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BF30-ACE4-445D-9A74-1F62C717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4BEA3-E5A3-46C6-81DE-4698200F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022F-59D8-4382-B233-ECC66AE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6B9B-FDDC-421A-9B05-7F0DE7CB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CB49-0DC7-46EF-ABEF-270C421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699B-725F-4AF2-A9F1-15B5AA3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1AC05-BEB5-464A-A2BD-D44C81ED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50B2-9592-4BDB-87E9-E8941FF2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C841-A3B3-489B-99BD-A8E8C162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BBE-D997-4CC3-9CC6-C2C70E27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9374-E694-4444-847B-8D0C84C28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AC1F3-6A2D-416B-ADEB-000C6A51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3768C-2E6E-422C-83D5-8E4162EF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51E5-3F46-4D00-9373-66D5382E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ECA2-8DBA-4547-A128-A78871BC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FC53-A2FC-4E28-8C7D-AEBA7E77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E0D0-65B3-40DA-BDF1-7A2B2F83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F11A-5C64-4A79-AAEB-F3781ECA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C10B-5347-49CE-8982-C47049A4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416E-4F0D-401F-ADDB-196FC28F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5F74-12F2-48D1-BBE1-48FA2492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C9E3-8B30-4490-8D27-E9AFBBCC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FD7F-8F86-4714-A440-E5783C5B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3FE0-395A-4100-AAE5-E4227610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0C1-F29B-440F-A094-AFB0EBA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7B94-FA4D-487E-841E-ECB5BBB0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73EA-2A15-4568-B7B2-5B3E4D24C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FBF56-BC0F-4084-A439-019544BE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B98A-1504-4ABA-BC62-7D127EF5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CA65-ABB9-496F-8DC7-F1C72B25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4887-4E1B-41B2-B286-E4321CF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A877-7F92-47E0-A178-7DEA9814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F05B-50CE-46A4-9102-9459C766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09DD-AD88-48F5-93CE-560F20B4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01649-3CE4-454B-B903-ADC6532E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F1232-D349-4A6E-9606-D3FC36DA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5F012-4E7C-4EB1-9FD0-EC441272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FDF5C-64A2-487D-9313-FBA272A4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6B143-69BC-497F-92E9-4984D670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5A5E-4F3F-4B62-832F-8C4AB407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35F23-271E-4832-A35C-1EFABA23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1DF16-3C9C-4CB4-B052-29A29DC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D7F55-21F3-4806-82D2-E3AEA102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175C-8AF1-4828-A578-EAAA4A92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7980F-19C7-45EB-8AAD-59CE6F01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2BE0-3091-4F0D-9026-37C920D1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7D1E-6B14-4A38-B627-E5EFC306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BF03-90EB-493B-9D09-3978A0D5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B3DBF-48FA-4B89-BEC3-31C5DCF2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C0A96-9C0E-4AEE-8EC7-E249A0E7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6C9C3-2A6F-492D-9A7F-FFCF4560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7008C-9207-4FAF-8A7A-3E366FE5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456-A91A-442A-8AAC-44363331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26F82-58E9-49DE-8AA2-4C7BB9F2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BBA5B-F04F-4A8C-AF1B-43A5C8D9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24037-1AD6-4976-8385-C79BA389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07F9B-ECA0-4076-8321-D0DD8CD8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7C17-198D-40FE-8A1A-B9227853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025E9-30A0-4F42-85FA-28E7B8E0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88BF4-2D3E-48B2-9A77-F28E8C70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309F-09D3-440C-8949-963E6C66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2B3C-43DF-49E3-BB82-4A977D872CD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55E8-5A4A-48FB-9A25-62281FCE9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D147-2D83-4FCA-8827-22152051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5F45-B2BB-49BA-B975-592D873ED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C2A7-31C9-4B30-9580-C74151C59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760000"/>
                </a:solidFill>
                <a:latin typeface="Arial Black" panose="020B0A04020102020204" pitchFamily="34" charset="0"/>
              </a:rPr>
              <a:t>Subreddit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AD29-EFC4-4C14-8BA9-4B1948EAE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3602038"/>
            <a:ext cx="9144000" cy="1390586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DSIR1011 – Project 3</a:t>
            </a:r>
          </a:p>
          <a:p>
            <a:r>
              <a:rPr lang="en-US" dirty="0">
                <a:solidFill>
                  <a:srgbClr val="C00000"/>
                </a:solidFill>
              </a:rPr>
              <a:t>by Joomart Achekeev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20BF6-1614-4E0F-8B8D-6DADD368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4488"/>
            <a:ext cx="1060704" cy="1060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4288E-9B71-44F7-8BE2-9D6560F63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3" y="2447100"/>
            <a:ext cx="3533775" cy="4181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DBC15-B605-4CDB-B626-CD310C2AF827}"/>
              </a:ext>
            </a:extLst>
          </p:cNvPr>
          <p:cNvSpPr txBox="1"/>
          <p:nvPr/>
        </p:nvSpPr>
        <p:spPr>
          <a:xfrm>
            <a:off x="10003536" y="6596390"/>
            <a:ext cx="2005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Ripped of Internet, not mine</a:t>
            </a:r>
          </a:p>
        </p:txBody>
      </p:sp>
    </p:spTree>
    <p:extLst>
      <p:ext uri="{BB962C8B-B14F-4D97-AF65-F5344CB8AC3E}">
        <p14:creationId xmlns:p14="http://schemas.microsoft.com/office/powerpoint/2010/main" val="25670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C2A7-31C9-4B30-9580-C74151C5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12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60000"/>
                </a:solidFill>
                <a:latin typeface="Arial Black" panose="020B0A04020102020204" pitchFamily="34" charset="0"/>
              </a:rPr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20BF6-1614-4E0F-8B8D-6DADD368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4488"/>
            <a:ext cx="1060704" cy="10607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D928B-A1C6-477F-A7FF-4B2F7AED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168541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 idea was to web scrape 120 subreddits, 1500 posts deep each.</a:t>
            </a:r>
          </a:p>
          <a:p>
            <a:r>
              <a:rPr lang="en-US" dirty="0"/>
              <a:t>Due to lots of deleted posts and large database, ended up scrapping over 78 subreddits, 2000 posts deep.</a:t>
            </a:r>
          </a:p>
          <a:p>
            <a:r>
              <a:rPr lang="en-US" dirty="0"/>
              <a:t>Out of those only 9 subreddits were left with more than 1000 posts after data cleaning (5 of these subreddits are about computer games)</a:t>
            </a:r>
          </a:p>
          <a:p>
            <a:r>
              <a:rPr lang="en-US" dirty="0"/>
              <a:t>that was ~12_000 rows of data, title in one column, text in the other.</a:t>
            </a:r>
          </a:p>
          <a:p>
            <a:r>
              <a:rPr lang="en-US" dirty="0"/>
              <a:t>Modelling took a whole day, with some of the cells running for over and hour</a:t>
            </a:r>
          </a:p>
          <a:p>
            <a:r>
              <a:rPr lang="en-US" dirty="0"/>
              <a:t>The best one was base Bagging model with no tweaks (Grid Searches take forever to run) and gave me 62.13% accuracy on subreddit post text, and 55.52% accuracy on subreddit post title</a:t>
            </a:r>
          </a:p>
        </p:txBody>
      </p:sp>
    </p:spTree>
    <p:extLst>
      <p:ext uri="{BB962C8B-B14F-4D97-AF65-F5344CB8AC3E}">
        <p14:creationId xmlns:p14="http://schemas.microsoft.com/office/powerpoint/2010/main" val="28108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C2A7-31C9-4B30-9580-C74151C5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12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60000"/>
                </a:solidFill>
                <a:latin typeface="Arial Black" panose="020B0A04020102020204" pitchFamily="34" charset="0"/>
              </a:rPr>
              <a:t>Some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20BF6-1614-4E0F-8B8D-6DADD368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4488"/>
            <a:ext cx="1060704" cy="106070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1974B-E8D0-40B5-BF1B-CC0D36867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258666"/>
            <a:ext cx="8248202" cy="412410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501731-8A4B-409A-9218-85737A5A7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97" y="1447292"/>
            <a:ext cx="8077898" cy="4038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23ED4-15AE-4196-9BE7-258FDBA58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" y="1258665"/>
            <a:ext cx="8183878" cy="4091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73DFCD-A6A9-47DD-992F-B98957F49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20" y="1371758"/>
            <a:ext cx="7957692" cy="3978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D4174-1CFA-4F43-8ABA-ED94A26D9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5" y="1525047"/>
            <a:ext cx="7858060" cy="3929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470A6B-C65A-4E59-9DD0-A82CDD4D2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20" y="1333268"/>
            <a:ext cx="8305945" cy="41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C2A7-31C9-4B30-9580-C74151C5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12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60000"/>
                </a:solidFill>
                <a:latin typeface="Arial Black" panose="020B0A04020102020204" pitchFamily="34" charset="0"/>
              </a:rPr>
              <a:t>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20BF6-1614-4E0F-8B8D-6DADD368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4488"/>
            <a:ext cx="1060704" cy="10607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D928B-A1C6-477F-A7FF-4B2F7AED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1685417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b="1" dirty="0" err="1"/>
              <a:t>DecisionTreeClassifier</a:t>
            </a:r>
            <a:r>
              <a:rPr lang="en-US" sz="1600" b="1" dirty="0"/>
              <a:t> </a:t>
            </a:r>
          </a:p>
          <a:p>
            <a:pPr lvl="1"/>
            <a:r>
              <a:rPr lang="en-US" sz="1600" dirty="0"/>
              <a:t>53.98% on the title data</a:t>
            </a:r>
          </a:p>
          <a:p>
            <a:pPr lvl="1"/>
            <a:r>
              <a:rPr lang="en-US" sz="1600" dirty="0"/>
              <a:t>57.15% on the text data</a:t>
            </a:r>
          </a:p>
          <a:p>
            <a:r>
              <a:rPr lang="en-US" sz="1600" b="1" dirty="0"/>
              <a:t>K Nearest Neighbors</a:t>
            </a:r>
          </a:p>
          <a:p>
            <a:pPr lvl="1"/>
            <a:r>
              <a:rPr lang="en-US" sz="1600" dirty="0"/>
              <a:t>35.55% accuracy for title</a:t>
            </a:r>
          </a:p>
          <a:p>
            <a:pPr lvl="1"/>
            <a:r>
              <a:rPr lang="en-US" sz="1600" dirty="0"/>
              <a:t>31.37% accuracy for text</a:t>
            </a:r>
          </a:p>
          <a:p>
            <a:r>
              <a:rPr lang="en-US" sz="1600" b="1" dirty="0"/>
              <a:t>KNN model grid search</a:t>
            </a:r>
          </a:p>
          <a:p>
            <a:pPr lvl="1"/>
            <a:r>
              <a:rPr lang="en-US" sz="1600" dirty="0"/>
              <a:t>returned 40.6% accuracy for title on {'</a:t>
            </a:r>
            <a:r>
              <a:rPr lang="en-US" sz="1600" dirty="0" err="1"/>
              <a:t>n_neighbors</a:t>
            </a:r>
            <a:r>
              <a:rPr lang="en-US" sz="1600" dirty="0"/>
              <a:t>': 3, 'weights': 'distance’} hyperparameters</a:t>
            </a:r>
          </a:p>
          <a:p>
            <a:pPr lvl="1"/>
            <a:r>
              <a:rPr lang="en-US" sz="1600" dirty="0"/>
              <a:t>33.14% accuracy for text on {'</a:t>
            </a:r>
            <a:r>
              <a:rPr lang="en-US" sz="1600" dirty="0" err="1"/>
              <a:t>n_neighbors</a:t>
            </a:r>
            <a:r>
              <a:rPr lang="en-US" sz="1600" dirty="0"/>
              <a:t>': 5, 'weights': 'distance’} hyperparameters.</a:t>
            </a:r>
          </a:p>
          <a:p>
            <a:r>
              <a:rPr lang="en-US" sz="1600" b="1" dirty="0"/>
              <a:t>Bagging model</a:t>
            </a:r>
          </a:p>
          <a:p>
            <a:pPr lvl="1"/>
            <a:r>
              <a:rPr lang="en-US" sz="1600" dirty="0"/>
              <a:t>55.52% for title data</a:t>
            </a:r>
          </a:p>
          <a:p>
            <a:pPr lvl="1"/>
            <a:r>
              <a:rPr lang="en-US" sz="1600" dirty="0"/>
              <a:t>62.13% for text data. </a:t>
            </a:r>
            <a:r>
              <a:rPr lang="en-US" sz="1600" dirty="0">
                <a:sym typeface="Wingdings" panose="05000000000000000000" pitchFamily="2" charset="2"/>
              </a:rPr>
              <a:t>&lt;== BEST SCORE</a:t>
            </a:r>
            <a:endParaRPr lang="en-US" sz="1600" dirty="0"/>
          </a:p>
          <a:p>
            <a:r>
              <a:rPr lang="en-US" sz="1600" b="1" dirty="0"/>
              <a:t>Stacking model  </a:t>
            </a:r>
            <a:r>
              <a:rPr lang="en-US" sz="1600" dirty="0"/>
              <a:t>- additionally to using all three level one models to fit the stacking model, I have used title and text data combined. </a:t>
            </a:r>
          </a:p>
          <a:p>
            <a:pPr lvl="1"/>
            <a:r>
              <a:rPr lang="en-US" sz="1600" dirty="0"/>
              <a:t>46.77% for combined data</a:t>
            </a:r>
          </a:p>
        </p:txBody>
      </p:sp>
    </p:spTree>
    <p:extLst>
      <p:ext uri="{BB962C8B-B14F-4D97-AF65-F5344CB8AC3E}">
        <p14:creationId xmlns:p14="http://schemas.microsoft.com/office/powerpoint/2010/main" val="15347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C2A7-31C9-4B30-9580-C74151C5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12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60000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20BF6-1614-4E0F-8B8D-6DADD368B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4488"/>
            <a:ext cx="1060704" cy="10607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D928B-A1C6-477F-A7FF-4B2F7AED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168541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Initial idea to web scrape 120 subreddits, 1500 posts deep each was a bad idea.</a:t>
            </a:r>
          </a:p>
          <a:p>
            <a:r>
              <a:rPr lang="en-US" dirty="0"/>
              <a:t>The complex models, especially ensemble models from </a:t>
            </a:r>
            <a:r>
              <a:rPr lang="en-US" dirty="0" err="1"/>
              <a:t>sklearn</a:t>
            </a:r>
            <a:r>
              <a:rPr lang="en-US" dirty="0"/>
              <a:t> need lots of computing power so either feed them small </a:t>
            </a:r>
            <a:r>
              <a:rPr lang="en-US" dirty="0" err="1"/>
              <a:t>dataframes</a:t>
            </a:r>
            <a:r>
              <a:rPr lang="en-US" dirty="0"/>
              <a:t>, or get more computing power.</a:t>
            </a:r>
          </a:p>
          <a:p>
            <a:r>
              <a:rPr lang="en-US" dirty="0"/>
              <a:t>There are numerous ways to improve on the models used in the project 3, a more thorough hyperparameter grid search in each models, use </a:t>
            </a:r>
            <a:r>
              <a:rPr lang="en-US" dirty="0" err="1"/>
              <a:t>tfi</a:t>
            </a:r>
            <a:r>
              <a:rPr lang="en-US" dirty="0"/>
              <a:t>-df vectorizer instead of count vectorizer, tweak </a:t>
            </a:r>
            <a:r>
              <a:rPr lang="en-US" dirty="0" err="1"/>
              <a:t>stop_words</a:t>
            </a:r>
            <a:r>
              <a:rPr lang="en-US" dirty="0"/>
              <a:t>, tweak </a:t>
            </a:r>
            <a:r>
              <a:rPr lang="en-US" dirty="0" err="1"/>
              <a:t>n_grams</a:t>
            </a:r>
            <a:r>
              <a:rPr lang="en-US" dirty="0"/>
              <a:t> and others.</a:t>
            </a:r>
          </a:p>
          <a:p>
            <a:r>
              <a:rPr lang="en-US" dirty="0"/>
              <a:t>Estimate your resources carefully.</a:t>
            </a:r>
          </a:p>
        </p:txBody>
      </p:sp>
    </p:spTree>
    <p:extLst>
      <p:ext uri="{BB962C8B-B14F-4D97-AF65-F5344CB8AC3E}">
        <p14:creationId xmlns:p14="http://schemas.microsoft.com/office/powerpoint/2010/main" val="226953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Subreddit Classification</vt:lpstr>
      <vt:lpstr>Executive summary</vt:lpstr>
      <vt:lpstr>Some EDA</vt:lpstr>
      <vt:lpstr>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Classification</dc:title>
  <dc:creator>Joomart</dc:creator>
  <cp:lastModifiedBy>Joomart</cp:lastModifiedBy>
  <cp:revision>2</cp:revision>
  <dcterms:created xsi:type="dcterms:W3CDTF">2021-11-22T08:16:23Z</dcterms:created>
  <dcterms:modified xsi:type="dcterms:W3CDTF">2021-11-22T14:24:51Z</dcterms:modified>
</cp:coreProperties>
</file>