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71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1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650" autoAdjust="0"/>
    <p:restoredTop sz="95646" autoAdjust="0"/>
  </p:normalViewPr>
  <p:slideViewPr>
    <p:cSldViewPr>
      <p:cViewPr varScale="1">
        <p:scale>
          <a:sx n="122" d="100"/>
          <a:sy n="122" d="100"/>
        </p:scale>
        <p:origin x="8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714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6400" cy="496332"/>
          </a:xfrm>
          <a:prstGeom prst="rect">
            <a:avLst/>
          </a:prstGeom>
        </p:spPr>
        <p:txBody>
          <a:bodyPr vert="horz" lIns="91714" tIns="45857" rIns="91714" bIns="4585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332"/>
          </a:xfrm>
          <a:prstGeom prst="rect">
            <a:avLst/>
          </a:prstGeom>
        </p:spPr>
        <p:txBody>
          <a:bodyPr vert="horz" lIns="91714" tIns="45857" rIns="91714" bIns="45857" rtlCol="0"/>
          <a:lstStyle>
            <a:lvl1pPr algn="r">
              <a:defRPr sz="1200"/>
            </a:lvl1pPr>
          </a:lstStyle>
          <a:p>
            <a:fld id="{AEE116FF-15B2-4570-80E5-C4E5C52C7BBA}" type="datetimeFigureOut">
              <a:rPr lang="ko-KR" altLang="en-US" smtClean="0"/>
              <a:pPr/>
              <a:t>2021. 5. 28.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8713"/>
            <a:ext cx="2946400" cy="496332"/>
          </a:xfrm>
          <a:prstGeom prst="rect">
            <a:avLst/>
          </a:prstGeom>
        </p:spPr>
        <p:txBody>
          <a:bodyPr vert="horz" lIns="91714" tIns="45857" rIns="91714" bIns="4585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713"/>
            <a:ext cx="2946400" cy="496332"/>
          </a:xfrm>
          <a:prstGeom prst="rect">
            <a:avLst/>
          </a:prstGeom>
        </p:spPr>
        <p:txBody>
          <a:bodyPr vert="horz" lIns="91714" tIns="45857" rIns="91714" bIns="45857" rtlCol="0" anchor="b"/>
          <a:lstStyle>
            <a:lvl1pPr algn="r">
              <a:defRPr sz="1200"/>
            </a:lvl1pPr>
          </a:lstStyle>
          <a:p>
            <a:fld id="{43F368D3-1E6A-46C5-97C0-6A5DCD9E2A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45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2"/>
          </a:xfrm>
          <a:prstGeom prst="rect">
            <a:avLst/>
          </a:prstGeom>
        </p:spPr>
        <p:txBody>
          <a:bodyPr vert="horz" lIns="91714" tIns="45857" rIns="91714" bIns="4585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1714" tIns="45857" rIns="91714" bIns="45857" rtlCol="0"/>
          <a:lstStyle>
            <a:lvl1pPr algn="r">
              <a:defRPr sz="1200"/>
            </a:lvl1pPr>
          </a:lstStyle>
          <a:p>
            <a:fld id="{FC57D3DF-21E7-46AB-AB7B-5C3AF577282E}" type="datetimeFigureOut">
              <a:rPr lang="ko-KR" altLang="en-US" smtClean="0"/>
              <a:pPr/>
              <a:t>2021. 5. 28.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14" tIns="45857" rIns="91714" bIns="4585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714" tIns="45857" rIns="91714" bIns="4585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6"/>
            <a:ext cx="2945659" cy="496332"/>
          </a:xfrm>
          <a:prstGeom prst="rect">
            <a:avLst/>
          </a:prstGeom>
        </p:spPr>
        <p:txBody>
          <a:bodyPr vert="horz" lIns="91714" tIns="45857" rIns="91714" bIns="4585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6332"/>
          </a:xfrm>
          <a:prstGeom prst="rect">
            <a:avLst/>
          </a:prstGeom>
        </p:spPr>
        <p:txBody>
          <a:bodyPr vert="horz" lIns="91714" tIns="45857" rIns="91714" bIns="45857" rtlCol="0" anchor="b"/>
          <a:lstStyle>
            <a:lvl1pPr algn="r">
              <a:defRPr sz="1200"/>
            </a:lvl1pPr>
          </a:lstStyle>
          <a:p>
            <a:fld id="{81DBFA6B-EC59-4A02-8E51-BEB5B22B1A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1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9"/>
          <p:cNvSpPr/>
          <p:nvPr userDrawn="1"/>
        </p:nvSpPr>
        <p:spPr>
          <a:xfrm>
            <a:off x="0" y="-15944"/>
            <a:ext cx="9158630" cy="4008939"/>
          </a:xfrm>
          <a:custGeom>
            <a:avLst/>
            <a:gdLst/>
            <a:ahLst/>
            <a:cxnLst/>
            <a:rect l="l" t="t" r="r" b="b"/>
            <a:pathLst>
              <a:path w="9158630" h="4008939">
                <a:moveTo>
                  <a:pt x="0" y="0"/>
                </a:moveTo>
                <a:lnTo>
                  <a:pt x="9158630" y="0"/>
                </a:lnTo>
                <a:lnTo>
                  <a:pt x="9158630" y="3750458"/>
                </a:lnTo>
                <a:lnTo>
                  <a:pt x="9144000" y="3750458"/>
                </a:lnTo>
                <a:lnTo>
                  <a:pt x="9144000" y="3754028"/>
                </a:lnTo>
                <a:lnTo>
                  <a:pt x="1102221" y="3754028"/>
                </a:lnTo>
                <a:lnTo>
                  <a:pt x="914371" y="4008939"/>
                </a:lnTo>
                <a:lnTo>
                  <a:pt x="726521" y="3754028"/>
                </a:lnTo>
                <a:lnTo>
                  <a:pt x="0" y="3754028"/>
                </a:lnTo>
                <a:lnTo>
                  <a:pt x="0" y="3750458"/>
                </a:lnTo>
                <a:lnTo>
                  <a:pt x="0" y="32513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2"/>
          <p:cNvSpPr/>
          <p:nvPr userDrawn="1"/>
        </p:nvSpPr>
        <p:spPr>
          <a:xfrm>
            <a:off x="-14630" y="3768656"/>
            <a:ext cx="914658" cy="1714554"/>
          </a:xfrm>
          <a:custGeom>
            <a:avLst/>
            <a:gdLst/>
            <a:ahLst/>
            <a:cxnLst/>
            <a:rect l="l" t="t" r="r" b="b"/>
            <a:pathLst>
              <a:path w="914658" h="1714554">
                <a:moveTo>
                  <a:pt x="0" y="0"/>
                </a:moveTo>
                <a:lnTo>
                  <a:pt x="726521" y="0"/>
                </a:lnTo>
                <a:lnTo>
                  <a:pt x="914371" y="254911"/>
                </a:lnTo>
                <a:lnTo>
                  <a:pt x="914658" y="254522"/>
                </a:lnTo>
                <a:lnTo>
                  <a:pt x="914658" y="1714554"/>
                </a:lnTo>
                <a:lnTo>
                  <a:pt x="0" y="17145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21"/>
          <p:cNvSpPr/>
          <p:nvPr userDrawn="1"/>
        </p:nvSpPr>
        <p:spPr>
          <a:xfrm>
            <a:off x="929001" y="3768656"/>
            <a:ext cx="8229629" cy="1714554"/>
          </a:xfrm>
          <a:custGeom>
            <a:avLst/>
            <a:gdLst/>
            <a:ahLst/>
            <a:cxnLst/>
            <a:rect l="l" t="t" r="r" b="b"/>
            <a:pathLst>
              <a:path w="8229629" h="1714554">
                <a:moveTo>
                  <a:pt x="188137" y="0"/>
                </a:moveTo>
                <a:lnTo>
                  <a:pt x="914370" y="0"/>
                </a:lnTo>
                <a:lnTo>
                  <a:pt x="914658" y="0"/>
                </a:lnTo>
                <a:lnTo>
                  <a:pt x="1828741" y="0"/>
                </a:lnTo>
                <a:lnTo>
                  <a:pt x="1829028" y="0"/>
                </a:lnTo>
                <a:lnTo>
                  <a:pt x="2743112" y="0"/>
                </a:lnTo>
                <a:lnTo>
                  <a:pt x="2743399" y="0"/>
                </a:lnTo>
                <a:lnTo>
                  <a:pt x="3657482" y="0"/>
                </a:lnTo>
                <a:lnTo>
                  <a:pt x="3657770" y="0"/>
                </a:lnTo>
                <a:lnTo>
                  <a:pt x="4571853" y="0"/>
                </a:lnTo>
                <a:lnTo>
                  <a:pt x="4572140" y="0"/>
                </a:lnTo>
                <a:lnTo>
                  <a:pt x="5486224" y="0"/>
                </a:lnTo>
                <a:lnTo>
                  <a:pt x="5486511" y="0"/>
                </a:lnTo>
                <a:lnTo>
                  <a:pt x="6400595" y="0"/>
                </a:lnTo>
                <a:lnTo>
                  <a:pt x="6400882" y="0"/>
                </a:lnTo>
                <a:lnTo>
                  <a:pt x="7314971" y="0"/>
                </a:lnTo>
                <a:lnTo>
                  <a:pt x="7315253" y="0"/>
                </a:lnTo>
                <a:lnTo>
                  <a:pt x="8229629" y="0"/>
                </a:lnTo>
                <a:lnTo>
                  <a:pt x="8229629" y="1714554"/>
                </a:lnTo>
                <a:lnTo>
                  <a:pt x="7315253" y="1714554"/>
                </a:lnTo>
                <a:lnTo>
                  <a:pt x="7314971" y="1714554"/>
                </a:lnTo>
                <a:lnTo>
                  <a:pt x="6400882" y="1714554"/>
                </a:lnTo>
                <a:lnTo>
                  <a:pt x="6400595" y="1714554"/>
                </a:lnTo>
                <a:lnTo>
                  <a:pt x="5486511" y="1714554"/>
                </a:lnTo>
                <a:lnTo>
                  <a:pt x="5486224" y="1714554"/>
                </a:lnTo>
                <a:lnTo>
                  <a:pt x="4572140" y="1714554"/>
                </a:lnTo>
                <a:lnTo>
                  <a:pt x="4571853" y="1714554"/>
                </a:lnTo>
                <a:lnTo>
                  <a:pt x="3657770" y="1714554"/>
                </a:lnTo>
                <a:lnTo>
                  <a:pt x="3657482" y="1714554"/>
                </a:lnTo>
                <a:lnTo>
                  <a:pt x="2743399" y="1714554"/>
                </a:lnTo>
                <a:lnTo>
                  <a:pt x="2743112" y="1714554"/>
                </a:lnTo>
                <a:lnTo>
                  <a:pt x="1829028" y="1714554"/>
                </a:lnTo>
                <a:lnTo>
                  <a:pt x="1828741" y="1714554"/>
                </a:lnTo>
                <a:lnTo>
                  <a:pt x="914658" y="1714554"/>
                </a:lnTo>
                <a:lnTo>
                  <a:pt x="914370" y="1714554"/>
                </a:lnTo>
                <a:lnTo>
                  <a:pt x="0" y="1714554"/>
                </a:lnTo>
                <a:lnTo>
                  <a:pt x="0" y="254522"/>
                </a:lnTo>
                <a:lnTo>
                  <a:pt x="287" y="254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043649" y="3926745"/>
            <a:ext cx="7844367" cy="420897"/>
          </a:xfrm>
        </p:spPr>
        <p:txBody>
          <a:bodyPr>
            <a:noAutofit/>
          </a:bodyPr>
          <a:lstStyle>
            <a:lvl1pPr algn="l"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Presentation Title 24pt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43608" y="4350643"/>
            <a:ext cx="7848872" cy="414601"/>
          </a:xfrm>
        </p:spPr>
        <p:txBody>
          <a:bodyPr>
            <a:normAutofit/>
          </a:bodyPr>
          <a:lstStyle>
            <a:lvl1pPr marL="0" indent="0" algn="l">
              <a:buNone/>
              <a:defRPr sz="16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Presentation Sub Title 16pt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>
            <a:off x="1907704" y="5093708"/>
            <a:ext cx="6984776" cy="279484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2014.03.06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270" y="-15944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-13270" y="671450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3270" y="1358845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3270" y="2046239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-13270" y="2733633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-13270" y="3421028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-13270" y="4108422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-13270" y="4795816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73202" y="5096794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chemeClr val="bg1"/>
                </a:solidFill>
              </a:rPr>
              <a:t>Project date </a:t>
            </a:r>
            <a:r>
              <a:rPr lang="ko-KR" altLang="en-US" sz="1000" dirty="0">
                <a:solidFill>
                  <a:schemeClr val="bg1"/>
                </a:solidFill>
              </a:rPr>
              <a:t>│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63184" y="116632"/>
            <a:ext cx="1008112" cy="369332"/>
          </a:xfrm>
          <a:prstGeom prst="rect">
            <a:avLst/>
          </a:prstGeom>
          <a:noFill/>
          <a:ln w="28575" cmpd="dbl">
            <a:solidFill>
              <a:srgbClr val="FF144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144D"/>
                </a:solidFill>
              </a:rPr>
              <a:t>대 외 비</a:t>
            </a:r>
          </a:p>
        </p:txBody>
      </p:sp>
    </p:spTree>
    <p:extLst>
      <p:ext uri="{BB962C8B-B14F-4D97-AF65-F5344CB8AC3E}">
        <p14:creationId xmlns:p14="http://schemas.microsoft.com/office/powerpoint/2010/main" val="341988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o_내용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78096" y="404664"/>
            <a:ext cx="7986392" cy="360040"/>
          </a:xfrm>
        </p:spPr>
        <p:txBody>
          <a:bodyPr>
            <a:noAutofit/>
          </a:bodyPr>
          <a:lstStyle>
            <a:lvl1pPr algn="l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1.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978097" y="908720"/>
            <a:ext cx="7986391" cy="54726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82563" indent="-182563" algn="l">
              <a:tabLst>
                <a:tab pos="182563" algn="l"/>
              </a:tabLst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2563" indent="-182563"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563" indent="-182563"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563" indent="-182563"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1) </a:t>
            </a: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97582"/>
            <a:ext cx="9159205" cy="6760418"/>
            <a:chOff x="-5680" y="97582"/>
            <a:chExt cx="9159205" cy="6760418"/>
          </a:xfrm>
        </p:grpSpPr>
        <p:cxnSp>
          <p:nvCxnSpPr>
            <p:cNvPr id="13" name="직선 연결선 12"/>
            <p:cNvCxnSpPr>
              <a:cxnSpLocks noChangeAspect="1"/>
            </p:cNvCxnSpPr>
            <p:nvPr userDrawn="1"/>
          </p:nvCxnSpPr>
          <p:spPr>
            <a:xfrm>
              <a:off x="794924" y="97582"/>
              <a:ext cx="114193" cy="144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9117" y="241582"/>
              <a:ext cx="0" cy="661641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cxnSpLocks noChangeAspect="1"/>
            </p:cNvCxnSpPr>
            <p:nvPr userDrawn="1"/>
          </p:nvCxnSpPr>
          <p:spPr>
            <a:xfrm flipH="1">
              <a:off x="909117" y="97582"/>
              <a:ext cx="114193" cy="144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1023310" y="97582"/>
              <a:ext cx="813021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 flipH="1">
              <a:off x="-5680" y="97582"/>
              <a:ext cx="80060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 userDrawn="1"/>
        </p:nvSpPr>
        <p:spPr>
          <a:xfrm>
            <a:off x="8044712" y="380172"/>
            <a:ext cx="1008112" cy="369332"/>
          </a:xfrm>
          <a:prstGeom prst="rect">
            <a:avLst/>
          </a:prstGeom>
          <a:noFill/>
          <a:ln w="28575" cmpd="dbl">
            <a:solidFill>
              <a:srgbClr val="FF144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144D"/>
                </a:solidFill>
              </a:rPr>
              <a:t>대 외 비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71893" y="6504057"/>
            <a:ext cx="67687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 typeface="Arial" charset="0"/>
              <a:buNone/>
            </a:pP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본 문서의 권리는 ‘㈜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마젠타로보틱스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’에게 있으며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영업비밀</a:t>
            </a:r>
            <a:r>
              <a:rPr lang="en-US" altLang="ko-KR" sz="850" spc="-30" dirty="0">
                <a:solidFill>
                  <a:schemeClr val="bg2"/>
                </a:solidFill>
              </a:rPr>
              <a:t>·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산업기술 등을 포함하고 있을 수 있으므로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전부 또는 일부를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무단으로 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자에게</a:t>
            </a:r>
            <a:endParaRPr lang="en-US" altLang="ko-KR" sz="850" kern="1200" spc="-30" baseline="0" dirty="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latinLnBrk="1">
              <a:buFont typeface="Arial" charset="0"/>
              <a:buNone/>
            </a:pP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공개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배포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복사 또는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사용하는 것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엄격히 금지</a:t>
            </a:r>
            <a:r>
              <a:rPr lang="ko-KR" altLang="en-US" sz="850" spc="-30" dirty="0">
                <a:solidFill>
                  <a:schemeClr val="bg2"/>
                </a:solidFill>
              </a:rPr>
              <a:t>됩니다</a:t>
            </a:r>
            <a:r>
              <a:rPr lang="en-US" altLang="ko-KR" sz="850" spc="-30" dirty="0">
                <a:solidFill>
                  <a:schemeClr val="bg2"/>
                </a:solidFill>
              </a:rPr>
              <a:t>.</a:t>
            </a:r>
            <a:endParaRPr lang="en-US" altLang="ko-KR" sz="850" spc="-30" baseline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1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o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0" y="97582"/>
            <a:ext cx="9153525" cy="6760418"/>
            <a:chOff x="0" y="97582"/>
            <a:chExt cx="9153525" cy="6760418"/>
          </a:xfrm>
        </p:grpSpPr>
        <p:cxnSp>
          <p:nvCxnSpPr>
            <p:cNvPr id="11" name="직선 연결선 10"/>
            <p:cNvCxnSpPr>
              <a:cxnSpLocks noChangeAspect="1"/>
            </p:cNvCxnSpPr>
            <p:nvPr userDrawn="1"/>
          </p:nvCxnSpPr>
          <p:spPr>
            <a:xfrm>
              <a:off x="794924" y="97582"/>
              <a:ext cx="114193" cy="144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909117" y="241582"/>
              <a:ext cx="0" cy="661641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 userDrawn="1"/>
          </p:nvCxnSpPr>
          <p:spPr>
            <a:xfrm flipH="1">
              <a:off x="909117" y="97582"/>
              <a:ext cx="114193" cy="144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1023310" y="97582"/>
              <a:ext cx="813021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 flipH="1">
              <a:off x="0" y="97582"/>
              <a:ext cx="79492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 userDrawn="1"/>
        </p:nvSpPr>
        <p:spPr>
          <a:xfrm>
            <a:off x="8044712" y="380172"/>
            <a:ext cx="1008112" cy="369332"/>
          </a:xfrm>
          <a:prstGeom prst="rect">
            <a:avLst/>
          </a:prstGeom>
          <a:noFill/>
          <a:ln w="28575" cmpd="dbl">
            <a:solidFill>
              <a:srgbClr val="FF144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144D"/>
                </a:solidFill>
              </a:rPr>
              <a:t>대 외 비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853012" y="6453336"/>
            <a:ext cx="67687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 typeface="Arial" charset="0"/>
              <a:buNone/>
            </a:pP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본 문서의 권리는 ‘㈜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마젠타로보틱스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’에게 있으며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영업비밀</a:t>
            </a:r>
            <a:r>
              <a:rPr lang="en-US" altLang="ko-KR" sz="850" spc="-30" dirty="0">
                <a:solidFill>
                  <a:schemeClr val="bg2"/>
                </a:solidFill>
              </a:rPr>
              <a:t>·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산업기술 등을 포함하고 있을 수 있으므로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전부 또는 일부를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무단으로 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자에게</a:t>
            </a:r>
            <a:endParaRPr lang="en-US" altLang="ko-KR" sz="850" kern="1200" spc="-30" baseline="0" dirty="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latinLnBrk="1">
              <a:buFont typeface="Arial" charset="0"/>
              <a:buNone/>
            </a:pP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공개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배포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복사 또는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사용하는 것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엄격히 금지</a:t>
            </a:r>
            <a:r>
              <a:rPr lang="ko-KR" altLang="en-US" sz="850" spc="-30" dirty="0">
                <a:solidFill>
                  <a:schemeClr val="bg2"/>
                </a:solidFill>
              </a:rPr>
              <a:t>됩니다</a:t>
            </a:r>
            <a:r>
              <a:rPr lang="en-US" altLang="ko-KR" sz="850" spc="-30" dirty="0">
                <a:solidFill>
                  <a:schemeClr val="bg2"/>
                </a:solidFill>
              </a:rPr>
              <a:t>.</a:t>
            </a:r>
            <a:endParaRPr lang="en-US" altLang="ko-KR" sz="850" spc="-30" baseline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7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41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_보고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2"/>
          <p:cNvSpPr/>
          <p:nvPr userDrawn="1"/>
        </p:nvSpPr>
        <p:spPr>
          <a:xfrm>
            <a:off x="-14630" y="3768656"/>
            <a:ext cx="914658" cy="1714554"/>
          </a:xfrm>
          <a:custGeom>
            <a:avLst/>
            <a:gdLst/>
            <a:ahLst/>
            <a:cxnLst/>
            <a:rect l="l" t="t" r="r" b="b"/>
            <a:pathLst>
              <a:path w="914658" h="1714554">
                <a:moveTo>
                  <a:pt x="0" y="0"/>
                </a:moveTo>
                <a:lnTo>
                  <a:pt x="726521" y="0"/>
                </a:lnTo>
                <a:lnTo>
                  <a:pt x="914371" y="254911"/>
                </a:lnTo>
                <a:lnTo>
                  <a:pt x="914658" y="254522"/>
                </a:lnTo>
                <a:lnTo>
                  <a:pt x="914658" y="1714554"/>
                </a:lnTo>
                <a:lnTo>
                  <a:pt x="0" y="17145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21"/>
          <p:cNvSpPr/>
          <p:nvPr userDrawn="1"/>
        </p:nvSpPr>
        <p:spPr>
          <a:xfrm>
            <a:off x="929001" y="3768656"/>
            <a:ext cx="8229629" cy="1714554"/>
          </a:xfrm>
          <a:custGeom>
            <a:avLst/>
            <a:gdLst/>
            <a:ahLst/>
            <a:cxnLst/>
            <a:rect l="l" t="t" r="r" b="b"/>
            <a:pathLst>
              <a:path w="8229629" h="1714554">
                <a:moveTo>
                  <a:pt x="188137" y="0"/>
                </a:moveTo>
                <a:lnTo>
                  <a:pt x="914370" y="0"/>
                </a:lnTo>
                <a:lnTo>
                  <a:pt x="914658" y="0"/>
                </a:lnTo>
                <a:lnTo>
                  <a:pt x="1828741" y="0"/>
                </a:lnTo>
                <a:lnTo>
                  <a:pt x="1829028" y="0"/>
                </a:lnTo>
                <a:lnTo>
                  <a:pt x="2743112" y="0"/>
                </a:lnTo>
                <a:lnTo>
                  <a:pt x="2743399" y="0"/>
                </a:lnTo>
                <a:lnTo>
                  <a:pt x="3657482" y="0"/>
                </a:lnTo>
                <a:lnTo>
                  <a:pt x="3657770" y="0"/>
                </a:lnTo>
                <a:lnTo>
                  <a:pt x="4571853" y="0"/>
                </a:lnTo>
                <a:lnTo>
                  <a:pt x="4572140" y="0"/>
                </a:lnTo>
                <a:lnTo>
                  <a:pt x="5486224" y="0"/>
                </a:lnTo>
                <a:lnTo>
                  <a:pt x="5486511" y="0"/>
                </a:lnTo>
                <a:lnTo>
                  <a:pt x="6400595" y="0"/>
                </a:lnTo>
                <a:lnTo>
                  <a:pt x="6400882" y="0"/>
                </a:lnTo>
                <a:lnTo>
                  <a:pt x="7314971" y="0"/>
                </a:lnTo>
                <a:lnTo>
                  <a:pt x="7315253" y="0"/>
                </a:lnTo>
                <a:lnTo>
                  <a:pt x="8229629" y="0"/>
                </a:lnTo>
                <a:lnTo>
                  <a:pt x="8229629" y="1714554"/>
                </a:lnTo>
                <a:lnTo>
                  <a:pt x="7315253" y="1714554"/>
                </a:lnTo>
                <a:lnTo>
                  <a:pt x="7314971" y="1714554"/>
                </a:lnTo>
                <a:lnTo>
                  <a:pt x="6400882" y="1714554"/>
                </a:lnTo>
                <a:lnTo>
                  <a:pt x="6400595" y="1714554"/>
                </a:lnTo>
                <a:lnTo>
                  <a:pt x="5486511" y="1714554"/>
                </a:lnTo>
                <a:lnTo>
                  <a:pt x="5486224" y="1714554"/>
                </a:lnTo>
                <a:lnTo>
                  <a:pt x="4572140" y="1714554"/>
                </a:lnTo>
                <a:lnTo>
                  <a:pt x="4571853" y="1714554"/>
                </a:lnTo>
                <a:lnTo>
                  <a:pt x="3657770" y="1714554"/>
                </a:lnTo>
                <a:lnTo>
                  <a:pt x="3657482" y="1714554"/>
                </a:lnTo>
                <a:lnTo>
                  <a:pt x="2743399" y="1714554"/>
                </a:lnTo>
                <a:lnTo>
                  <a:pt x="2743112" y="1714554"/>
                </a:lnTo>
                <a:lnTo>
                  <a:pt x="1829028" y="1714554"/>
                </a:lnTo>
                <a:lnTo>
                  <a:pt x="1828741" y="1714554"/>
                </a:lnTo>
                <a:lnTo>
                  <a:pt x="914658" y="1714554"/>
                </a:lnTo>
                <a:lnTo>
                  <a:pt x="914370" y="1714554"/>
                </a:lnTo>
                <a:lnTo>
                  <a:pt x="0" y="1714554"/>
                </a:lnTo>
                <a:lnTo>
                  <a:pt x="0" y="254522"/>
                </a:lnTo>
                <a:lnTo>
                  <a:pt x="287" y="254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-15944"/>
            <a:ext cx="9158630" cy="4008939"/>
          </a:xfrm>
          <a:custGeom>
            <a:avLst/>
            <a:gdLst/>
            <a:ahLst/>
            <a:cxnLst/>
            <a:rect l="l" t="t" r="r" b="b"/>
            <a:pathLst>
              <a:path w="9158630" h="4008939">
                <a:moveTo>
                  <a:pt x="0" y="0"/>
                </a:moveTo>
                <a:lnTo>
                  <a:pt x="9158630" y="0"/>
                </a:lnTo>
                <a:lnTo>
                  <a:pt x="9158630" y="3750458"/>
                </a:lnTo>
                <a:lnTo>
                  <a:pt x="9144000" y="3750458"/>
                </a:lnTo>
                <a:lnTo>
                  <a:pt x="9144000" y="3754028"/>
                </a:lnTo>
                <a:lnTo>
                  <a:pt x="1102221" y="3754028"/>
                </a:lnTo>
                <a:lnTo>
                  <a:pt x="914371" y="4008939"/>
                </a:lnTo>
                <a:lnTo>
                  <a:pt x="726521" y="3754028"/>
                </a:lnTo>
                <a:lnTo>
                  <a:pt x="0" y="3754028"/>
                </a:lnTo>
                <a:lnTo>
                  <a:pt x="0" y="3750458"/>
                </a:lnTo>
                <a:lnTo>
                  <a:pt x="0" y="32513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043649" y="3926745"/>
            <a:ext cx="7844367" cy="420897"/>
          </a:xfrm>
        </p:spPr>
        <p:txBody>
          <a:bodyPr>
            <a:noAutofit/>
          </a:bodyPr>
          <a:lstStyle>
            <a:lvl1pPr algn="l"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Presentation Title 24pt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43608" y="4350643"/>
            <a:ext cx="7848872" cy="414601"/>
          </a:xfrm>
        </p:spPr>
        <p:txBody>
          <a:bodyPr>
            <a:normAutofit/>
          </a:bodyPr>
          <a:lstStyle>
            <a:lvl1pPr marL="0" indent="0" algn="l">
              <a:buNone/>
              <a:defRPr sz="16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Presentation Sub Title 16pt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>
            <a:off x="1907704" y="5093708"/>
            <a:ext cx="6984776" cy="279484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2017.01.31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270" y="-15944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-13270" y="671450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3270" y="1358845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3270" y="2046239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-13270" y="2733633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-13270" y="3421028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-13270" y="4108422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-13270" y="4795816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 userDrawn="1"/>
        </p:nvSpPr>
        <p:spPr>
          <a:xfrm>
            <a:off x="-13270" y="6170605"/>
            <a:ext cx="50126" cy="68739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73202" y="5096794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chemeClr val="bg1"/>
                </a:solidFill>
              </a:rPr>
              <a:t>Project date </a:t>
            </a:r>
            <a:r>
              <a:rPr lang="ko-KR" altLang="en-US" sz="1000" dirty="0">
                <a:solidFill>
                  <a:schemeClr val="bg1"/>
                </a:solidFill>
              </a:rPr>
              <a:t>│</a:t>
            </a: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4292473" y="1662471"/>
            <a:ext cx="1054792" cy="492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Project</a:t>
            </a:r>
          </a:p>
          <a:p>
            <a:pPr marL="0" marR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</a:t>
            </a: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통계 분석</a:t>
            </a:r>
          </a:p>
        </p:txBody>
      </p:sp>
      <p:sp>
        <p:nvSpPr>
          <p:cNvPr id="28" name="Text Box 4"/>
          <p:cNvSpPr txBox="1">
            <a:spLocks noChangeArrowheads="1"/>
          </p:cNvSpPr>
          <p:nvPr userDrawn="1"/>
        </p:nvSpPr>
        <p:spPr bwMode="auto">
          <a:xfrm>
            <a:off x="6086812" y="1662471"/>
            <a:ext cx="1533902" cy="492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</a:t>
            </a: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Trouble Shooting</a:t>
            </a:r>
          </a:p>
          <a:p>
            <a:pPr marL="0" marR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업무</a:t>
            </a: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자료</a:t>
            </a: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 공유</a:t>
            </a:r>
          </a:p>
        </p:txBody>
      </p:sp>
      <p:sp>
        <p:nvSpPr>
          <p:cNvPr id="29" name="Text Box 4"/>
          <p:cNvSpPr txBox="1">
            <a:spLocks noChangeArrowheads="1"/>
          </p:cNvSpPr>
          <p:nvPr userDrawn="1"/>
        </p:nvSpPr>
        <p:spPr bwMode="auto">
          <a:xfrm>
            <a:off x="5149729" y="1662471"/>
            <a:ext cx="1151397" cy="492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Tech</a:t>
            </a:r>
            <a:r>
              <a:rPr kumimoji="0" lang="en-US" altLang="ko-KR" sz="1000" b="0" baseline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Report</a:t>
            </a:r>
          </a:p>
          <a:p>
            <a:pPr marL="0" marR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업무 보고</a:t>
            </a:r>
          </a:p>
        </p:txBody>
      </p:sp>
      <p:sp>
        <p:nvSpPr>
          <p:cNvPr id="30" name="Text Box 4"/>
          <p:cNvSpPr txBox="1">
            <a:spLocks noChangeArrowheads="1"/>
          </p:cNvSpPr>
          <p:nvPr userDrawn="1"/>
        </p:nvSpPr>
        <p:spPr bwMode="auto">
          <a:xfrm>
            <a:off x="7381199" y="1662471"/>
            <a:ext cx="991628" cy="492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교육 자료</a:t>
            </a:r>
            <a:endParaRPr kumimoji="0" lang="en-US" altLang="ko-KR" sz="1000" b="0" dirty="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출장 보고</a:t>
            </a:r>
          </a:p>
        </p:txBody>
      </p:sp>
      <p:sp>
        <p:nvSpPr>
          <p:cNvPr id="31" name="Text Box 4"/>
          <p:cNvSpPr txBox="1">
            <a:spLocks noChangeArrowheads="1"/>
          </p:cNvSpPr>
          <p:nvPr userDrawn="1"/>
        </p:nvSpPr>
        <p:spPr bwMode="auto">
          <a:xfrm>
            <a:off x="8229952" y="1662471"/>
            <a:ext cx="806544" cy="492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TF</a:t>
            </a: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업무</a:t>
            </a:r>
            <a:endParaRPr kumimoji="0" lang="en-US" altLang="ko-KR" sz="1000" b="0" dirty="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기타 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0311681"/>
              </p:ext>
            </p:extLst>
          </p:nvPr>
        </p:nvGraphicFramePr>
        <p:xfrm>
          <a:off x="6677930" y="519463"/>
          <a:ext cx="2148693" cy="1071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18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결          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검토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승인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2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Group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3387557"/>
              </p:ext>
            </p:extLst>
          </p:nvPr>
        </p:nvGraphicFramePr>
        <p:xfrm>
          <a:off x="4397467" y="519463"/>
          <a:ext cx="2085381" cy="1071572"/>
        </p:xfrm>
        <a:graphic>
          <a:graphicData uri="http://schemas.openxmlformats.org/drawingml/2006/table">
            <a:tbl>
              <a:tblPr/>
              <a:tblGrid>
                <a:gridCol w="87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 부서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 성  자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 번호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 일자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 userDrawn="1"/>
        </p:nvCxnSpPr>
        <p:spPr>
          <a:xfrm>
            <a:off x="4395383" y="519745"/>
            <a:ext cx="208823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 userDrawn="1"/>
        </p:nvCxnSpPr>
        <p:spPr>
          <a:xfrm>
            <a:off x="6677573" y="519745"/>
            <a:ext cx="2146709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 userDrawn="1"/>
        </p:nvCxnSpPr>
        <p:spPr>
          <a:xfrm>
            <a:off x="4395383" y="1590355"/>
            <a:ext cx="208823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 userDrawn="1"/>
        </p:nvCxnSpPr>
        <p:spPr>
          <a:xfrm>
            <a:off x="6677573" y="1590355"/>
            <a:ext cx="2146709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18808" y="6504056"/>
            <a:ext cx="67687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 typeface="Arial" charset="0"/>
              <a:buNone/>
            </a:pP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본 문서의 권리는 ‘㈜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마젠타로보틱스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’에게 있으며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영업비밀</a:t>
            </a:r>
            <a:r>
              <a:rPr lang="en-US" altLang="ko-KR" sz="850" spc="-30" dirty="0">
                <a:solidFill>
                  <a:schemeClr val="bg2"/>
                </a:solidFill>
              </a:rPr>
              <a:t>·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산업기술 등을 포함하고 있을 수 있으므로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전부 또는 일부를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무단으로 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자에게</a:t>
            </a:r>
            <a:endParaRPr lang="en-US" altLang="ko-KR" sz="850" kern="1200" spc="-30" baseline="0" dirty="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latinLnBrk="1">
              <a:buFont typeface="Arial" charset="0"/>
              <a:buNone/>
            </a:pP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공개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배포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복사 또는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사용하는 것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엄격히 금지</a:t>
            </a:r>
            <a:r>
              <a:rPr lang="ko-KR" altLang="en-US" sz="850" spc="-30" dirty="0">
                <a:solidFill>
                  <a:schemeClr val="bg2"/>
                </a:solidFill>
              </a:rPr>
              <a:t>됩니다</a:t>
            </a:r>
            <a:r>
              <a:rPr lang="en-US" altLang="ko-KR" sz="850" spc="-30" dirty="0">
                <a:solidFill>
                  <a:schemeClr val="bg2"/>
                </a:solidFill>
              </a:rPr>
              <a:t>.</a:t>
            </a:r>
            <a:endParaRPr lang="en-US" altLang="ko-KR" sz="850" spc="-30" baseline="0" dirty="0">
              <a:solidFill>
                <a:schemeClr val="bg2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5219700" y="496067"/>
            <a:ext cx="1263650" cy="1113683"/>
          </a:xfrm>
        </p:spPr>
        <p:txBody>
          <a:bodyPr>
            <a:normAutofit/>
          </a:bodyPr>
          <a:lstStyle>
            <a:lvl1pPr marL="0" indent="0">
              <a:lnSpc>
                <a:spcPct val="170000"/>
              </a:lnSpc>
              <a:buNone/>
              <a:defRPr sz="900"/>
            </a:lvl1pPr>
          </a:lstStyle>
          <a:p>
            <a:pPr lvl="0"/>
            <a:r>
              <a:rPr lang="ko-KR" altLang="en-US" dirty="0"/>
              <a:t>비전경영팀</a:t>
            </a:r>
            <a:endParaRPr lang="en-US" altLang="ko-KR" dirty="0"/>
          </a:p>
          <a:p>
            <a:pPr lvl="0"/>
            <a:r>
              <a:rPr lang="ko-KR" altLang="en-US" dirty="0"/>
              <a:t>권기현 </a:t>
            </a:r>
            <a:endParaRPr lang="en-US" altLang="ko-KR" dirty="0"/>
          </a:p>
          <a:p>
            <a:pPr lvl="0"/>
            <a:r>
              <a:rPr lang="en-US" altLang="ko-KR" dirty="0"/>
              <a:t>000-000</a:t>
            </a:r>
          </a:p>
          <a:p>
            <a:pPr lvl="0"/>
            <a:r>
              <a:rPr lang="en-US" altLang="ko-KR" dirty="0"/>
              <a:t>2017.01.31</a:t>
            </a:r>
          </a:p>
          <a:p>
            <a:pPr lvl="0"/>
            <a:endParaRPr lang="ko-KR" altLang="en-US" dirty="0"/>
          </a:p>
        </p:txBody>
      </p:sp>
      <p:sp>
        <p:nvSpPr>
          <p:cNvPr id="40" name="TextBox 39"/>
          <p:cNvSpPr txBox="1"/>
          <p:nvPr userDrawn="1"/>
        </p:nvSpPr>
        <p:spPr>
          <a:xfrm>
            <a:off x="163184" y="116632"/>
            <a:ext cx="1008112" cy="369332"/>
          </a:xfrm>
          <a:prstGeom prst="rect">
            <a:avLst/>
          </a:prstGeom>
          <a:noFill/>
          <a:ln w="28575" cmpd="dbl">
            <a:solidFill>
              <a:srgbClr val="FF144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144D"/>
                </a:solidFill>
              </a:rPr>
              <a:t>대 외 비</a:t>
            </a:r>
          </a:p>
        </p:txBody>
      </p:sp>
    </p:spTree>
    <p:extLst>
      <p:ext uri="{BB962C8B-B14F-4D97-AF65-F5344CB8AC3E}">
        <p14:creationId xmlns:p14="http://schemas.microsoft.com/office/powerpoint/2010/main" val="332950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978471" y="2492896"/>
            <a:ext cx="7986017" cy="3743920"/>
          </a:xfrm>
        </p:spPr>
        <p:txBody>
          <a:bodyPr>
            <a:normAutofit/>
          </a:bodyPr>
          <a:lstStyle>
            <a:lvl1pPr marL="180975" marR="0" indent="-180975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180975" algn="l"/>
              </a:tabLst>
              <a:defRPr sz="1600" baseline="0"/>
            </a:lvl1pPr>
          </a:lstStyle>
          <a:p>
            <a:pPr lvl="0"/>
            <a:r>
              <a:rPr lang="en-US" altLang="ko-KR" dirty="0"/>
              <a:t>First Topic, Arial / </a:t>
            </a:r>
            <a:r>
              <a:rPr lang="ko-KR" altLang="en-US" dirty="0"/>
              <a:t>맑은 고딕 </a:t>
            </a:r>
            <a:r>
              <a:rPr lang="en-US" altLang="ko-KR" dirty="0"/>
              <a:t>16pt</a:t>
            </a:r>
          </a:p>
          <a:p>
            <a:pPr marL="180975" marR="0" lvl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180975" algn="l"/>
              </a:tabLst>
              <a:defRPr/>
            </a:pPr>
            <a:r>
              <a:rPr lang="en-US" altLang="ko-KR" dirty="0"/>
              <a:t>Second Topic, Arial / </a:t>
            </a:r>
            <a:r>
              <a:rPr lang="ko-KR" altLang="en-US" dirty="0"/>
              <a:t>맑은 고딕 </a:t>
            </a:r>
            <a:r>
              <a:rPr lang="en-US" altLang="ko-KR" dirty="0"/>
              <a:t>16pt</a:t>
            </a:r>
          </a:p>
          <a:p>
            <a:pPr lvl="0"/>
            <a:endParaRPr lang="ko-KR" altLang="en-US" dirty="0"/>
          </a:p>
        </p:txBody>
      </p:sp>
      <p:sp>
        <p:nvSpPr>
          <p:cNvPr id="14" name="직사각형 71"/>
          <p:cNvSpPr/>
          <p:nvPr userDrawn="1"/>
        </p:nvSpPr>
        <p:spPr>
          <a:xfrm>
            <a:off x="925589" y="1992817"/>
            <a:ext cx="8218411" cy="356063"/>
          </a:xfrm>
          <a:custGeom>
            <a:avLst/>
            <a:gdLst/>
            <a:ahLst/>
            <a:cxnLst/>
            <a:rect l="l" t="t" r="r" b="b"/>
            <a:pathLst>
              <a:path w="8218411" h="356063">
                <a:moveTo>
                  <a:pt x="105866" y="0"/>
                </a:moveTo>
                <a:lnTo>
                  <a:pt x="913157" y="0"/>
                </a:lnTo>
                <a:lnTo>
                  <a:pt x="1826314" y="0"/>
                </a:lnTo>
                <a:lnTo>
                  <a:pt x="2739471" y="0"/>
                </a:lnTo>
                <a:lnTo>
                  <a:pt x="3652627" y="0"/>
                </a:lnTo>
                <a:lnTo>
                  <a:pt x="4565784" y="0"/>
                </a:lnTo>
                <a:lnTo>
                  <a:pt x="5478941" y="0"/>
                </a:lnTo>
                <a:lnTo>
                  <a:pt x="6392098" y="0"/>
                </a:lnTo>
                <a:lnTo>
                  <a:pt x="7305255" y="0"/>
                </a:lnTo>
                <a:lnTo>
                  <a:pt x="8218411" y="0"/>
                </a:lnTo>
                <a:lnTo>
                  <a:pt x="8218411" y="356063"/>
                </a:lnTo>
                <a:lnTo>
                  <a:pt x="0" y="356063"/>
                </a:lnTo>
                <a:lnTo>
                  <a:pt x="0" y="1438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70"/>
          <p:cNvSpPr/>
          <p:nvPr userDrawn="1"/>
        </p:nvSpPr>
        <p:spPr>
          <a:xfrm flipH="1">
            <a:off x="-8311" y="1992817"/>
            <a:ext cx="914400" cy="356063"/>
          </a:xfrm>
          <a:custGeom>
            <a:avLst/>
            <a:gdLst/>
            <a:ahLst/>
            <a:cxnLst/>
            <a:rect l="l" t="t" r="r" b="b"/>
            <a:pathLst>
              <a:path w="914400" h="356063">
                <a:moveTo>
                  <a:pt x="914400" y="0"/>
                </a:moveTo>
                <a:lnTo>
                  <a:pt x="106010" y="0"/>
                </a:lnTo>
                <a:lnTo>
                  <a:pt x="0" y="143877"/>
                </a:lnTo>
                <a:lnTo>
                  <a:pt x="0" y="356063"/>
                </a:lnTo>
                <a:lnTo>
                  <a:pt x="914400" y="35606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82"/>
          <p:cNvSpPr/>
          <p:nvPr userDrawn="1"/>
        </p:nvSpPr>
        <p:spPr>
          <a:xfrm rot="10800000">
            <a:off x="-1" y="-15903"/>
            <a:ext cx="9146880" cy="2130459"/>
          </a:xfrm>
          <a:custGeom>
            <a:avLst/>
            <a:gdLst/>
            <a:ahLst/>
            <a:cxnLst/>
            <a:rect l="l" t="t" r="r" b="b"/>
            <a:pathLst>
              <a:path w="9146880" h="2130459">
                <a:moveTo>
                  <a:pt x="9146880" y="2130459"/>
                </a:moveTo>
                <a:lnTo>
                  <a:pt x="0" y="2130459"/>
                </a:lnTo>
                <a:lnTo>
                  <a:pt x="0" y="135000"/>
                </a:lnTo>
                <a:lnTo>
                  <a:pt x="8131570" y="135000"/>
                </a:lnTo>
                <a:lnTo>
                  <a:pt x="8231040" y="0"/>
                </a:lnTo>
                <a:lnTo>
                  <a:pt x="8330509" y="135000"/>
                </a:lnTo>
                <a:lnTo>
                  <a:pt x="9146880" y="135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971600" y="198383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059572" y="377576"/>
            <a:ext cx="1008112" cy="369332"/>
          </a:xfrm>
          <a:prstGeom prst="rect">
            <a:avLst/>
          </a:prstGeom>
          <a:noFill/>
          <a:ln w="28575" cmpd="dbl">
            <a:solidFill>
              <a:srgbClr val="FF144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144D"/>
                </a:solidFill>
              </a:rPr>
              <a:t>대 외 비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46319" y="6376546"/>
            <a:ext cx="67687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 typeface="Arial" charset="0"/>
              <a:buNone/>
            </a:pP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본 문서의 권리는 ‘㈜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마젠타로보틱스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’에게 있으며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영업비밀</a:t>
            </a:r>
            <a:r>
              <a:rPr lang="en-US" altLang="ko-KR" sz="850" spc="-30" dirty="0">
                <a:solidFill>
                  <a:schemeClr val="bg2"/>
                </a:solidFill>
              </a:rPr>
              <a:t>·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산업기술 등을 포함하고 있을 수 있으므로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전부 또는 일부를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무단으로 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자에게</a:t>
            </a:r>
            <a:endParaRPr lang="en-US" altLang="ko-KR" sz="850" kern="1200" spc="-30" baseline="0" dirty="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latinLnBrk="1">
              <a:buFont typeface="Arial" charset="0"/>
              <a:buNone/>
            </a:pP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공개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배포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복사 또는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사용하는 것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엄격히 금지</a:t>
            </a:r>
            <a:r>
              <a:rPr lang="ko-KR" altLang="en-US" sz="850" spc="-30" dirty="0">
                <a:solidFill>
                  <a:schemeClr val="bg2"/>
                </a:solidFill>
              </a:rPr>
              <a:t>됩니다</a:t>
            </a:r>
            <a:r>
              <a:rPr lang="en-US" altLang="ko-KR" sz="850" spc="-30" dirty="0">
                <a:solidFill>
                  <a:schemeClr val="bg2"/>
                </a:solidFill>
              </a:rPr>
              <a:t>.</a:t>
            </a:r>
            <a:endParaRPr lang="en-US" altLang="ko-KR" sz="850" spc="-30" baseline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2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28"/>
          <p:cNvSpPr/>
          <p:nvPr userDrawn="1"/>
        </p:nvSpPr>
        <p:spPr>
          <a:xfrm>
            <a:off x="-3" y="118641"/>
            <a:ext cx="901724" cy="263687"/>
          </a:xfrm>
          <a:custGeom>
            <a:avLst/>
            <a:gdLst/>
            <a:ahLst/>
            <a:cxnLst/>
            <a:rect l="l" t="t" r="r" b="b"/>
            <a:pathLst>
              <a:path w="901724" h="263687">
                <a:moveTo>
                  <a:pt x="96934" y="0"/>
                </a:moveTo>
                <a:lnTo>
                  <a:pt x="808422" y="0"/>
                </a:lnTo>
                <a:lnTo>
                  <a:pt x="901724" y="126630"/>
                </a:lnTo>
                <a:lnTo>
                  <a:pt x="901724" y="263687"/>
                </a:lnTo>
                <a:lnTo>
                  <a:pt x="755577" y="263687"/>
                </a:lnTo>
                <a:lnTo>
                  <a:pt x="96934" y="263687"/>
                </a:lnTo>
                <a:lnTo>
                  <a:pt x="0" y="263687"/>
                </a:lnTo>
                <a:lnTo>
                  <a:pt x="0" y="1"/>
                </a:lnTo>
                <a:lnTo>
                  <a:pt x="969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9"/>
          <p:cNvSpPr/>
          <p:nvPr userDrawn="1"/>
        </p:nvSpPr>
        <p:spPr>
          <a:xfrm>
            <a:off x="918884" y="118641"/>
            <a:ext cx="8225115" cy="263687"/>
          </a:xfrm>
          <a:custGeom>
            <a:avLst/>
            <a:gdLst/>
            <a:ahLst/>
            <a:cxnLst/>
            <a:rect l="l" t="t" r="r" b="b"/>
            <a:pathLst>
              <a:path w="8225115" h="263687">
                <a:moveTo>
                  <a:pt x="93302" y="0"/>
                </a:moveTo>
                <a:lnTo>
                  <a:pt x="804790" y="0"/>
                </a:lnTo>
                <a:lnTo>
                  <a:pt x="1609580" y="0"/>
                </a:lnTo>
                <a:lnTo>
                  <a:pt x="2414370" y="0"/>
                </a:lnTo>
                <a:lnTo>
                  <a:pt x="3219159" y="0"/>
                </a:lnTo>
                <a:lnTo>
                  <a:pt x="4023949" y="0"/>
                </a:lnTo>
                <a:lnTo>
                  <a:pt x="4828739" y="0"/>
                </a:lnTo>
                <a:lnTo>
                  <a:pt x="5633529" y="0"/>
                </a:lnTo>
                <a:lnTo>
                  <a:pt x="6438319" y="0"/>
                </a:lnTo>
                <a:lnTo>
                  <a:pt x="7243109" y="0"/>
                </a:lnTo>
                <a:lnTo>
                  <a:pt x="7243109" y="1"/>
                </a:lnTo>
                <a:lnTo>
                  <a:pt x="8225115" y="1"/>
                </a:lnTo>
                <a:lnTo>
                  <a:pt x="8225115" y="263687"/>
                </a:lnTo>
                <a:lnTo>
                  <a:pt x="7243109" y="263687"/>
                </a:lnTo>
                <a:lnTo>
                  <a:pt x="6895588" y="263687"/>
                </a:lnTo>
                <a:lnTo>
                  <a:pt x="0" y="263687"/>
                </a:lnTo>
                <a:lnTo>
                  <a:pt x="0" y="12663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78096" y="476672"/>
            <a:ext cx="7986392" cy="360040"/>
          </a:xfrm>
        </p:spPr>
        <p:txBody>
          <a:bodyPr>
            <a:noAutofit/>
          </a:bodyPr>
          <a:lstStyle>
            <a:lvl1pPr algn="l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1.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978097" y="980728"/>
            <a:ext cx="7986391" cy="54006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82563" indent="-182563" algn="l">
              <a:tabLst>
                <a:tab pos="182563" algn="l"/>
              </a:tabLst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2563" indent="-182563"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563" indent="-182563"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563" indent="-182563"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1) </a:t>
            </a: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이등변 삼각형 82"/>
          <p:cNvSpPr/>
          <p:nvPr userDrawn="1"/>
        </p:nvSpPr>
        <p:spPr>
          <a:xfrm rot="10800000">
            <a:off x="0" y="-4366"/>
            <a:ext cx="9144000" cy="225129"/>
          </a:xfrm>
          <a:custGeom>
            <a:avLst/>
            <a:gdLst/>
            <a:ahLst/>
            <a:cxnLst/>
            <a:rect l="l" t="t" r="r" b="b"/>
            <a:pathLst>
              <a:path w="9144000" h="225129">
                <a:moveTo>
                  <a:pt x="9144000" y="225129"/>
                </a:moveTo>
                <a:lnTo>
                  <a:pt x="0" y="225129"/>
                </a:lnTo>
                <a:lnTo>
                  <a:pt x="0" y="117129"/>
                </a:lnTo>
                <a:lnTo>
                  <a:pt x="8147395" y="117129"/>
                </a:lnTo>
                <a:lnTo>
                  <a:pt x="8233697" y="0"/>
                </a:lnTo>
                <a:lnTo>
                  <a:pt x="8319998" y="117129"/>
                </a:lnTo>
                <a:lnTo>
                  <a:pt x="9144000" y="11712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069204" y="452180"/>
            <a:ext cx="1008112" cy="369332"/>
          </a:xfrm>
          <a:prstGeom prst="rect">
            <a:avLst/>
          </a:prstGeom>
          <a:noFill/>
          <a:ln w="28575" cmpd="dbl">
            <a:solidFill>
              <a:srgbClr val="FF144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144D"/>
                </a:solidFill>
              </a:rPr>
              <a:t>대 외 비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78096" y="6504057"/>
            <a:ext cx="67687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 typeface="Arial" charset="0"/>
              <a:buNone/>
            </a:pP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본 문서의 권리는 ‘㈜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마젠타로보틱스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’에게 있으며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영업비밀</a:t>
            </a:r>
            <a:r>
              <a:rPr lang="en-US" altLang="ko-KR" sz="850" spc="-30" dirty="0">
                <a:solidFill>
                  <a:schemeClr val="bg2"/>
                </a:solidFill>
              </a:rPr>
              <a:t>·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산업기술 등을 포함하고 있을 수 있으므로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전부 또는 일부를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무단으로 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자에게</a:t>
            </a:r>
            <a:endParaRPr lang="en-US" altLang="ko-KR" sz="850" kern="1200" spc="-30" baseline="0" dirty="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latinLnBrk="1">
              <a:buFont typeface="Arial" charset="0"/>
              <a:buNone/>
            </a:pP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공개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배포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복사 또는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사용하는 것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엄격히 금지</a:t>
            </a:r>
            <a:r>
              <a:rPr lang="ko-KR" altLang="en-US" sz="850" spc="-30" dirty="0">
                <a:solidFill>
                  <a:schemeClr val="bg2"/>
                </a:solidFill>
              </a:rPr>
              <a:t>됩니다</a:t>
            </a:r>
            <a:r>
              <a:rPr lang="en-US" altLang="ko-KR" sz="850" spc="-30" dirty="0">
                <a:solidFill>
                  <a:schemeClr val="bg2"/>
                </a:solidFill>
              </a:rPr>
              <a:t>.</a:t>
            </a:r>
            <a:endParaRPr lang="en-US" altLang="ko-KR" sz="850" spc="-30" baseline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8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8"/>
          <p:cNvSpPr/>
          <p:nvPr userDrawn="1"/>
        </p:nvSpPr>
        <p:spPr>
          <a:xfrm>
            <a:off x="-3" y="118641"/>
            <a:ext cx="901724" cy="263687"/>
          </a:xfrm>
          <a:custGeom>
            <a:avLst/>
            <a:gdLst/>
            <a:ahLst/>
            <a:cxnLst/>
            <a:rect l="l" t="t" r="r" b="b"/>
            <a:pathLst>
              <a:path w="901724" h="263687">
                <a:moveTo>
                  <a:pt x="96934" y="0"/>
                </a:moveTo>
                <a:lnTo>
                  <a:pt x="808422" y="0"/>
                </a:lnTo>
                <a:lnTo>
                  <a:pt x="901724" y="126630"/>
                </a:lnTo>
                <a:lnTo>
                  <a:pt x="901724" y="263687"/>
                </a:lnTo>
                <a:lnTo>
                  <a:pt x="755577" y="263687"/>
                </a:lnTo>
                <a:lnTo>
                  <a:pt x="96934" y="263687"/>
                </a:lnTo>
                <a:lnTo>
                  <a:pt x="0" y="263687"/>
                </a:lnTo>
                <a:lnTo>
                  <a:pt x="0" y="1"/>
                </a:lnTo>
                <a:lnTo>
                  <a:pt x="969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29"/>
          <p:cNvSpPr/>
          <p:nvPr userDrawn="1"/>
        </p:nvSpPr>
        <p:spPr>
          <a:xfrm>
            <a:off x="918884" y="118641"/>
            <a:ext cx="8225115" cy="263687"/>
          </a:xfrm>
          <a:custGeom>
            <a:avLst/>
            <a:gdLst/>
            <a:ahLst/>
            <a:cxnLst/>
            <a:rect l="l" t="t" r="r" b="b"/>
            <a:pathLst>
              <a:path w="8225115" h="263687">
                <a:moveTo>
                  <a:pt x="93302" y="0"/>
                </a:moveTo>
                <a:lnTo>
                  <a:pt x="804790" y="0"/>
                </a:lnTo>
                <a:lnTo>
                  <a:pt x="1609580" y="0"/>
                </a:lnTo>
                <a:lnTo>
                  <a:pt x="2414370" y="0"/>
                </a:lnTo>
                <a:lnTo>
                  <a:pt x="3219159" y="0"/>
                </a:lnTo>
                <a:lnTo>
                  <a:pt x="4023949" y="0"/>
                </a:lnTo>
                <a:lnTo>
                  <a:pt x="4828739" y="0"/>
                </a:lnTo>
                <a:lnTo>
                  <a:pt x="5633529" y="0"/>
                </a:lnTo>
                <a:lnTo>
                  <a:pt x="6438319" y="0"/>
                </a:lnTo>
                <a:lnTo>
                  <a:pt x="7243109" y="0"/>
                </a:lnTo>
                <a:lnTo>
                  <a:pt x="7243109" y="1"/>
                </a:lnTo>
                <a:lnTo>
                  <a:pt x="8225115" y="1"/>
                </a:lnTo>
                <a:lnTo>
                  <a:pt x="8225115" y="263687"/>
                </a:lnTo>
                <a:lnTo>
                  <a:pt x="7243109" y="263687"/>
                </a:lnTo>
                <a:lnTo>
                  <a:pt x="6895588" y="263687"/>
                </a:lnTo>
                <a:lnTo>
                  <a:pt x="0" y="263687"/>
                </a:lnTo>
                <a:lnTo>
                  <a:pt x="0" y="12663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82"/>
          <p:cNvSpPr/>
          <p:nvPr userDrawn="1"/>
        </p:nvSpPr>
        <p:spPr>
          <a:xfrm rot="10800000">
            <a:off x="0" y="-4366"/>
            <a:ext cx="9144000" cy="225129"/>
          </a:xfrm>
          <a:custGeom>
            <a:avLst/>
            <a:gdLst/>
            <a:ahLst/>
            <a:cxnLst/>
            <a:rect l="l" t="t" r="r" b="b"/>
            <a:pathLst>
              <a:path w="9144000" h="225129">
                <a:moveTo>
                  <a:pt x="9144000" y="225129"/>
                </a:moveTo>
                <a:lnTo>
                  <a:pt x="0" y="225129"/>
                </a:lnTo>
                <a:lnTo>
                  <a:pt x="0" y="117129"/>
                </a:lnTo>
                <a:lnTo>
                  <a:pt x="8147395" y="117129"/>
                </a:lnTo>
                <a:lnTo>
                  <a:pt x="8233697" y="0"/>
                </a:lnTo>
                <a:lnTo>
                  <a:pt x="8319998" y="117129"/>
                </a:lnTo>
                <a:lnTo>
                  <a:pt x="9144000" y="11712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069204" y="452180"/>
            <a:ext cx="1008112" cy="369332"/>
          </a:xfrm>
          <a:prstGeom prst="rect">
            <a:avLst/>
          </a:prstGeom>
          <a:noFill/>
          <a:ln w="28575" cmpd="dbl">
            <a:solidFill>
              <a:srgbClr val="FF144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144D"/>
                </a:solidFill>
              </a:rPr>
              <a:t>대 외 비</a:t>
            </a:r>
          </a:p>
        </p:txBody>
      </p:sp>
    </p:spTree>
    <p:extLst>
      <p:ext uri="{BB962C8B-B14F-4D97-AF65-F5344CB8AC3E}">
        <p14:creationId xmlns:p14="http://schemas.microsoft.com/office/powerpoint/2010/main" val="342031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85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co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115657" y="3940486"/>
            <a:ext cx="7848831" cy="420897"/>
          </a:xfrm>
        </p:spPr>
        <p:txBody>
          <a:bodyPr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Presentation Title 24pt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15616" y="4364384"/>
            <a:ext cx="7848872" cy="414601"/>
          </a:xfrm>
        </p:spPr>
        <p:txBody>
          <a:bodyPr>
            <a:normAutofit/>
          </a:bodyPr>
          <a:lstStyle>
            <a:lvl1pPr marL="0" indent="0" algn="l">
              <a:buNone/>
              <a:defRPr sz="16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Presentation Sub Title 16pt</a:t>
            </a:r>
            <a:endParaRPr lang="ko-KR" altLang="en-US" dirty="0"/>
          </a:p>
        </p:txBody>
      </p:sp>
      <p:sp>
        <p:nvSpPr>
          <p:cNvPr id="14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>
            <a:off x="1979712" y="5093708"/>
            <a:ext cx="6984776" cy="279484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2014.03.03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45210" y="5096794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chemeClr val="bg2"/>
                </a:solidFill>
              </a:rPr>
              <a:t>Project date </a:t>
            </a:r>
            <a:r>
              <a:rPr lang="ko-KR" altLang="en-US" sz="1000" dirty="0">
                <a:solidFill>
                  <a:schemeClr val="bg2"/>
                </a:solidFill>
              </a:rPr>
              <a:t>│</a:t>
            </a: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-10586" y="3741415"/>
            <a:ext cx="9175667" cy="3116584"/>
            <a:chOff x="-50023" y="3419475"/>
            <a:chExt cx="9423970" cy="3116584"/>
          </a:xfrm>
        </p:grpSpPr>
        <p:cxnSp>
          <p:nvCxnSpPr>
            <p:cNvPr id="26" name="직선 연결선 25"/>
            <p:cNvCxnSpPr/>
            <p:nvPr userDrawn="1"/>
          </p:nvCxnSpPr>
          <p:spPr>
            <a:xfrm>
              <a:off x="899592" y="3667863"/>
              <a:ext cx="0" cy="286819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 flipH="1">
              <a:off x="899592" y="3419475"/>
              <a:ext cx="196974" cy="24838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702618" y="3419475"/>
              <a:ext cx="196974" cy="24838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1096566" y="3419475"/>
              <a:ext cx="8277381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 userDrawn="1"/>
          </p:nvCxnSpPr>
          <p:spPr>
            <a:xfrm flipH="1">
              <a:off x="-50023" y="3419475"/>
              <a:ext cx="752641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 userDrawn="1"/>
        </p:nvSpPr>
        <p:spPr>
          <a:xfrm>
            <a:off x="163184" y="116632"/>
            <a:ext cx="1008112" cy="369332"/>
          </a:xfrm>
          <a:prstGeom prst="rect">
            <a:avLst/>
          </a:prstGeom>
          <a:noFill/>
          <a:ln w="28575" cmpd="dbl">
            <a:solidFill>
              <a:srgbClr val="FF144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144D"/>
                </a:solidFill>
              </a:rPr>
              <a:t>대 외 비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05793" y="6452590"/>
            <a:ext cx="67687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 typeface="Arial" charset="0"/>
              <a:buNone/>
            </a:pP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본 문서의 권리는 ‘㈜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마젠타로보틱스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’에게 있으며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영업비밀</a:t>
            </a:r>
            <a:r>
              <a:rPr lang="en-US" altLang="ko-KR" sz="850" spc="-30" dirty="0">
                <a:solidFill>
                  <a:schemeClr val="bg2"/>
                </a:solidFill>
              </a:rPr>
              <a:t>·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산업기술 등을 포함하고 있을 수 있으므로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전부 또는 일부를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무단으로 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자에게</a:t>
            </a:r>
            <a:endParaRPr lang="en-US" altLang="ko-KR" sz="850" kern="1200" spc="-30" baseline="0" dirty="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latinLnBrk="1">
              <a:buFont typeface="Arial" charset="0"/>
              <a:buNone/>
            </a:pP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공개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배포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복사 또는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사용하는 것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엄격히 금지</a:t>
            </a:r>
            <a:r>
              <a:rPr lang="ko-KR" altLang="en-US" sz="850" spc="-30" dirty="0">
                <a:solidFill>
                  <a:schemeClr val="bg2"/>
                </a:solidFill>
              </a:rPr>
              <a:t>됩니다</a:t>
            </a:r>
            <a:r>
              <a:rPr lang="en-US" altLang="ko-KR" sz="850" spc="-30" dirty="0">
                <a:solidFill>
                  <a:schemeClr val="bg2"/>
                </a:solidFill>
              </a:rPr>
              <a:t>.</a:t>
            </a:r>
            <a:endParaRPr lang="en-US" altLang="ko-KR" sz="850" spc="-30" baseline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4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o_제목 슬라이드_보고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115657" y="3940486"/>
            <a:ext cx="7848831" cy="420897"/>
          </a:xfrm>
        </p:spPr>
        <p:txBody>
          <a:bodyPr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Presentation Title 24pt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15616" y="4364384"/>
            <a:ext cx="7848872" cy="414601"/>
          </a:xfrm>
        </p:spPr>
        <p:txBody>
          <a:bodyPr>
            <a:normAutofit/>
          </a:bodyPr>
          <a:lstStyle>
            <a:lvl1pPr marL="0" indent="0" algn="l">
              <a:buNone/>
              <a:defRPr sz="16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Presentation Sub Title 16pt</a:t>
            </a:r>
            <a:endParaRPr lang="ko-KR" altLang="en-US" dirty="0"/>
          </a:p>
        </p:txBody>
      </p:sp>
      <p:grpSp>
        <p:nvGrpSpPr>
          <p:cNvPr id="51" name="그룹 50"/>
          <p:cNvGrpSpPr/>
          <p:nvPr userDrawn="1"/>
        </p:nvGrpSpPr>
        <p:grpSpPr>
          <a:xfrm>
            <a:off x="-10586" y="3741415"/>
            <a:ext cx="9175667" cy="3116584"/>
            <a:chOff x="-50023" y="3419475"/>
            <a:chExt cx="9423970" cy="3116584"/>
          </a:xfrm>
        </p:grpSpPr>
        <p:cxnSp>
          <p:nvCxnSpPr>
            <p:cNvPr id="52" name="직선 연결선 51"/>
            <p:cNvCxnSpPr/>
            <p:nvPr userDrawn="1"/>
          </p:nvCxnSpPr>
          <p:spPr>
            <a:xfrm>
              <a:off x="899592" y="3667863"/>
              <a:ext cx="0" cy="286819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 userDrawn="1"/>
          </p:nvCxnSpPr>
          <p:spPr>
            <a:xfrm flipH="1">
              <a:off x="899592" y="3419475"/>
              <a:ext cx="196974" cy="24838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 userDrawn="1"/>
          </p:nvCxnSpPr>
          <p:spPr>
            <a:xfrm>
              <a:off x="702618" y="3419475"/>
              <a:ext cx="196974" cy="24838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 userDrawn="1"/>
          </p:nvCxnSpPr>
          <p:spPr>
            <a:xfrm>
              <a:off x="1096566" y="3419475"/>
              <a:ext cx="8277381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 userDrawn="1"/>
          </p:nvCxnSpPr>
          <p:spPr>
            <a:xfrm flipH="1">
              <a:off x="-50023" y="3419475"/>
              <a:ext cx="752641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 userDrawn="1"/>
        </p:nvSpPr>
        <p:spPr>
          <a:xfrm>
            <a:off x="163184" y="116632"/>
            <a:ext cx="1008112" cy="369332"/>
          </a:xfrm>
          <a:prstGeom prst="rect">
            <a:avLst/>
          </a:prstGeom>
          <a:noFill/>
          <a:ln w="28575" cmpd="dbl">
            <a:solidFill>
              <a:srgbClr val="FF144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144D"/>
                </a:solidFill>
              </a:rPr>
              <a:t>대 외 비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15930" y="6504056"/>
            <a:ext cx="67687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 typeface="Arial" charset="0"/>
              <a:buNone/>
            </a:pP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본 문서의 권리는 ‘㈜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마젠타로보틱스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’에게 있으며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영업비밀</a:t>
            </a:r>
            <a:r>
              <a:rPr lang="en-US" altLang="ko-KR" sz="850" spc="-30" dirty="0">
                <a:solidFill>
                  <a:schemeClr val="bg2"/>
                </a:solidFill>
              </a:rPr>
              <a:t>·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산업기술 등을 포함하고 있을 수 있으므로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전부 또는 일부를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무단으로 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자에게</a:t>
            </a:r>
            <a:endParaRPr lang="en-US" altLang="ko-KR" sz="850" kern="1200" spc="-30" baseline="0" dirty="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latinLnBrk="1">
              <a:buFont typeface="Arial" charset="0"/>
              <a:buNone/>
            </a:pP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공개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배포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복사 또는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사용하는 것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엄격히 금지</a:t>
            </a:r>
            <a:r>
              <a:rPr lang="ko-KR" altLang="en-US" sz="850" spc="-30" dirty="0">
                <a:solidFill>
                  <a:schemeClr val="bg2"/>
                </a:solidFill>
              </a:rPr>
              <a:t>됩니다</a:t>
            </a:r>
            <a:r>
              <a:rPr lang="en-US" altLang="ko-KR" sz="850" spc="-30" dirty="0">
                <a:solidFill>
                  <a:schemeClr val="bg2"/>
                </a:solidFill>
              </a:rPr>
              <a:t>.</a:t>
            </a:r>
            <a:endParaRPr lang="en-US" altLang="ko-KR" sz="850" spc="-30" baseline="0" dirty="0">
              <a:solidFill>
                <a:schemeClr val="bg2"/>
              </a:solidFill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 userDrawn="1"/>
        </p:nvSpPr>
        <p:spPr bwMode="auto">
          <a:xfrm>
            <a:off x="4292473" y="1662471"/>
            <a:ext cx="1054792" cy="492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Project</a:t>
            </a:r>
          </a:p>
          <a:p>
            <a:pPr marL="0" marR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</a:t>
            </a: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통계 분석</a:t>
            </a:r>
          </a:p>
        </p:txBody>
      </p:sp>
      <p:sp>
        <p:nvSpPr>
          <p:cNvPr id="27" name="Text Box 4"/>
          <p:cNvSpPr txBox="1">
            <a:spLocks noChangeArrowheads="1"/>
          </p:cNvSpPr>
          <p:nvPr userDrawn="1"/>
        </p:nvSpPr>
        <p:spPr bwMode="auto">
          <a:xfrm>
            <a:off x="6086812" y="1662471"/>
            <a:ext cx="1533902" cy="492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</a:t>
            </a: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Trouble Shooting</a:t>
            </a:r>
          </a:p>
          <a:p>
            <a:pPr marL="0" marR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업무</a:t>
            </a: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자료</a:t>
            </a: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 공유</a:t>
            </a:r>
          </a:p>
        </p:txBody>
      </p:sp>
      <p:sp>
        <p:nvSpPr>
          <p:cNvPr id="28" name="Text Box 4"/>
          <p:cNvSpPr txBox="1">
            <a:spLocks noChangeArrowheads="1"/>
          </p:cNvSpPr>
          <p:nvPr userDrawn="1"/>
        </p:nvSpPr>
        <p:spPr bwMode="auto">
          <a:xfrm>
            <a:off x="5149729" y="1662471"/>
            <a:ext cx="1151397" cy="492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Tech</a:t>
            </a:r>
            <a:r>
              <a:rPr kumimoji="0" lang="en-US" altLang="ko-KR" sz="1000" b="0" baseline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Report</a:t>
            </a:r>
          </a:p>
          <a:p>
            <a:pPr marL="0" marR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업무 보고</a:t>
            </a:r>
          </a:p>
        </p:txBody>
      </p:sp>
      <p:sp>
        <p:nvSpPr>
          <p:cNvPr id="29" name="Text Box 4"/>
          <p:cNvSpPr txBox="1">
            <a:spLocks noChangeArrowheads="1"/>
          </p:cNvSpPr>
          <p:nvPr userDrawn="1"/>
        </p:nvSpPr>
        <p:spPr bwMode="auto">
          <a:xfrm>
            <a:off x="7381199" y="1662471"/>
            <a:ext cx="991628" cy="492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교육 자료</a:t>
            </a:r>
            <a:endParaRPr kumimoji="0" lang="en-US" altLang="ko-KR" sz="1000" b="0" dirty="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출장 보고</a:t>
            </a:r>
          </a:p>
        </p:txBody>
      </p:sp>
      <p:sp>
        <p:nvSpPr>
          <p:cNvPr id="30" name="Text Box 4"/>
          <p:cNvSpPr txBox="1">
            <a:spLocks noChangeArrowheads="1"/>
          </p:cNvSpPr>
          <p:nvPr userDrawn="1"/>
        </p:nvSpPr>
        <p:spPr bwMode="auto">
          <a:xfrm>
            <a:off x="8229952" y="1662471"/>
            <a:ext cx="806544" cy="492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</a:t>
            </a:r>
            <a:r>
              <a:rPr kumimoji="0" lang="en-US" altLang="ko-KR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TF</a:t>
            </a: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업무</a:t>
            </a:r>
            <a:endParaRPr kumimoji="0" lang="en-US" altLang="ko-KR" sz="1000" b="0" dirty="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□ 기타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85977289"/>
              </p:ext>
            </p:extLst>
          </p:nvPr>
        </p:nvGraphicFramePr>
        <p:xfrm>
          <a:off x="6677930" y="519463"/>
          <a:ext cx="2148693" cy="1071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18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결          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검토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승인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20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Group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56780370"/>
              </p:ext>
            </p:extLst>
          </p:nvPr>
        </p:nvGraphicFramePr>
        <p:xfrm>
          <a:off x="4397467" y="519463"/>
          <a:ext cx="2085381" cy="1071572"/>
        </p:xfrm>
        <a:graphic>
          <a:graphicData uri="http://schemas.openxmlformats.org/drawingml/2006/table">
            <a:tbl>
              <a:tblPr/>
              <a:tblGrid>
                <a:gridCol w="87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 부서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 성  자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 번호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 일자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3" name="직선 연결선 4"/>
          <p:cNvCxnSpPr/>
          <p:nvPr userDrawn="1"/>
        </p:nvCxnSpPr>
        <p:spPr>
          <a:xfrm>
            <a:off x="4395383" y="519745"/>
            <a:ext cx="208823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 userDrawn="1"/>
        </p:nvCxnSpPr>
        <p:spPr>
          <a:xfrm>
            <a:off x="6677573" y="519745"/>
            <a:ext cx="2146709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 userDrawn="1"/>
        </p:nvCxnSpPr>
        <p:spPr>
          <a:xfrm>
            <a:off x="4395383" y="1590355"/>
            <a:ext cx="208823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 userDrawn="1"/>
        </p:nvCxnSpPr>
        <p:spPr>
          <a:xfrm>
            <a:off x="6677573" y="1590355"/>
            <a:ext cx="2146709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5219700" y="496067"/>
            <a:ext cx="1263650" cy="1113683"/>
          </a:xfrm>
        </p:spPr>
        <p:txBody>
          <a:bodyPr>
            <a:normAutofit/>
          </a:bodyPr>
          <a:lstStyle>
            <a:lvl1pPr marL="0" indent="0">
              <a:lnSpc>
                <a:spcPct val="170000"/>
              </a:lnSpc>
              <a:buNone/>
              <a:defRPr sz="900"/>
            </a:lvl1pPr>
          </a:lstStyle>
          <a:p>
            <a:pPr lvl="0"/>
            <a:r>
              <a:rPr lang="ko-KR" altLang="en-US" dirty="0"/>
              <a:t>비전경영팀</a:t>
            </a:r>
            <a:endParaRPr lang="en-US" altLang="ko-KR" dirty="0"/>
          </a:p>
          <a:p>
            <a:pPr lvl="0"/>
            <a:r>
              <a:rPr lang="ko-KR" altLang="en-US" dirty="0"/>
              <a:t>권기현 </a:t>
            </a:r>
            <a:endParaRPr lang="en-US" altLang="ko-KR" dirty="0"/>
          </a:p>
          <a:p>
            <a:pPr lvl="0"/>
            <a:r>
              <a:rPr lang="en-US" altLang="ko-KR" dirty="0"/>
              <a:t>000-000</a:t>
            </a:r>
          </a:p>
          <a:p>
            <a:pPr lvl="0"/>
            <a:r>
              <a:rPr lang="en-US" altLang="ko-KR" dirty="0"/>
              <a:t>2017.01.31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1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o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71600" y="201833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1978543"/>
            <a:ext cx="9158415" cy="4879457"/>
            <a:chOff x="-14415" y="1978543"/>
            <a:chExt cx="9158415" cy="4879457"/>
          </a:xfrm>
        </p:grpSpPr>
        <p:cxnSp>
          <p:nvCxnSpPr>
            <p:cNvPr id="15" name="직선 연결선 14"/>
            <p:cNvCxnSpPr>
              <a:cxnSpLocks noChangeAspect="1"/>
            </p:cNvCxnSpPr>
            <p:nvPr userDrawn="1"/>
          </p:nvCxnSpPr>
          <p:spPr>
            <a:xfrm>
              <a:off x="785399" y="1978543"/>
              <a:ext cx="114193" cy="144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899592" y="2122543"/>
              <a:ext cx="0" cy="47354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cxnSpLocks noChangeAspect="1"/>
            </p:cNvCxnSpPr>
            <p:nvPr userDrawn="1"/>
          </p:nvCxnSpPr>
          <p:spPr>
            <a:xfrm flipH="1">
              <a:off x="899592" y="1978543"/>
              <a:ext cx="114193" cy="144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1013785" y="1978543"/>
              <a:ext cx="813021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 flipH="1">
              <a:off x="-14415" y="1978543"/>
              <a:ext cx="79981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978471" y="2492896"/>
            <a:ext cx="7986017" cy="3888432"/>
          </a:xfrm>
        </p:spPr>
        <p:txBody>
          <a:bodyPr>
            <a:normAutofit/>
          </a:bodyPr>
          <a:lstStyle>
            <a:lvl1pPr marL="180975" marR="0" indent="-180975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180975" algn="l"/>
              </a:tabLst>
              <a:defRPr sz="1600" baseline="0"/>
            </a:lvl1pPr>
          </a:lstStyle>
          <a:p>
            <a:pPr lvl="0"/>
            <a:r>
              <a:rPr lang="en-US" altLang="ko-KR" dirty="0"/>
              <a:t>First Topic, Arial / </a:t>
            </a:r>
            <a:r>
              <a:rPr lang="ko-KR" altLang="en-US" dirty="0"/>
              <a:t>맑은 고딕 </a:t>
            </a:r>
            <a:r>
              <a:rPr lang="en-US" altLang="ko-KR" dirty="0"/>
              <a:t>16pt</a:t>
            </a:r>
          </a:p>
          <a:p>
            <a:pPr marL="180975" marR="0" lvl="0" indent="-1809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180975" algn="l"/>
              </a:tabLst>
              <a:defRPr/>
            </a:pPr>
            <a:r>
              <a:rPr lang="en-US" altLang="ko-KR" dirty="0"/>
              <a:t>Second Topic, Arial / </a:t>
            </a:r>
            <a:r>
              <a:rPr lang="ko-KR" altLang="en-US" dirty="0"/>
              <a:t>맑은 고딕 </a:t>
            </a:r>
            <a:r>
              <a:rPr lang="en-US" altLang="ko-KR" dirty="0"/>
              <a:t>16pt</a:t>
            </a:r>
          </a:p>
          <a:p>
            <a:pPr lvl="0"/>
            <a:endParaRPr lang="ko-KR" alt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8044712" y="380172"/>
            <a:ext cx="1008112" cy="369332"/>
          </a:xfrm>
          <a:prstGeom prst="rect">
            <a:avLst/>
          </a:prstGeom>
          <a:noFill/>
          <a:ln w="28575" cmpd="dbl">
            <a:solidFill>
              <a:srgbClr val="FF144D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144D"/>
                </a:solidFill>
              </a:rPr>
              <a:t>대 외 비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914007" y="6486554"/>
            <a:ext cx="67687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1">
              <a:buFont typeface="Arial" charset="0"/>
              <a:buNone/>
            </a:pP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본 문서의 권리는 ‘㈜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마젠타로보틱스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’에게 있으며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영업비밀</a:t>
            </a:r>
            <a:r>
              <a:rPr lang="en-US" altLang="ko-KR" sz="850" spc="-30" dirty="0">
                <a:solidFill>
                  <a:schemeClr val="bg2"/>
                </a:solidFill>
              </a:rPr>
              <a:t>·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산업기술 등을 포함하고 있을 수 있으므로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전부 또는 일부를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무단으로 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자에게</a:t>
            </a:r>
            <a:endParaRPr lang="en-US" altLang="ko-KR" sz="850" kern="1200" spc="-30" baseline="0" dirty="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latinLnBrk="1">
              <a:buFont typeface="Arial" charset="0"/>
              <a:buNone/>
            </a:pP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공개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배포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복사 또는</a:t>
            </a:r>
            <a:r>
              <a:rPr lang="en-US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사용하는 것</a:t>
            </a:r>
            <a:r>
              <a:rPr lang="ko-KR" altLang="en-US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ko-KR" sz="850" kern="1200" spc="-30" baseline="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 엄격히 금지</a:t>
            </a:r>
            <a:r>
              <a:rPr lang="ko-KR" altLang="en-US" sz="850" spc="-30" dirty="0">
                <a:solidFill>
                  <a:schemeClr val="bg2"/>
                </a:solidFill>
              </a:rPr>
              <a:t>됩니다</a:t>
            </a:r>
            <a:r>
              <a:rPr lang="en-US" altLang="ko-KR" sz="850" spc="-30" dirty="0">
                <a:solidFill>
                  <a:schemeClr val="bg2"/>
                </a:solidFill>
              </a:rPr>
              <a:t>.</a:t>
            </a:r>
            <a:endParaRPr lang="en-US" altLang="ko-KR" sz="850" spc="-30" baseline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36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06088" y="274638"/>
            <a:ext cx="778071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06088" y="1600200"/>
            <a:ext cx="778071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3D584-F1E4-4B3E-90D2-9A746EEFF49D}" type="datetimeFigureOut">
              <a:rPr lang="ko-KR" altLang="en-US" smtClean="0"/>
              <a:pPr/>
              <a:t>2021. 5. 28.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4330-5E0B-4104-B34F-041B75AA3C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6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4" r:id="rId3"/>
    <p:sldLayoutId id="2147483652" r:id="rId4"/>
    <p:sldLayoutId id="2147483655" r:id="rId5"/>
    <p:sldLayoutId id="2147483651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63470-B74C-44D2-BF5B-250431EB72CB}" type="datetimeFigureOut">
              <a:rPr lang="ko-KR" altLang="en-US" smtClean="0"/>
              <a:pPr/>
              <a:t>2021. 5. 28.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534A3-0C8C-41C4-8EE9-BCE882A637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4" r:id="rId3"/>
    <p:sldLayoutId id="2147483665" r:id="rId4"/>
    <p:sldLayoutId id="2147483666" r:id="rId5"/>
    <p:sldLayoutId id="2147483663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NSG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90053"/>
              </p:ext>
            </p:extLst>
          </p:nvPr>
        </p:nvGraphicFramePr>
        <p:xfrm>
          <a:off x="5220072" y="539444"/>
          <a:ext cx="1296144" cy="108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MAVIZ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권기현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2021.05.27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5148064" y="1619564"/>
            <a:ext cx="3600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kumimoji="0" lang="en-US" altLang="ko-KR" dirty="0">
                <a:solidFill>
                  <a:srgbClr val="A5002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828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dirty="0"/>
              <a:t> 기본구조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9986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4107D-A867-D34D-A02F-BF94230A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66B97-C964-1946-9DB9-F422262A3D1E}"/>
              </a:ext>
            </a:extLst>
          </p:cNvPr>
          <p:cNvSpPr txBox="1"/>
          <p:nvPr/>
        </p:nvSpPr>
        <p:spPr>
          <a:xfrm>
            <a:off x="3779912" y="2564904"/>
            <a:ext cx="5565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ore-KR" dirty="0" err="1"/>
              <a:t>nsg</a:t>
            </a:r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2879D07C-FF9D-BA40-ADCB-56879CE02710}"/>
              </a:ext>
            </a:extLst>
          </p:cNvPr>
          <p:cNvSpPr/>
          <p:nvPr/>
        </p:nvSpPr>
        <p:spPr>
          <a:xfrm>
            <a:off x="5208647" y="3401449"/>
            <a:ext cx="1368152" cy="2569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detectPart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69593-F16A-964F-9F9E-382D62F44D55}"/>
              </a:ext>
            </a:extLst>
          </p:cNvPr>
          <p:cNvSpPr txBox="1"/>
          <p:nvPr/>
        </p:nvSpPr>
        <p:spPr>
          <a:xfrm>
            <a:off x="7792759" y="3244334"/>
            <a:ext cx="5693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ore-KR" dirty="0" err="1"/>
              <a:t>npd</a:t>
            </a:r>
            <a:endParaRPr kumimoji="1" lang="ko-Kore-KR" altLang="en-US" dirty="0"/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E316412F-E43B-894B-80B6-D30BD16AB080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rot="10800000" flipV="1">
            <a:off x="6576799" y="3429000"/>
            <a:ext cx="1215960" cy="100928"/>
          </a:xfrm>
          <a:prstGeom prst="bentConnector3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2718780E-643C-314B-A0AD-B0AB996AD767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>
            <a:off x="4336475" y="2749570"/>
            <a:ext cx="1556248" cy="908837"/>
          </a:xfrm>
          <a:prstGeom prst="bentConnector4">
            <a:avLst>
              <a:gd name="adj1" fmla="val 28022"/>
              <a:gd name="adj2" fmla="val 125153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BB0CF1-2133-4F48-9F3B-D157C822DA01}"/>
              </a:ext>
            </a:extLst>
          </p:cNvPr>
          <p:cNvSpPr txBox="1"/>
          <p:nvPr/>
        </p:nvSpPr>
        <p:spPr>
          <a:xfrm>
            <a:off x="6999148" y="5232968"/>
            <a:ext cx="16466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dirty="0" err="1"/>
              <a:t>nStepChecker</a:t>
            </a:r>
            <a:endParaRPr kumimoji="1" lang="ko-Kore-KR" altLang="en-US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6E7CA3A7-DBDD-8447-8D47-B1EDE7177F8A}"/>
              </a:ext>
            </a:extLst>
          </p:cNvPr>
          <p:cNvSpPr/>
          <p:nvPr/>
        </p:nvSpPr>
        <p:spPr>
          <a:xfrm>
            <a:off x="4786300" y="4663744"/>
            <a:ext cx="1368152" cy="2569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setStep</a:t>
            </a:r>
            <a:endParaRPr kumimoji="1" lang="ko-Kore-KR" altLang="en-US" dirty="0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769A10D0-BF9F-B145-8709-7EEFD453876D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rot="10800000">
            <a:off x="6154452" y="4792224"/>
            <a:ext cx="844696" cy="625411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7DFDA174-5549-714A-BC2F-FA63D165CEC0}"/>
              </a:ext>
            </a:extLst>
          </p:cNvPr>
          <p:cNvCxnSpPr>
            <a:cxnSpLocks/>
            <a:stCxn id="11" idx="2"/>
            <a:endCxn id="22" idx="1"/>
          </p:cNvCxnSpPr>
          <p:nvPr/>
        </p:nvCxnSpPr>
        <p:spPr>
          <a:xfrm rot="16200000" flipH="1">
            <a:off x="3493254" y="3499176"/>
            <a:ext cx="1857987" cy="72810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730481-0CFD-D742-8699-F70AB026A446}"/>
              </a:ext>
            </a:extLst>
          </p:cNvPr>
          <p:cNvSpPr txBox="1"/>
          <p:nvPr/>
        </p:nvSpPr>
        <p:spPr>
          <a:xfrm>
            <a:off x="1066546" y="2195572"/>
            <a:ext cx="7104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ore-KR" dirty="0"/>
              <a:t>RCM</a:t>
            </a:r>
            <a:endParaRPr kumimoji="1" lang="ko-Kore-KR" altLang="en-US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36FEB2E9-7D8B-0C44-9931-144EFF37F35A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>
            <a:off x="1776997" y="2380238"/>
            <a:ext cx="2002915" cy="369332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CFC38E-743C-2E4B-8CE3-F6620D158C03}"/>
              </a:ext>
            </a:extLst>
          </p:cNvPr>
          <p:cNvSpPr txBox="1"/>
          <p:nvPr/>
        </p:nvSpPr>
        <p:spPr>
          <a:xfrm>
            <a:off x="7234025" y="1268737"/>
            <a:ext cx="10438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ore-KR" dirty="0" err="1"/>
              <a:t>nSource</a:t>
            </a:r>
            <a:endParaRPr kumimoji="1" lang="ko-Kore-KR" altLang="en-US" dirty="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DB1CF895-6E47-FF48-9560-50E884BE2F58}"/>
              </a:ext>
            </a:extLst>
          </p:cNvPr>
          <p:cNvCxnSpPr>
            <a:cxnSpLocks/>
            <a:stCxn id="20" idx="1"/>
            <a:endCxn id="24" idx="3"/>
          </p:cNvCxnSpPr>
          <p:nvPr/>
        </p:nvCxnSpPr>
        <p:spPr>
          <a:xfrm rot="10800000" flipV="1">
            <a:off x="6289483" y="1453402"/>
            <a:ext cx="944543" cy="211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72E91914-3863-3B4F-A813-EEFC3AE2ADB7}"/>
              </a:ext>
            </a:extLst>
          </p:cNvPr>
          <p:cNvSpPr/>
          <p:nvPr/>
        </p:nvSpPr>
        <p:spPr>
          <a:xfrm>
            <a:off x="4422247" y="1536325"/>
            <a:ext cx="1867235" cy="2569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Update_Image</a:t>
            </a:r>
            <a:endParaRPr kumimoji="1" lang="ko-Kore-KR" altLang="en-US" dirty="0"/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4C9D2179-18DB-3F4A-A3F4-459A2E54A9F6}"/>
              </a:ext>
            </a:extLst>
          </p:cNvPr>
          <p:cNvCxnSpPr>
            <a:cxnSpLocks/>
            <a:stCxn id="24" idx="1"/>
            <a:endCxn id="11" idx="0"/>
          </p:cNvCxnSpPr>
          <p:nvPr/>
        </p:nvCxnSpPr>
        <p:spPr>
          <a:xfrm rot="10800000" flipV="1">
            <a:off x="4058195" y="1664804"/>
            <a:ext cx="364053" cy="9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EEE4399-C223-9A43-9C7F-731A89743143}"/>
              </a:ext>
            </a:extLst>
          </p:cNvPr>
          <p:cNvSpPr txBox="1"/>
          <p:nvPr/>
        </p:nvSpPr>
        <p:spPr>
          <a:xfrm>
            <a:off x="6932145" y="2198971"/>
            <a:ext cx="5052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ore-KR" dirty="0"/>
              <a:t>DB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4E2B3A-3CAE-2446-9774-70BEDE4581BC}"/>
              </a:ext>
            </a:extLst>
          </p:cNvPr>
          <p:cNvSpPr txBox="1"/>
          <p:nvPr/>
        </p:nvSpPr>
        <p:spPr>
          <a:xfrm>
            <a:off x="7793916" y="2186303"/>
            <a:ext cx="10567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ore-KR" dirty="0"/>
              <a:t>Detector</a:t>
            </a:r>
            <a:endParaRPr kumimoji="1" lang="ko-Kore-KR" altLang="en-US" dirty="0"/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645C4C54-3CCD-6D41-8424-840D0AB5E376}"/>
              </a:ext>
            </a:extLst>
          </p:cNvPr>
          <p:cNvCxnSpPr>
            <a:cxnSpLocks/>
            <a:stCxn id="33" idx="2"/>
            <a:endCxn id="14" idx="0"/>
          </p:cNvCxnSpPr>
          <p:nvPr/>
        </p:nvCxnSpPr>
        <p:spPr>
          <a:xfrm rot="16200000" flipH="1">
            <a:off x="7293101" y="2459981"/>
            <a:ext cx="676031" cy="8926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F3A1CC63-3F46-C747-A97E-61E2D7EEB0DA}"/>
              </a:ext>
            </a:extLst>
          </p:cNvPr>
          <p:cNvCxnSpPr>
            <a:cxnSpLocks/>
            <a:stCxn id="34" idx="2"/>
            <a:endCxn id="14" idx="0"/>
          </p:cNvCxnSpPr>
          <p:nvPr/>
        </p:nvCxnSpPr>
        <p:spPr>
          <a:xfrm rot="5400000">
            <a:off x="7855511" y="2777578"/>
            <a:ext cx="688699" cy="244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BE0A557-D2FD-D64D-925F-444ADEA9CEC4}"/>
              </a:ext>
            </a:extLst>
          </p:cNvPr>
          <p:cNvSpPr txBox="1"/>
          <p:nvPr/>
        </p:nvSpPr>
        <p:spPr>
          <a:xfrm>
            <a:off x="2118186" y="5301208"/>
            <a:ext cx="6848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ore-KR" dirty="0"/>
              <a:t>mind</a:t>
            </a:r>
            <a:endParaRPr kumimoji="1" lang="ko-Kore-KR" altLang="en-US" dirty="0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554269CD-CB08-2C4B-A06A-EECBB7C08534}"/>
              </a:ext>
            </a:extLst>
          </p:cNvPr>
          <p:cNvSpPr/>
          <p:nvPr/>
        </p:nvSpPr>
        <p:spPr>
          <a:xfrm>
            <a:off x="2005967" y="4153615"/>
            <a:ext cx="1368152" cy="2569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processing</a:t>
            </a:r>
            <a:endParaRPr kumimoji="1" lang="ko-Kore-KR" altLang="en-US" dirty="0"/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EA380EA7-B67C-CA4B-9E75-8498F076247F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 rot="5400000">
            <a:off x="2764430" y="2859850"/>
            <a:ext cx="1219379" cy="1368151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9F7BFFD6-0059-3541-ABE0-7ADBC943FFC7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 rot="5400000">
            <a:off x="2129999" y="4741163"/>
            <a:ext cx="890635" cy="229455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1326CB-4CA7-F342-B928-498046B35597}"/>
              </a:ext>
            </a:extLst>
          </p:cNvPr>
          <p:cNvSpPr txBox="1"/>
          <p:nvPr/>
        </p:nvSpPr>
        <p:spPr>
          <a:xfrm>
            <a:off x="229639" y="630240"/>
            <a:ext cx="492443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200" dirty="0"/>
              <a:t>객체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30114E-72B0-8B49-B5CB-2A17E62471FB}"/>
              </a:ext>
            </a:extLst>
          </p:cNvPr>
          <p:cNvSpPr txBox="1"/>
          <p:nvPr/>
        </p:nvSpPr>
        <p:spPr>
          <a:xfrm>
            <a:off x="229639" y="999523"/>
            <a:ext cx="64633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200" dirty="0" err="1"/>
              <a:t>쓰레드</a:t>
            </a:r>
            <a:endParaRPr kumimoji="1" lang="ko-Kore-KR" altLang="en-US" sz="1200" dirty="0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D67B07FB-EE4A-304D-AF3E-FB594269F114}"/>
              </a:ext>
            </a:extLst>
          </p:cNvPr>
          <p:cNvSpPr/>
          <p:nvPr/>
        </p:nvSpPr>
        <p:spPr>
          <a:xfrm>
            <a:off x="191849" y="1307725"/>
            <a:ext cx="786248" cy="2569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err="1"/>
              <a:t>메소드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315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YUDO">
      <a:dk1>
        <a:srgbClr val="000000"/>
      </a:dk1>
      <a:lt1>
        <a:srgbClr val="FFFFFF"/>
      </a:lt1>
      <a:dk2>
        <a:srgbClr val="262324"/>
      </a:dk2>
      <a:lt2>
        <a:srgbClr val="6A737B"/>
      </a:lt2>
      <a:accent1>
        <a:srgbClr val="E1144D"/>
      </a:accent1>
      <a:accent2>
        <a:srgbClr val="FFC233"/>
      </a:accent2>
      <a:accent3>
        <a:srgbClr val="196BAC"/>
      </a:accent3>
      <a:accent4>
        <a:srgbClr val="979CA0"/>
      </a:accent4>
      <a:accent5>
        <a:srgbClr val="BABEC1"/>
      </a:accent5>
      <a:accent6>
        <a:srgbClr val="EBECED"/>
      </a:accent6>
      <a:hlink>
        <a:srgbClr val="E1144D"/>
      </a:hlink>
      <a:folHlink>
        <a:srgbClr val="00B0F0"/>
      </a:folHlink>
    </a:clrScheme>
    <a:fontScheme name="YUDO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YUDO">
      <a:dk1>
        <a:srgbClr val="000000"/>
      </a:dk1>
      <a:lt1>
        <a:srgbClr val="FFFFFF"/>
      </a:lt1>
      <a:dk2>
        <a:srgbClr val="262324"/>
      </a:dk2>
      <a:lt2>
        <a:srgbClr val="6A737B"/>
      </a:lt2>
      <a:accent1>
        <a:srgbClr val="E1144D"/>
      </a:accent1>
      <a:accent2>
        <a:srgbClr val="FFC233"/>
      </a:accent2>
      <a:accent3>
        <a:srgbClr val="196BAC"/>
      </a:accent3>
      <a:accent4>
        <a:srgbClr val="B2B2B2"/>
      </a:accent4>
      <a:accent5>
        <a:srgbClr val="DDDDDD"/>
      </a:accent5>
      <a:accent6>
        <a:srgbClr val="EAEAEA"/>
      </a:accent6>
      <a:hlink>
        <a:srgbClr val="E1144D"/>
      </a:hlink>
      <a:folHlink>
        <a:srgbClr val="00B0F0"/>
      </a:folHlink>
    </a:clrScheme>
    <a:fontScheme name="YUDO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17952</TotalTime>
  <Words>25</Words>
  <Application>Microsoft Macintosh PowerPoint</Application>
  <PresentationFormat>화면 슬라이드 쇼(4:3)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디자인 사용자 지정</vt:lpstr>
      <vt:lpstr>NSG</vt:lpstr>
      <vt:lpstr>PowerPoint 프레젠테이션</vt:lpstr>
      <vt:lpstr>네트워크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kjh@yudoco.net</dc:creator>
  <cp:lastModifiedBy>권ㄱ 기현</cp:lastModifiedBy>
  <cp:revision>558</cp:revision>
  <cp:lastPrinted>2017-02-03T04:43:57Z</cp:lastPrinted>
  <dcterms:created xsi:type="dcterms:W3CDTF">2014-02-06T02:10:37Z</dcterms:created>
  <dcterms:modified xsi:type="dcterms:W3CDTF">2021-05-28T08:12:50Z</dcterms:modified>
</cp:coreProperties>
</file>