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25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07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0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906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177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97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966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90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9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54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62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6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99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1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0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52BC547-51B2-4F4D-93E0-3BEF9D4401FD}" type="datetimeFigureOut">
              <a:rPr lang="pt-BR" smtClean="0"/>
              <a:t>04/06/2015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C74DDF-7930-4B1F-B030-B740704110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51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Nova140722(ppt_novaroma)B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074"/>
            <a:ext cx="9127901" cy="684592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77749" y="4801618"/>
            <a:ext cx="7772400" cy="1143008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Compra Fácil </a:t>
            </a:r>
            <a:r>
              <a:rPr lang="pt-BR" sz="2800" dirty="0" smtClean="0">
                <a:solidFill>
                  <a:schemeClr val="accent1">
                    <a:lumMod val="50000"/>
                  </a:schemeClr>
                </a:solidFill>
              </a:rPr>
              <a:t>– Avaliação dos Testes</a:t>
            </a:r>
            <a: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pt-B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1800" dirty="0" smtClean="0">
                <a:solidFill>
                  <a:schemeClr val="accent1">
                    <a:lumMod val="50000"/>
                  </a:schemeClr>
                </a:solidFill>
              </a:rPr>
              <a:t>Robinson Costa – Jomasio Gonçalves – André Genuíno</a:t>
            </a:r>
            <a:endParaRPr lang="pt-BR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207476" y="3888244"/>
            <a:ext cx="5528175" cy="643918"/>
          </a:xfrm>
        </p:spPr>
        <p:txBody>
          <a:bodyPr/>
          <a:lstStyle/>
          <a:p>
            <a:r>
              <a:rPr lang="pt-BR" sz="2400" b="1" dirty="0" smtClean="0"/>
              <a:t>Professora</a:t>
            </a:r>
            <a:r>
              <a:rPr lang="pt-BR" sz="2400" b="1" dirty="0" smtClean="0"/>
              <a:t>: </a:t>
            </a:r>
            <a:r>
              <a:rPr lang="pt-BR" sz="2400" dirty="0" smtClean="0"/>
              <a:t>Ivna </a:t>
            </a:r>
            <a:r>
              <a:rPr lang="pt-BR" sz="2400" dirty="0" smtClean="0"/>
              <a:t>Valença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539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713" y="624110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Objetivo: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2133600"/>
            <a:ext cx="8915400" cy="3777622"/>
          </a:xfrm>
        </p:spPr>
        <p:txBody>
          <a:bodyPr/>
          <a:lstStyle/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Identificar os componentes de software que devem ser testados e suas devidas informações de projetos.</a:t>
            </a: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Relacionar os Requisitos a Testar.</a:t>
            </a: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Recomendar e descrever as estratégias de teste a serem empregadas.</a:t>
            </a: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Identificar os recursos necessários e prover uma estimativa dos esforços de teste.</a:t>
            </a: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Listar os elementos resultantes do projeto de testes.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23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32313" y="804414"/>
            <a:ext cx="8911687" cy="128089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Tipos de Testes: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28600" y="2144085"/>
            <a:ext cx="8915400" cy="3777622"/>
          </a:xfrm>
        </p:spPr>
        <p:txBody>
          <a:bodyPr/>
          <a:lstStyle/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Teste de Instalação;</a:t>
            </a:r>
          </a:p>
          <a:p>
            <a:r>
              <a:rPr lang="pt-BR" sz="2400" dirty="0">
                <a:solidFill>
                  <a:schemeClr val="accent6">
                    <a:lumMod val="75000"/>
                  </a:schemeClr>
                </a:solidFill>
              </a:rPr>
              <a:t>Teste Funcional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Teste de Banco de Dados;</a:t>
            </a:r>
            <a:endParaRPr lang="pt-B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Teste de Negócio;</a:t>
            </a: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Teste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de Performance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Teste não Funcional;</a:t>
            </a:r>
            <a:endParaRPr lang="pt-B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8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89397" y="1985443"/>
            <a:ext cx="4377925" cy="8705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b="1" dirty="0" smtClean="0">
                <a:solidFill>
                  <a:schemeClr val="bg1"/>
                </a:solidFill>
              </a:rPr>
              <a:t>Estratégia de Testes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9397" y="3277176"/>
            <a:ext cx="8487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 ideia inicial era testar todas as funcionalidades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Previstas no Plano de Teste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porém não conseguimos realizá-los por conta do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Protótipo do desenvolvedor não ser entregue a tempo. </a:t>
            </a:r>
          </a:p>
          <a:p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Testamos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apenas a primeira parte que foi a da entrega do gerenciador com apenas um ciclo de teste.</a:t>
            </a:r>
          </a:p>
        </p:txBody>
      </p:sp>
    </p:spTree>
    <p:extLst>
      <p:ext uri="{BB962C8B-B14F-4D97-AF65-F5344CB8AC3E}">
        <p14:creationId xmlns:p14="http://schemas.microsoft.com/office/powerpoint/2010/main" val="214275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637075" y="910958"/>
            <a:ext cx="5214974" cy="642942"/>
          </a:xfrm>
        </p:spPr>
        <p:txBody>
          <a:bodyPr>
            <a:normAutofit/>
          </a:bodyPr>
          <a:lstStyle/>
          <a:p>
            <a:pPr algn="l"/>
            <a:r>
              <a:rPr lang="pt-BR" sz="2300" b="1" dirty="0" smtClean="0">
                <a:solidFill>
                  <a:schemeClr val="bg1"/>
                </a:solidFill>
              </a:rPr>
              <a:t>Ambiente de teste</a:t>
            </a:r>
            <a:endParaRPr lang="pt-BR" sz="2300" b="1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24790" y="1844485"/>
            <a:ext cx="69294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Foram utilizadas as seguintes ferramentas: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Microsoft Word, Excel e PowerPoint 2013, para elaboração de plano, projeto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e avaliação dos testes, além de outros documentos, como o de Solicitação de Mudanças;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2000" dirty="0" err="1" smtClean="0">
                <a:solidFill>
                  <a:schemeClr val="accent6">
                    <a:lumMod val="75000"/>
                  </a:schemeClr>
                </a:solidFill>
              </a:rPr>
              <a:t>GitHub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 na sua versão para desktop , para o gerenciamento de configuração dos documentos utilizados.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Todas </a:t>
            </a:r>
            <a:r>
              <a:rPr lang="pt-BR" sz="2000" dirty="0" smtClean="0">
                <a:solidFill>
                  <a:schemeClr val="accent6">
                    <a:lumMod val="75000"/>
                  </a:schemeClr>
                </a:solidFill>
              </a:rPr>
              <a:t>as ferramentas atenderam as expectativas para as atividades que foram solicitadas.</a:t>
            </a:r>
            <a:endParaRPr lang="pt-BR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890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Nova140722(ppt_novaroma)B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8954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217</Words>
  <Application>Microsoft Office PowerPoint</Application>
  <PresentationFormat>Apresentação na tela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Fatia</vt:lpstr>
      <vt:lpstr>Compra Fácil – Avaliação dos Testes Robinson Costa – Jomasio Gonçalves – André Genuíno</vt:lpstr>
      <vt:lpstr>Objetivo:</vt:lpstr>
      <vt:lpstr>Tipos de Testes:</vt:lpstr>
      <vt:lpstr>Apresentação do PowerPoint</vt:lpstr>
      <vt:lpstr>Ambiente de teste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Compra Fácil – Avaliação dos Testes Robinson Costa – Jomasio Gonçalves – André Genuíno</dc:title>
  <dc:creator>Robinson Costa</dc:creator>
  <cp:lastModifiedBy>Robinson Costa</cp:lastModifiedBy>
  <cp:revision>3</cp:revision>
  <dcterms:created xsi:type="dcterms:W3CDTF">2015-06-05T02:24:26Z</dcterms:created>
  <dcterms:modified xsi:type="dcterms:W3CDTF">2015-06-05T02:49:44Z</dcterms:modified>
</cp:coreProperties>
</file>