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67" r:id="rId5"/>
    <p:sldId id="260" r:id="rId6"/>
    <p:sldId id="259" r:id="rId7"/>
    <p:sldId id="272" r:id="rId8"/>
    <p:sldId id="266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>
        <p:scale>
          <a:sx n="76" d="100"/>
          <a:sy n="76" d="100"/>
        </p:scale>
        <p:origin x="-120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aculdade\Faculdade%20-%20Documentos\Faculdade%20de%20Ci&#234;ncia%20da%20Computa&#231;&#227;o\Ci&#234;ncia%20da%20Computa&#231;&#227;o%20-%20Nova%20Roma\2015.01\4&#186;%20-%20Teste%20e%20Config.%20de%20Software\2015.1%20-%20Compra%20F&#225;cil\Pacote%20de%20Execucao%20de%20testes%20-%20Compra%20F&#225;ci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aculdade\Faculdade%20-%20Documentos\Faculdade%20de%20Ci&#234;ncia%20da%20Computa&#231;&#227;o\Ci&#234;ncia%20da%20Computa&#231;&#227;o%20-%20Nova%20Roma\2015.01\4&#186;%20-%20Teste%20e%20Config.%20de%20Software\2015.1%20-%20Compra%20F&#225;cil\Pacote%20de%20Execucao%20de%20testes%20-%20Compra%20F&#225;c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pt-BR" sz="1400"/>
              <a:t>Execução de Testes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numFmt formatCode="0.00%" sourceLinked="0"/>
            <c:txPr>
              <a:bodyPr/>
              <a:lstStyle/>
              <a:p>
                <a:pPr>
                  <a:defRPr sz="1000" b="1"/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Plan1!$H$4:$H$5</c:f>
              <c:strCache>
                <c:ptCount val="2"/>
                <c:pt idx="0">
                  <c:v>Testes Executados</c:v>
                </c:pt>
                <c:pt idx="1">
                  <c:v>Testes não Executados</c:v>
                </c:pt>
              </c:strCache>
            </c:strRef>
          </c:cat>
          <c:val>
            <c:numRef>
              <c:f>Plan1!$I$4:$I$5</c:f>
              <c:numCache>
                <c:formatCode>General</c:formatCode>
                <c:ptCount val="2"/>
                <c:pt idx="0">
                  <c:v>27</c:v>
                </c:pt>
                <c:pt idx="1">
                  <c:v>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3833410055446449"/>
          <c:y val="0.41689306817084015"/>
          <c:w val="0.3441796830359376"/>
          <c:h val="0.3521276155288430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pt-BR" sz="1400"/>
              <a:t>Testes Executados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numFmt formatCode="0.00%" sourceLinked="0"/>
            <c:txPr>
              <a:bodyPr/>
              <a:lstStyle/>
              <a:p>
                <a:pPr>
                  <a:defRPr sz="1000" b="1"/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Plan1!$H$7:$H$8</c:f>
              <c:strCache>
                <c:ptCount val="2"/>
                <c:pt idx="0">
                  <c:v>Com Sucesso</c:v>
                </c:pt>
                <c:pt idx="1">
                  <c:v>Sem Sucesso</c:v>
                </c:pt>
              </c:strCache>
            </c:strRef>
          </c:cat>
          <c:val>
            <c:numRef>
              <c:f>Plan1!$I$7:$I$8</c:f>
              <c:numCache>
                <c:formatCode>General</c:formatCode>
                <c:ptCount val="2"/>
                <c:pt idx="0">
                  <c:v>21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50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pt-BR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pt-BR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pt-BR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pt-BR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pt-BR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pt-BR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-785850" y="4572008"/>
            <a:ext cx="7772400" cy="7309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de Teste – Compra Fácil</a:t>
            </a:r>
            <a:endParaRPr lang="pt-B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285852" y="5357826"/>
            <a:ext cx="7772400" cy="7309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André </a:t>
            </a:r>
            <a:r>
              <a:rPr lang="pt-B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Genuino</a:t>
            </a:r>
            <a:r>
              <a:rPr lang="pt-B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Robinson Costa</a:t>
            </a:r>
            <a:br>
              <a:rPr lang="pt-B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Jomasio</a:t>
            </a:r>
            <a:r>
              <a:rPr lang="pt-B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Gonçalves</a:t>
            </a:r>
            <a:endParaRPr lang="pt-B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 Fácil – Projeto de Teste</a:t>
            </a:r>
            <a:endParaRPr lang="pt-BR" sz="28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720" y="1534057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dirty="0" smtClean="0"/>
              <a:t>Equipe:</a:t>
            </a:r>
          </a:p>
          <a:p>
            <a:pPr lvl="0"/>
            <a:endParaRPr lang="pt-BR" sz="1600" b="1" u="sng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</a:t>
            </a:r>
            <a:r>
              <a:rPr lang="pt-BR" sz="1600" dirty="0" smtClean="0">
                <a:sym typeface="Calibri"/>
              </a:rPr>
              <a:t>Robinson Valentin</a:t>
            </a:r>
            <a:r>
              <a:rPr lang="pt-BR" sz="1600" dirty="0" smtClean="0">
                <a:sym typeface="Calibri"/>
              </a:rPr>
              <a:t> </a:t>
            </a:r>
            <a:r>
              <a:rPr lang="pt-BR" sz="1600" dirty="0" smtClean="0">
                <a:sym typeface="Calibri"/>
              </a:rPr>
              <a:t>(Gerente de Teste)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</a:t>
            </a:r>
            <a:r>
              <a:rPr lang="pt-BR" sz="1600" dirty="0">
                <a:sym typeface="Calibri"/>
              </a:rPr>
              <a:t>André </a:t>
            </a:r>
            <a:r>
              <a:rPr lang="pt-BR" sz="1600" dirty="0" err="1">
                <a:sym typeface="Calibri"/>
              </a:rPr>
              <a:t>Genuino</a:t>
            </a:r>
            <a:r>
              <a:rPr lang="pt-BR" sz="1600" dirty="0">
                <a:sym typeface="Calibri"/>
              </a:rPr>
              <a:t> </a:t>
            </a:r>
            <a:r>
              <a:rPr lang="pt-BR" sz="1600" dirty="0" smtClean="0">
                <a:sym typeface="Calibri"/>
              </a:rPr>
              <a:t>(Engenheiro de Teste) 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</a:t>
            </a:r>
            <a:r>
              <a:rPr lang="pt-BR" sz="1600" dirty="0" err="1" smtClean="0">
                <a:sym typeface="Calibri"/>
              </a:rPr>
              <a:t>Jomasio</a:t>
            </a:r>
            <a:r>
              <a:rPr lang="pt-BR" sz="1600" dirty="0" smtClean="0">
                <a:sym typeface="Calibri"/>
              </a:rPr>
              <a:t> </a:t>
            </a:r>
            <a:r>
              <a:rPr lang="pt-BR" sz="1600" dirty="0">
                <a:sym typeface="Calibri"/>
              </a:rPr>
              <a:t>G</a:t>
            </a:r>
            <a:r>
              <a:rPr lang="pt-BR" sz="1600" dirty="0" smtClean="0">
                <a:sym typeface="Calibri"/>
              </a:rPr>
              <a:t>onçalves (Analista </a:t>
            </a:r>
            <a:r>
              <a:rPr lang="pt-BR" sz="1600" dirty="0" smtClean="0">
                <a:sym typeface="Calibri"/>
              </a:rPr>
              <a:t>de Teste)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 Fácil – Projeto de Teste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85720" y="1534057"/>
            <a:ext cx="75608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dirty="0" smtClean="0"/>
              <a:t>Objetivo Geral do Projeto:</a:t>
            </a:r>
          </a:p>
          <a:p>
            <a:pPr lvl="0"/>
            <a:endParaRPr lang="pt-BR" sz="2000" b="1" dirty="0" smtClean="0"/>
          </a:p>
          <a:p>
            <a:pPr lvl="0"/>
            <a:endParaRPr lang="pt-BR" sz="1600" b="1" u="sng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Identificar e relacionar componentes do sistema em questão a serem testados e suas devidas informações;</a:t>
            </a:r>
          </a:p>
          <a:p>
            <a:pPr lvl="0"/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Listar os requisitos a serem testados no projeto;</a:t>
            </a:r>
          </a:p>
          <a:p>
            <a:pPr lvl="0"/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Descrever de forma clara, detalhada e objetiva as estratégias de testes aplicadas;</a:t>
            </a:r>
          </a:p>
          <a:p>
            <a:pPr lvl="0"/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Levantar a necessidade de recursos para a execução do projeto;</a:t>
            </a:r>
          </a:p>
          <a:p>
            <a:pPr lvl="0"/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Listar elementos de resultado do projeto de teste.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SzPct val="25000"/>
            </a:pP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Compra Fácil – Projeto de Teste</a:t>
            </a:r>
            <a:endParaRPr lang="pt-BR" sz="28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720" y="1534057"/>
            <a:ext cx="756084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dirty="0" smtClean="0"/>
              <a:t>Testes do Projeto:</a:t>
            </a:r>
          </a:p>
          <a:p>
            <a:pPr lvl="0"/>
            <a:endParaRPr lang="pt-BR" sz="2000" b="1" dirty="0" smtClean="0"/>
          </a:p>
          <a:p>
            <a:pPr lvl="0"/>
            <a:endParaRPr lang="pt-BR" sz="1600" b="1" u="sng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Teste Funcional;</a:t>
            </a:r>
          </a:p>
          <a:p>
            <a:pPr lvl="0"/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Teste de Negócio;</a:t>
            </a:r>
          </a:p>
          <a:p>
            <a:pPr lvl="0">
              <a:buFont typeface="Arial" pitchFamily="34" charset="0"/>
              <a:buChar char="•"/>
            </a:pPr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Teste de instalação;</a:t>
            </a:r>
          </a:p>
          <a:p>
            <a:pPr lvl="0"/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Teste de Interface do Usuário;</a:t>
            </a:r>
          </a:p>
          <a:p>
            <a:pPr lvl="0">
              <a:buFont typeface="Arial" pitchFamily="34" charset="0"/>
              <a:buChar char="•"/>
            </a:pPr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</a:t>
            </a:r>
            <a:r>
              <a:rPr lang="pt-BR" sz="1600" b="1" dirty="0" smtClean="0">
                <a:sym typeface="Calibri"/>
              </a:rPr>
              <a:t>Teste de Performance;</a:t>
            </a:r>
          </a:p>
          <a:p>
            <a:pPr lvl="0">
              <a:buFont typeface="Arial" pitchFamily="34" charset="0"/>
              <a:buChar char="•"/>
            </a:pPr>
            <a:endParaRPr lang="pt-BR" sz="1600" b="1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>
                <a:sym typeface="Calibri"/>
              </a:rPr>
              <a:t> Teste não Funcional;</a:t>
            </a:r>
          </a:p>
          <a:p>
            <a:pPr lvl="0">
              <a:buFont typeface="Arial" pitchFamily="34" charset="0"/>
              <a:buChar char="•"/>
            </a:pPr>
            <a:endParaRPr lang="pt-BR" sz="1600" b="1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>
                <a:sym typeface="Calibri"/>
              </a:rPr>
              <a:t> Teste de Banco de Dados.</a:t>
            </a:r>
          </a:p>
          <a:p>
            <a:pPr lvl="0"/>
            <a:endParaRPr lang="pt-BR" sz="1600" dirty="0" smtClean="0">
              <a:sym typeface="Calibri"/>
            </a:endParaRPr>
          </a:p>
          <a:p>
            <a:pPr lvl="0">
              <a:buFont typeface="Arial" pitchFamily="34" charset="0"/>
              <a:buChar char="•"/>
            </a:pPr>
            <a:endParaRPr lang="pt-BR" sz="1600" dirty="0" smtClean="0"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4734062" y="4143380"/>
            <a:ext cx="4000528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734062" y="1857364"/>
            <a:ext cx="4000528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0034" y="3129926"/>
          <a:ext cx="3429024" cy="1870710"/>
        </p:xfrm>
        <a:graphic>
          <a:graphicData uri="http://schemas.openxmlformats.org/drawingml/2006/table">
            <a:tbl>
              <a:tblPr/>
              <a:tblGrid>
                <a:gridCol w="2932718"/>
                <a:gridCol w="496306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Escopo de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Qtd.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Requisitos mínimos definidos no plano de testes a testar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 testes projetados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 testes Executados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 testes com Sucesso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de testes sem Sucesso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285720" y="1534057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dirty="0" smtClean="0"/>
              <a:t>Relatório de execução de Testes</a:t>
            </a:r>
            <a:br>
              <a:rPr lang="pt-BR" sz="2000" b="1" dirty="0" smtClean="0"/>
            </a:br>
            <a:r>
              <a:rPr lang="pt-BR" sz="2000" b="1" dirty="0" smtClean="0"/>
              <a:t>e dados Estatísticos:</a:t>
            </a:r>
          </a:p>
        </p:txBody>
      </p:sp>
      <p:sp>
        <p:nvSpPr>
          <p:cNvPr id="10" name="Shape 90"/>
          <p:cNvSpPr txBox="1">
            <a:spLocks/>
          </p:cNvSpPr>
          <p:nvPr/>
        </p:nvSpPr>
        <p:spPr>
          <a:xfrm>
            <a:off x="285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Compra Fácil – Projeto de Teste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" name="Gráfico 10"/>
          <p:cNvGraphicFramePr/>
          <p:nvPr/>
        </p:nvGraphicFramePr>
        <p:xfrm>
          <a:off x="4572000" y="1928802"/>
          <a:ext cx="4071966" cy="202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4572000" y="4214818"/>
          <a:ext cx="4071966" cy="202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Conector de seta reta 15"/>
          <p:cNvCxnSpPr/>
          <p:nvPr/>
        </p:nvCxnSpPr>
        <p:spPr>
          <a:xfrm rot="5400000">
            <a:off x="6214280" y="3857628"/>
            <a:ext cx="858050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5929322" y="4643446"/>
            <a:ext cx="1785950" cy="214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637865" y="4429132"/>
            <a:ext cx="1077539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smtClean="0"/>
              <a:t>Solicitação de </a:t>
            </a:r>
            <a:br>
              <a:rPr lang="pt-BR" sz="1000" b="1" dirty="0" smtClean="0"/>
            </a:br>
            <a:r>
              <a:rPr lang="pt-BR" sz="1000" b="1" dirty="0" smtClean="0"/>
              <a:t>Mudança</a:t>
            </a:r>
            <a:endParaRPr lang="pt-BR" sz="1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285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Compra Fácil – Projeto de Teste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5720" y="1534057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dirty="0" smtClean="0"/>
              <a:t>Documento de Solicitação de Mudança: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3414" r="1639" b="4937"/>
          <a:stretch/>
        </p:blipFill>
        <p:spPr bwMode="auto">
          <a:xfrm>
            <a:off x="285750" y="2204864"/>
            <a:ext cx="8496000" cy="3528000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90"/>
          <p:cNvSpPr txBox="1">
            <a:spLocks/>
          </p:cNvSpPr>
          <p:nvPr/>
        </p:nvSpPr>
        <p:spPr>
          <a:xfrm>
            <a:off x="28575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Compra Fácil – Projeto de Teste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85720" y="1534057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000" b="1" dirty="0" err="1" smtClean="0"/>
              <a:t>Highlight</a:t>
            </a:r>
            <a:r>
              <a:rPr lang="pt-BR" sz="2000" b="1" dirty="0" smtClean="0"/>
              <a:t> do Projeto:</a:t>
            </a:r>
          </a:p>
          <a:p>
            <a:pPr lvl="0"/>
            <a:endParaRPr lang="pt-BR" sz="2000" b="1" dirty="0" smtClean="0"/>
          </a:p>
          <a:p>
            <a:pPr lvl="0"/>
            <a:endParaRPr lang="pt-BR" sz="1600" b="1" u="sng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Coordenação de uma equipe;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Respeitar tempo/cronograma, metas e responsabilidades estipuladas;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Ajustes documentas dentro do padrão;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Reestruturação e reorganização da equipe;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>
                <a:sym typeface="Calibri"/>
              </a:rPr>
              <a:t> </a:t>
            </a:r>
            <a:r>
              <a:rPr lang="en-US" sz="1600" dirty="0" smtClean="0"/>
              <a:t>Execução de testes ponto a ponto;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 Levantamento dos ponto em melhoria do Sistema;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Prazos de report dos testes executados;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Solicitação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Mudanças</a:t>
            </a:r>
            <a:r>
              <a:rPr lang="en-US" sz="16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Retorno</a:t>
            </a:r>
            <a:r>
              <a:rPr lang="en-US" sz="1600" dirty="0" smtClean="0"/>
              <a:t> das </a:t>
            </a:r>
            <a:r>
              <a:rPr lang="en-US" sz="1600" dirty="0" err="1" smtClean="0"/>
              <a:t>Mudanças</a:t>
            </a:r>
            <a:r>
              <a:rPr lang="en-US" sz="1600" dirty="0" smtClean="0"/>
              <a:t> </a:t>
            </a:r>
            <a:r>
              <a:rPr lang="en-US" sz="1600" dirty="0" err="1" smtClean="0"/>
              <a:t>nos</a:t>
            </a:r>
            <a:r>
              <a:rPr lang="en-US" sz="1600" dirty="0" smtClean="0"/>
              <a:t> </a:t>
            </a:r>
            <a:r>
              <a:rPr lang="en-US" sz="1600" dirty="0" err="1" smtClean="0"/>
              <a:t>prazos</a:t>
            </a:r>
            <a:r>
              <a:rPr lang="en-US" sz="16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Novos</a:t>
            </a:r>
            <a:r>
              <a:rPr lang="en-US" sz="1600" dirty="0" smtClean="0"/>
              <a:t> testes </a:t>
            </a:r>
            <a:r>
              <a:rPr lang="en-US" sz="1600" dirty="0" err="1" smtClean="0"/>
              <a:t>realizados</a:t>
            </a:r>
            <a:r>
              <a:rPr lang="en-US" sz="1600" dirty="0" smtClean="0"/>
              <a:t> </a:t>
            </a:r>
            <a:r>
              <a:rPr lang="en-US" sz="1600" dirty="0" err="1" smtClean="0"/>
              <a:t>pós</a:t>
            </a:r>
            <a:r>
              <a:rPr lang="en-US" sz="1600" dirty="0" smtClean="0"/>
              <a:t> </a:t>
            </a:r>
            <a:r>
              <a:rPr lang="en-US" sz="1600" dirty="0" err="1" smtClean="0"/>
              <a:t>retorno</a:t>
            </a:r>
            <a:r>
              <a:rPr lang="en-US" sz="1600" dirty="0" smtClean="0"/>
              <a:t> </a:t>
            </a:r>
            <a:r>
              <a:rPr lang="en-US" sz="1600" dirty="0" err="1" smtClean="0"/>
              <a:t>da</a:t>
            </a:r>
            <a:r>
              <a:rPr lang="en-US" sz="1600" dirty="0" smtClean="0"/>
              <a:t> </a:t>
            </a:r>
            <a:r>
              <a:rPr lang="en-US" sz="1600" dirty="0" err="1" smtClean="0"/>
              <a:t>solicitação</a:t>
            </a:r>
            <a:r>
              <a:rPr lang="en-US" sz="1600" dirty="0" smtClean="0"/>
              <a:t> de </a:t>
            </a:r>
            <a:r>
              <a:rPr lang="en-US" sz="1600" dirty="0" err="1" smtClean="0"/>
              <a:t>Mudanças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330</Words>
  <Application>Microsoft Office PowerPoint</Application>
  <PresentationFormat>Apresentação na tela (4:3)</PresentationFormat>
  <Paragraphs>84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Projeto de Teste – Compra Fácil</vt:lpstr>
      <vt:lpstr>Compra Fácil – Projeto de Teste</vt:lpstr>
      <vt:lpstr>Compra Fácil – Projeto de Teste</vt:lpstr>
      <vt:lpstr>Compra Fácil – Projeto de Teste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Control</dc:title>
  <dc:creator>André</dc:creator>
  <cp:lastModifiedBy>JgonçalvesS</cp:lastModifiedBy>
  <cp:revision>24</cp:revision>
  <dcterms:modified xsi:type="dcterms:W3CDTF">2015-06-11T21:13:40Z</dcterms:modified>
</cp:coreProperties>
</file>