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1369-2249-668F-7A11-AE9EE244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735A6-DE56-2E4C-EAB2-C710C0078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C29E-82C4-7B5C-4BE0-162FF923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3BF-D043-4C0D-98F3-CC294C676DE3}" type="datetimeFigureOut">
              <a:rPr lang="en-DE" smtClean="0"/>
              <a:t>09/05/2025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922F9-B3BC-9462-69B9-55C9F0A0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A8C8C-2D25-F4E4-82FE-5CA1E4A9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621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FED0-306A-008C-D43D-BA274E70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26E4-6528-D54C-6A2A-2026EA5A8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9E823-2037-7C60-DF81-316DAB94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3BF-D043-4C0D-98F3-CC294C676DE3}" type="datetimeFigureOut">
              <a:rPr lang="en-DE" smtClean="0"/>
              <a:t>09/05/2025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62EB-9232-4663-C11B-BABEB4B7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C58F-53C7-0D85-AE82-3D6A1EA9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532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E40E2E-F965-F089-1448-097BCEC3B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8AB35-8D7E-C6D8-419D-4E90FF0CE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8DD7-9D9F-23E5-349C-8D9FE316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3BF-D043-4C0D-98F3-CC294C676DE3}" type="datetimeFigureOut">
              <a:rPr lang="en-DE" smtClean="0"/>
              <a:t>09/05/2025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0E8D6-6A44-8DAD-491B-4154654D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2B2B7-3E5F-1764-BAD2-EACA6193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49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09BC-B5ED-6A7B-A8D8-19A925AE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90D2-2542-883E-A4CC-F1152D76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AFA3E-0B1F-D5AB-0AD1-5B9E61EB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3BF-D043-4C0D-98F3-CC294C676DE3}" type="datetimeFigureOut">
              <a:rPr lang="en-DE" smtClean="0"/>
              <a:t>09/05/2025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DE00A-D99F-213B-D65F-62FE8E3B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F89C2-CCF1-8322-CD6D-788AEF2D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511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86F2-299D-49FA-BA01-13C5F57E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91B7-F7E0-B51C-EC51-ABAB2F66C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0B1C2-23C8-1321-FB5E-E4D44F70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3BF-D043-4C0D-98F3-CC294C676DE3}" type="datetimeFigureOut">
              <a:rPr lang="en-DE" smtClean="0"/>
              <a:t>09/05/2025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95367-B89E-3082-9C74-6489DAB5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11B1-F205-2127-F592-83240FC1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954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3767-A589-C4C2-88FA-E5495A9C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5432-EC0F-EFC7-36D1-65202C026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D7452-D614-EA74-AA19-FDDA81123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060F6-8521-FB58-3AF9-323A5C86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3BF-D043-4C0D-98F3-CC294C676DE3}" type="datetimeFigureOut">
              <a:rPr lang="en-DE" smtClean="0"/>
              <a:t>09/05/2025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3390-EE8D-FF03-155B-767A1204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E4583-457C-7960-822C-D59F8650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312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D8BF-9318-027A-BF3D-4D6C5874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D362E-2034-9953-C44D-11513161C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86655-6F72-7A0E-6578-A6F85CBFB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816C5-827E-5545-A562-80E8BEB7B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3858B-7F67-9680-5492-EB0755DE1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1DEBE-30DB-864E-83C8-988BB429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3BF-D043-4C0D-98F3-CC294C676DE3}" type="datetimeFigureOut">
              <a:rPr lang="en-DE" smtClean="0"/>
              <a:t>09/05/2025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CFEF9-6529-6377-55FD-B6A871C1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8F265-EE46-D930-E33B-69920905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105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70F3-7C37-F3C3-8335-62EB6AFE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78928-13EC-2DBC-6B6F-0C5D4CC4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3BF-D043-4C0D-98F3-CC294C676DE3}" type="datetimeFigureOut">
              <a:rPr lang="en-DE" smtClean="0"/>
              <a:t>09/05/2025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09C49-A59F-9D03-175B-61E3172D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1C092-A01B-C4F6-0994-AB1E2D95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809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E66AE-88F9-4AE5-5A18-94AC31A6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3BF-D043-4C0D-98F3-CC294C676DE3}" type="datetimeFigureOut">
              <a:rPr lang="en-DE" smtClean="0"/>
              <a:t>09/05/2025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161C2-6EBD-40EA-D424-503BEA60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0EB70-3DC5-2885-231A-B48559B5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617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A935-F66E-121D-B1A9-3FC34CC5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0720-2AA3-D8AE-2C06-B0571C303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6404E-A679-D1A0-AC56-4CFE243B8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7FCDA-A86C-97A7-0270-F41AC518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3BF-D043-4C0D-98F3-CC294C676DE3}" type="datetimeFigureOut">
              <a:rPr lang="en-DE" smtClean="0"/>
              <a:t>09/05/2025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04752-1E8F-611B-B3DF-D81B5BEE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928AD-214A-9462-1D0D-4D35BF7C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500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E33A-9E2A-248D-EEED-6A7CC567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C463B-67A9-BFB6-56CE-99C5CEFF2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710E7-42D2-100D-B311-95421735B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332C9-7ADF-1A58-EB54-DE78320E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3BF-D043-4C0D-98F3-CC294C676DE3}" type="datetimeFigureOut">
              <a:rPr lang="en-DE" smtClean="0"/>
              <a:t>09/05/2025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E09AB-3F7C-06F0-661E-400EA164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9D565-D0ED-11EB-422D-4E1C4A39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090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D4DFB-758E-A41D-DE15-5D3A27FD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1D14-2CFE-2D83-8EF9-17EC06430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FCC6B-1774-A4FC-40E9-0657DA658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2FC3BF-D043-4C0D-98F3-CC294C676DE3}" type="datetimeFigureOut">
              <a:rPr lang="en-DE" smtClean="0"/>
              <a:t>09/05/2025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0714A-F265-8520-B442-C6D8A9FDC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D3245-EED7-DD6A-9FC7-D53912F6F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866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FA499-E664-FC57-4872-53EBBCE17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de-DE" sz="5200">
                <a:solidFill>
                  <a:schemeClr val="tx2"/>
                </a:solidFill>
              </a:rPr>
              <a:t>Hybrid Cache</a:t>
            </a:r>
            <a:endParaRPr lang="en-DE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C495E-9C6D-1C71-DF51-98252F306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2"/>
                </a:solidFill>
              </a:rPr>
              <a:t>Deep dive into .NET Caching</a:t>
            </a:r>
            <a:endParaRPr lang="en-DE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544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5" name="Rectangle 2074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E4AD903-F7D4-7C49-AB83-82E37C81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43" y="481630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No-Cache to Hybrid-Cache</a:t>
            </a:r>
          </a:p>
        </p:txBody>
      </p:sp>
      <p:grpSp>
        <p:nvGrpSpPr>
          <p:cNvPr id="2077" name="Group 2076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82" name="Group 2081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083" name="Freeform: Shape 2082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4" name="Freeform: Shape 2083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5" name="Freeform: Shape 2084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6" name="Freeform: Shape 2085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68C987C-F1F8-961E-4E17-B52E5D9A5A32}"/>
              </a:ext>
            </a:extLst>
          </p:cNvPr>
          <p:cNvSpPr txBox="1"/>
          <p:nvPr/>
        </p:nvSpPr>
        <p:spPr>
          <a:xfrm>
            <a:off x="106916" y="5584463"/>
            <a:ext cx="20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No Cache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5C4746-CA69-44EE-4F30-7B0291CB8D40}"/>
              </a:ext>
            </a:extLst>
          </p:cNvPr>
          <p:cNvSpPr txBox="1"/>
          <p:nvPr/>
        </p:nvSpPr>
        <p:spPr>
          <a:xfrm>
            <a:off x="2929721" y="5574730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Memory Cache (L1)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527B8-C252-47E4-4CC3-67D87297372E}"/>
              </a:ext>
            </a:extLst>
          </p:cNvPr>
          <p:cNvSpPr txBox="1"/>
          <p:nvPr/>
        </p:nvSpPr>
        <p:spPr>
          <a:xfrm>
            <a:off x="6268038" y="5574730"/>
            <a:ext cx="245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Distributed Cache (L2)</a:t>
            </a:r>
            <a:endParaRPr lang="en-DE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FF72B44-6302-2A76-541E-9D31945F8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1513"/>
            <a:ext cx="12192000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942520-32FD-7BB8-3C4C-633E51D0FAB0}"/>
              </a:ext>
            </a:extLst>
          </p:cNvPr>
          <p:cNvSpPr txBox="1"/>
          <p:nvPr/>
        </p:nvSpPr>
        <p:spPr>
          <a:xfrm>
            <a:off x="9598723" y="5586860"/>
            <a:ext cx="245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Hybrid Cache (L1 + </a:t>
            </a:r>
            <a:r>
              <a:rPr lang="de-DE"/>
              <a:t>L2)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3388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86F6AB-ACE4-0DE7-7C88-F9A307425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5" name="Rectangle 2074">
            <a:extLst>
              <a:ext uri="{FF2B5EF4-FFF2-40B4-BE49-F238E27FC236}">
                <a16:creationId xmlns:a16="http://schemas.microsoft.com/office/drawing/2014/main" id="{4ED3E787-EF34-87A2-F851-BB64265A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9E4B2A98-4F78-1286-EF13-0A955946A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ED55A03-22F1-406C-9B8D-B492631E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70" y="150780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No-Cache to Hybrid-Cache</a:t>
            </a:r>
          </a:p>
        </p:txBody>
      </p:sp>
      <p:grpSp>
        <p:nvGrpSpPr>
          <p:cNvPr id="2077" name="Group 2076">
            <a:extLst>
              <a:ext uri="{FF2B5EF4-FFF2-40B4-BE49-F238E27FC236}">
                <a16:creationId xmlns:a16="http://schemas.microsoft.com/office/drawing/2014/main" id="{E9D41913-0364-9684-BE61-BD7C48E63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3197FC6B-71FC-4AD8-D212-DD5EB27BD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3A8AD771-4C0A-EB95-59C0-C92AA63B3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2ACA71AB-2C21-2633-4436-B88953FDD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B0CC0BCB-D046-76C7-72DF-89F99D1F7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82" name="Group 2081">
            <a:extLst>
              <a:ext uri="{FF2B5EF4-FFF2-40B4-BE49-F238E27FC236}">
                <a16:creationId xmlns:a16="http://schemas.microsoft.com/office/drawing/2014/main" id="{E09AF1ED-A1B2-71B2-6718-0A63E596A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083" name="Freeform: Shape 2082">
              <a:extLst>
                <a:ext uri="{FF2B5EF4-FFF2-40B4-BE49-F238E27FC236}">
                  <a16:creationId xmlns:a16="http://schemas.microsoft.com/office/drawing/2014/main" id="{AF5060F8-34AE-591B-20B5-F163884E2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4" name="Freeform: Shape 2083">
              <a:extLst>
                <a:ext uri="{FF2B5EF4-FFF2-40B4-BE49-F238E27FC236}">
                  <a16:creationId xmlns:a16="http://schemas.microsoft.com/office/drawing/2014/main" id="{F1656239-C872-0D1D-5F41-A620D8000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5" name="Freeform: Shape 2084">
              <a:extLst>
                <a:ext uri="{FF2B5EF4-FFF2-40B4-BE49-F238E27FC236}">
                  <a16:creationId xmlns:a16="http://schemas.microsoft.com/office/drawing/2014/main" id="{D2D055C4-A4AB-CC5D-7FF2-031D3DBA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6" name="Freeform: Shape 2085">
              <a:extLst>
                <a:ext uri="{FF2B5EF4-FFF2-40B4-BE49-F238E27FC236}">
                  <a16:creationId xmlns:a16="http://schemas.microsoft.com/office/drawing/2014/main" id="{1706B5B3-8DB3-1780-0C05-FA6BA9AC9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8">
            <a:extLst>
              <a:ext uri="{FF2B5EF4-FFF2-40B4-BE49-F238E27FC236}">
                <a16:creationId xmlns:a16="http://schemas.microsoft.com/office/drawing/2014/main" id="{8DB82956-B428-5675-6C4C-292AA761B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275" y="819589"/>
            <a:ext cx="7741144" cy="588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01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96F16-EAA4-9B41-96C8-BBEEF9C5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534" y="323764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B1335D0A-B4D3-5137-C678-F3C233057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8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Hybrid Cache</vt:lpstr>
      <vt:lpstr>No-Cache to Hybrid-Cache</vt:lpstr>
      <vt:lpstr>No-Cache to Hybrid-Cache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Johannes-Max Sorge</dc:creator>
  <cp:lastModifiedBy>Johannes-Max Sorge</cp:lastModifiedBy>
  <cp:revision>1</cp:revision>
  <dcterms:created xsi:type="dcterms:W3CDTF">2025-05-09T07:54:15Z</dcterms:created>
  <dcterms:modified xsi:type="dcterms:W3CDTF">2025-05-09T08:37:46Z</dcterms:modified>
</cp:coreProperties>
</file>