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74" r:id="rId3"/>
    <p:sldId id="269" r:id="rId4"/>
    <p:sldId id="271" r:id="rId5"/>
    <p:sldId id="261" r:id="rId6"/>
    <p:sldId id="277" r:id="rId7"/>
    <p:sldId id="263" r:id="rId8"/>
    <p:sldId id="259" r:id="rId9"/>
    <p:sldId id="260" r:id="rId10"/>
    <p:sldId id="273" r:id="rId11"/>
    <p:sldId id="264" r:id="rId12"/>
    <p:sldId id="268" r:id="rId13"/>
    <p:sldId id="272" r:id="rId14"/>
    <p:sldId id="270"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6284" autoAdjust="0"/>
  </p:normalViewPr>
  <p:slideViewPr>
    <p:cSldViewPr snapToGrid="0">
      <p:cViewPr varScale="1">
        <p:scale>
          <a:sx n="79" d="100"/>
          <a:sy n="79" d="100"/>
        </p:scale>
        <p:origin x="188" y="72"/>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25C2B-CA85-48CE-86E9-87E81760239B}" type="doc">
      <dgm:prSet loTypeId="urn:microsoft.com/office/officeart/2005/8/layout/vList6" loCatId="list" qsTypeId="urn:microsoft.com/office/officeart/2005/8/quickstyle/simple4" qsCatId="simple" csTypeId="urn:microsoft.com/office/officeart/2005/8/colors/colorful2" csCatId="colorful" phldr="1"/>
      <dgm:spPr/>
      <dgm:t>
        <a:bodyPr/>
        <a:lstStyle/>
        <a:p>
          <a:endParaRPr lang="en-US"/>
        </a:p>
      </dgm:t>
    </dgm:pt>
    <dgm:pt modelId="{9535A684-B17E-436B-8CC6-F321D61CE6E8}">
      <dgm:prSet phldrT="[Text]" custT="1"/>
      <dgm:spPr/>
      <dgm:t>
        <a:bodyPr/>
        <a:lstStyle/>
        <a:p>
          <a:r>
            <a:rPr lang="en-US" sz="1500" dirty="0"/>
            <a:t>DevOps Consulting</a:t>
          </a:r>
        </a:p>
      </dgm:t>
    </dgm:pt>
    <dgm:pt modelId="{56E3341E-8840-496E-9B60-EB4052280EE3}" type="parTrans" cxnId="{2E81AF0B-2B74-403D-B55A-F061DDD56363}">
      <dgm:prSet/>
      <dgm:spPr/>
      <dgm:t>
        <a:bodyPr/>
        <a:lstStyle/>
        <a:p>
          <a:endParaRPr lang="en-US"/>
        </a:p>
      </dgm:t>
    </dgm:pt>
    <dgm:pt modelId="{A38A6F6C-6CE8-42A2-96FB-91813BD980C1}" type="sibTrans" cxnId="{2E81AF0B-2B74-403D-B55A-F061DDD56363}">
      <dgm:prSet/>
      <dgm:spPr/>
      <dgm:t>
        <a:bodyPr/>
        <a:lstStyle/>
        <a:p>
          <a:endParaRPr lang="en-US"/>
        </a:p>
      </dgm:t>
    </dgm:pt>
    <dgm:pt modelId="{4412252A-F082-47AC-8B9E-E591E1407289}">
      <dgm:prSet phldrT="[Text]" custT="1"/>
      <dgm:spPr/>
      <dgm:t>
        <a:bodyPr/>
        <a:lstStyle/>
        <a:p>
          <a:r>
            <a:rPr lang="en-US" sz="1100" dirty="0"/>
            <a:t>DevOps consultation</a:t>
          </a:r>
        </a:p>
      </dgm:t>
    </dgm:pt>
    <dgm:pt modelId="{23FE8706-09C1-43C7-ABDA-F9B449AC89EA}" type="parTrans" cxnId="{492CACEE-1314-4C90-81B7-B027413E85C1}">
      <dgm:prSet/>
      <dgm:spPr/>
      <dgm:t>
        <a:bodyPr/>
        <a:lstStyle/>
        <a:p>
          <a:endParaRPr lang="en-US"/>
        </a:p>
      </dgm:t>
    </dgm:pt>
    <dgm:pt modelId="{BA98A793-AC50-4FDE-945E-AB5C07AF8368}" type="sibTrans" cxnId="{492CACEE-1314-4C90-81B7-B027413E85C1}">
      <dgm:prSet/>
      <dgm:spPr/>
      <dgm:t>
        <a:bodyPr/>
        <a:lstStyle/>
        <a:p>
          <a:endParaRPr lang="en-US"/>
        </a:p>
      </dgm:t>
    </dgm:pt>
    <dgm:pt modelId="{BF2589F6-9A8F-4800-849D-506F8DAA87E3}">
      <dgm:prSet phldrT="[Text]" custT="1"/>
      <dgm:spPr/>
      <dgm:t>
        <a:bodyPr/>
        <a:lstStyle/>
        <a:p>
          <a:r>
            <a:rPr lang="en-US" sz="1500">
              <a:latin typeface="Myriad Pro"/>
              <a:cs typeface="Calibri" panose="020F0502020204030204" pitchFamily="34" charset="0"/>
            </a:rPr>
            <a:t>DevOps Assessment </a:t>
          </a:r>
          <a:endParaRPr lang="en-US" sz="1500" dirty="0"/>
        </a:p>
      </dgm:t>
    </dgm:pt>
    <dgm:pt modelId="{47EC93D5-124D-45F1-A5F5-FC48CE933F3A}" type="parTrans" cxnId="{B5F188E4-9B77-4403-93D8-A0AD19938884}">
      <dgm:prSet/>
      <dgm:spPr/>
      <dgm:t>
        <a:bodyPr/>
        <a:lstStyle/>
        <a:p>
          <a:endParaRPr lang="en-US"/>
        </a:p>
      </dgm:t>
    </dgm:pt>
    <dgm:pt modelId="{465372FE-58FF-42F2-B3F0-8369563202A5}" type="sibTrans" cxnId="{B5F188E4-9B77-4403-93D8-A0AD19938884}">
      <dgm:prSet/>
      <dgm:spPr/>
      <dgm:t>
        <a:bodyPr/>
        <a:lstStyle/>
        <a:p>
          <a:endParaRPr lang="en-US"/>
        </a:p>
      </dgm:t>
    </dgm:pt>
    <dgm:pt modelId="{86733378-9C7D-4E4F-8CFF-0B66401E01AB}">
      <dgm:prSet phldrT="[Text]" custT="1"/>
      <dgm:spPr/>
      <dgm:t>
        <a:bodyPr/>
        <a:lstStyle/>
        <a:p>
          <a:r>
            <a:rPr lang="en-US" sz="1100" b="0" i="0" dirty="0"/>
            <a:t> DevOps Maturity assessment</a:t>
          </a:r>
          <a:endParaRPr lang="en-US" sz="1100" dirty="0"/>
        </a:p>
      </dgm:t>
    </dgm:pt>
    <dgm:pt modelId="{95AC7B14-76DF-4D71-A6E7-C208A1C8717B}" type="parTrans" cxnId="{A83F5E28-6CBC-4492-BC20-F3E546238D43}">
      <dgm:prSet/>
      <dgm:spPr/>
      <dgm:t>
        <a:bodyPr/>
        <a:lstStyle/>
        <a:p>
          <a:endParaRPr lang="en-US"/>
        </a:p>
      </dgm:t>
    </dgm:pt>
    <dgm:pt modelId="{746D22E2-0DA9-494E-B836-F0B61FCABFA9}" type="sibTrans" cxnId="{A83F5E28-6CBC-4492-BC20-F3E546238D43}">
      <dgm:prSet/>
      <dgm:spPr/>
      <dgm:t>
        <a:bodyPr/>
        <a:lstStyle/>
        <a:p>
          <a:endParaRPr lang="en-US"/>
        </a:p>
      </dgm:t>
    </dgm:pt>
    <dgm:pt modelId="{33E645AE-512A-4C13-8C9A-D121436D2D5B}">
      <dgm:prSet phldrT="[Text]" custT="1"/>
      <dgm:spPr/>
      <dgm:t>
        <a:bodyPr/>
        <a:lstStyle/>
        <a:p>
          <a:r>
            <a:rPr lang="en-US" sz="1500" dirty="0"/>
            <a:t>End to End DevOps Implementation</a:t>
          </a:r>
        </a:p>
      </dgm:t>
    </dgm:pt>
    <dgm:pt modelId="{0FC54E07-8E59-4920-84AB-19ACED55A2B9}" type="parTrans" cxnId="{91427511-EC22-44F7-9F0F-B1CA02920E8F}">
      <dgm:prSet/>
      <dgm:spPr/>
      <dgm:t>
        <a:bodyPr/>
        <a:lstStyle/>
        <a:p>
          <a:endParaRPr lang="en-US"/>
        </a:p>
      </dgm:t>
    </dgm:pt>
    <dgm:pt modelId="{6FFCDCF0-479A-43FC-9611-35219ADF7043}" type="sibTrans" cxnId="{91427511-EC22-44F7-9F0F-B1CA02920E8F}">
      <dgm:prSet/>
      <dgm:spPr/>
      <dgm:t>
        <a:bodyPr/>
        <a:lstStyle/>
        <a:p>
          <a:endParaRPr lang="en-US"/>
        </a:p>
      </dgm:t>
    </dgm:pt>
    <dgm:pt modelId="{627232B2-720C-45B2-AA66-AB6A10F7CCA8}">
      <dgm:prSet phldrT="[Text]" custT="1"/>
      <dgm:spPr/>
      <dgm:t>
        <a:bodyPr/>
        <a:lstStyle/>
        <a:p>
          <a:r>
            <a:rPr lang="nl-NL" sz="1100" dirty="0">
              <a:latin typeface="Arial" panose="020B0604020202020204" pitchFamily="34" charset="0"/>
              <a:cs typeface="Arial" panose="020B0604020202020204" pitchFamily="34" charset="0"/>
            </a:rPr>
            <a:t>Legacy Repository migration to Git</a:t>
          </a:r>
          <a:endParaRPr lang="en-US" sz="1100" dirty="0"/>
        </a:p>
      </dgm:t>
    </dgm:pt>
    <dgm:pt modelId="{D7050DD4-728E-4ACD-BCD4-6ADBAF51C19E}" type="parTrans" cxnId="{EEA4C839-4AFA-498F-AC91-BCC4B425C7C6}">
      <dgm:prSet/>
      <dgm:spPr/>
      <dgm:t>
        <a:bodyPr/>
        <a:lstStyle/>
        <a:p>
          <a:endParaRPr lang="en-US"/>
        </a:p>
      </dgm:t>
    </dgm:pt>
    <dgm:pt modelId="{8EED6566-C279-4E66-A221-A0660692D0F7}" type="sibTrans" cxnId="{EEA4C839-4AFA-498F-AC91-BCC4B425C7C6}">
      <dgm:prSet/>
      <dgm:spPr/>
      <dgm:t>
        <a:bodyPr/>
        <a:lstStyle/>
        <a:p>
          <a:endParaRPr lang="en-US"/>
        </a:p>
      </dgm:t>
    </dgm:pt>
    <dgm:pt modelId="{3A38CA73-FBD2-4F28-991E-029897D22A0B}">
      <dgm:prSet phldrT="[Text]" custT="1"/>
      <dgm:spPr/>
      <dgm:t>
        <a:bodyPr/>
        <a:lstStyle/>
        <a:p>
          <a:r>
            <a:rPr lang="en-US" sz="1100" dirty="0"/>
            <a:t>Process Transformation design and Implementation</a:t>
          </a:r>
        </a:p>
      </dgm:t>
    </dgm:pt>
    <dgm:pt modelId="{BF46D501-E7FF-4B7A-B2DE-8279818C4E50}" type="parTrans" cxnId="{29EE4CCD-4BA0-4D99-B675-32AB829AE9BF}">
      <dgm:prSet/>
      <dgm:spPr/>
      <dgm:t>
        <a:bodyPr/>
        <a:lstStyle/>
        <a:p>
          <a:endParaRPr lang="en-US"/>
        </a:p>
      </dgm:t>
    </dgm:pt>
    <dgm:pt modelId="{688FDAF9-12D3-4247-875D-6EF5A2C248F9}" type="sibTrans" cxnId="{29EE4CCD-4BA0-4D99-B675-32AB829AE9BF}">
      <dgm:prSet/>
      <dgm:spPr/>
      <dgm:t>
        <a:bodyPr/>
        <a:lstStyle/>
        <a:p>
          <a:endParaRPr lang="en-US"/>
        </a:p>
      </dgm:t>
    </dgm:pt>
    <dgm:pt modelId="{D72235FE-606E-4E07-A68B-8E43A5B30BF8}">
      <dgm:prSet phldrT="[Text]" custT="1"/>
      <dgm:spPr/>
      <dgm:t>
        <a:bodyPr/>
        <a:lstStyle/>
        <a:p>
          <a:r>
            <a:rPr lang="en-US" sz="1500">
              <a:latin typeface="Myriad Pro"/>
              <a:cs typeface="Calibri" panose="020F0502020204030204" pitchFamily="34" charset="0"/>
            </a:rPr>
            <a:t>DevOps Management and Support</a:t>
          </a:r>
          <a:endParaRPr lang="en-US" sz="1500" dirty="0"/>
        </a:p>
      </dgm:t>
    </dgm:pt>
    <dgm:pt modelId="{F91203ED-9A3D-46BC-A599-1D689E8DB2A9}" type="parTrans" cxnId="{17A8A581-1471-4F16-8B5D-E3BE31C3AD78}">
      <dgm:prSet/>
      <dgm:spPr/>
      <dgm:t>
        <a:bodyPr/>
        <a:lstStyle/>
        <a:p>
          <a:endParaRPr lang="en-US"/>
        </a:p>
      </dgm:t>
    </dgm:pt>
    <dgm:pt modelId="{396B52D9-AC58-460B-8117-205E954D16E2}" type="sibTrans" cxnId="{17A8A581-1471-4F16-8B5D-E3BE31C3AD78}">
      <dgm:prSet/>
      <dgm:spPr/>
      <dgm:t>
        <a:bodyPr/>
        <a:lstStyle/>
        <a:p>
          <a:endParaRPr lang="en-US"/>
        </a:p>
      </dgm:t>
    </dgm:pt>
    <dgm:pt modelId="{BE18214B-2EC7-4C34-A154-4C2C0B709652}">
      <dgm:prSet phldrT="[Text]" custT="1"/>
      <dgm:spPr/>
      <dgm:t>
        <a:bodyPr/>
        <a:lstStyle/>
        <a:p>
          <a:r>
            <a:rPr lang="en-US" sz="1100" b="0" i="0" dirty="0"/>
            <a:t>Manage the health of your continuous delivery pipeline</a:t>
          </a:r>
          <a:endParaRPr lang="en-US" sz="1100" dirty="0"/>
        </a:p>
      </dgm:t>
    </dgm:pt>
    <dgm:pt modelId="{B0B75BB1-B7AB-49C4-999D-C8155A735ADE}" type="parTrans" cxnId="{EE18BCC7-9CA2-4F17-99FC-5C26D2EA8D77}">
      <dgm:prSet/>
      <dgm:spPr/>
      <dgm:t>
        <a:bodyPr/>
        <a:lstStyle/>
        <a:p>
          <a:endParaRPr lang="en-US"/>
        </a:p>
      </dgm:t>
    </dgm:pt>
    <dgm:pt modelId="{52D5FB9C-0379-451B-8FF4-37E47F571218}" type="sibTrans" cxnId="{EE18BCC7-9CA2-4F17-99FC-5C26D2EA8D77}">
      <dgm:prSet/>
      <dgm:spPr/>
      <dgm:t>
        <a:bodyPr/>
        <a:lstStyle/>
        <a:p>
          <a:endParaRPr lang="en-US"/>
        </a:p>
      </dgm:t>
    </dgm:pt>
    <dgm:pt modelId="{8479DAC2-6A54-4132-B087-09637F5AE71F}">
      <dgm:prSet phldrT="[Text]" custT="1"/>
      <dgm:spPr/>
      <dgm:t>
        <a:bodyPr/>
        <a:lstStyle/>
        <a:p>
          <a:r>
            <a:rPr lang="en-US" sz="1100" b="0" i="0" dirty="0"/>
            <a:t>Release management support</a:t>
          </a:r>
          <a:endParaRPr lang="en-US" sz="1100" dirty="0"/>
        </a:p>
      </dgm:t>
    </dgm:pt>
    <dgm:pt modelId="{0DC53F76-3716-428D-91B0-4F8E958BE8FE}" type="parTrans" cxnId="{9186D8CC-93FA-4FE5-9B45-9D7F470AEDEC}">
      <dgm:prSet/>
      <dgm:spPr/>
      <dgm:t>
        <a:bodyPr/>
        <a:lstStyle/>
        <a:p>
          <a:endParaRPr lang="en-US"/>
        </a:p>
      </dgm:t>
    </dgm:pt>
    <dgm:pt modelId="{0B593269-BE67-45CB-898F-56613A5EB513}" type="sibTrans" cxnId="{9186D8CC-93FA-4FE5-9B45-9D7F470AEDEC}">
      <dgm:prSet/>
      <dgm:spPr/>
      <dgm:t>
        <a:bodyPr/>
        <a:lstStyle/>
        <a:p>
          <a:endParaRPr lang="en-US"/>
        </a:p>
      </dgm:t>
    </dgm:pt>
    <dgm:pt modelId="{E27DA34D-55A3-46A6-84DD-8DAE459BE3E8}">
      <dgm:prSet phldrT="[Text]" custT="1"/>
      <dgm:spPr/>
      <dgm:t>
        <a:bodyPr/>
        <a:lstStyle/>
        <a:p>
          <a:r>
            <a:rPr lang="en-US" sz="1100" b="0" i="0" dirty="0"/>
            <a:t> DevOps Framework Design and Tool chain  proposal</a:t>
          </a:r>
          <a:endParaRPr lang="en-US" sz="1100" dirty="0"/>
        </a:p>
      </dgm:t>
    </dgm:pt>
    <dgm:pt modelId="{68A18EC1-3629-4859-802D-3803F58EBBDB}" type="parTrans" cxnId="{6E980189-3D0D-42C7-9B9C-558D149F620D}">
      <dgm:prSet/>
      <dgm:spPr/>
      <dgm:t>
        <a:bodyPr/>
        <a:lstStyle/>
        <a:p>
          <a:endParaRPr lang="en-US"/>
        </a:p>
      </dgm:t>
    </dgm:pt>
    <dgm:pt modelId="{3EA4542C-2E51-47CA-B27F-1CF0AC9E3A78}" type="sibTrans" cxnId="{6E980189-3D0D-42C7-9B9C-558D149F620D}">
      <dgm:prSet/>
      <dgm:spPr/>
      <dgm:t>
        <a:bodyPr/>
        <a:lstStyle/>
        <a:p>
          <a:endParaRPr lang="en-US"/>
        </a:p>
      </dgm:t>
    </dgm:pt>
    <dgm:pt modelId="{80CC94E1-ECF8-4F28-85F5-03747F8DC050}">
      <dgm:prSet phldrT="[Text]" custT="1"/>
      <dgm:spPr/>
      <dgm:t>
        <a:bodyPr/>
        <a:lstStyle/>
        <a:p>
          <a:endParaRPr lang="en-US" sz="1100" dirty="0"/>
        </a:p>
      </dgm:t>
    </dgm:pt>
    <dgm:pt modelId="{0ABA39B5-D0BE-4FEA-A7C1-994E98E4A599}" type="parTrans" cxnId="{53D6D0C8-58D8-4AF3-A3C5-C718146D01D3}">
      <dgm:prSet/>
      <dgm:spPr/>
      <dgm:t>
        <a:bodyPr/>
        <a:lstStyle/>
        <a:p>
          <a:endParaRPr lang="en-US"/>
        </a:p>
      </dgm:t>
    </dgm:pt>
    <dgm:pt modelId="{4507C211-25D1-49CD-8C8B-6A2F62C872C8}" type="sibTrans" cxnId="{53D6D0C8-58D8-4AF3-A3C5-C718146D01D3}">
      <dgm:prSet/>
      <dgm:spPr/>
      <dgm:t>
        <a:bodyPr/>
        <a:lstStyle/>
        <a:p>
          <a:endParaRPr lang="en-US"/>
        </a:p>
      </dgm:t>
    </dgm:pt>
    <dgm:pt modelId="{795BD914-5616-4F3C-8CA4-BB5FD148F301}">
      <dgm:prSet phldrT="[Text]" custT="1"/>
      <dgm:spPr/>
      <dgm:t>
        <a:bodyPr/>
        <a:lstStyle/>
        <a:p>
          <a:endParaRPr lang="en-US" sz="1100" dirty="0"/>
        </a:p>
      </dgm:t>
    </dgm:pt>
    <dgm:pt modelId="{D1754B21-A74A-4D1F-BEE6-FE443EB2CA53}" type="parTrans" cxnId="{774ED938-155B-4ABB-84B4-A1EF3A3A8ABA}">
      <dgm:prSet/>
      <dgm:spPr/>
      <dgm:t>
        <a:bodyPr/>
        <a:lstStyle/>
        <a:p>
          <a:endParaRPr lang="en-US"/>
        </a:p>
      </dgm:t>
    </dgm:pt>
    <dgm:pt modelId="{08CA14BB-40A6-4A67-9AD2-4BA7A5ECD55B}" type="sibTrans" cxnId="{774ED938-155B-4ABB-84B4-A1EF3A3A8ABA}">
      <dgm:prSet/>
      <dgm:spPr/>
      <dgm:t>
        <a:bodyPr/>
        <a:lstStyle/>
        <a:p>
          <a:endParaRPr lang="en-US"/>
        </a:p>
      </dgm:t>
    </dgm:pt>
    <dgm:pt modelId="{B1580496-E67C-41B7-87CF-20C30C661CFF}">
      <dgm:prSet phldrT="[Text]" custT="1"/>
      <dgm:spPr/>
      <dgm:t>
        <a:bodyPr/>
        <a:lstStyle/>
        <a:p>
          <a:r>
            <a:rPr lang="en-US" sz="1100" dirty="0"/>
            <a:t>Training and Adoption</a:t>
          </a:r>
        </a:p>
      </dgm:t>
    </dgm:pt>
    <dgm:pt modelId="{11506DE2-EBA5-4579-9D19-1D77C8A6E18E}" type="parTrans" cxnId="{70F0D170-E797-49CB-94E8-DBA5B9F24BF3}">
      <dgm:prSet/>
      <dgm:spPr/>
      <dgm:t>
        <a:bodyPr/>
        <a:lstStyle/>
        <a:p>
          <a:endParaRPr lang="en-US"/>
        </a:p>
      </dgm:t>
    </dgm:pt>
    <dgm:pt modelId="{D7F3680E-06B7-42D3-96C3-81EA54A6BF8F}" type="sibTrans" cxnId="{70F0D170-E797-49CB-94E8-DBA5B9F24BF3}">
      <dgm:prSet/>
      <dgm:spPr/>
      <dgm:t>
        <a:bodyPr/>
        <a:lstStyle/>
        <a:p>
          <a:endParaRPr lang="en-US"/>
        </a:p>
      </dgm:t>
    </dgm:pt>
    <dgm:pt modelId="{A6E0F8C6-711C-4001-8DD8-37CB78444A80}">
      <dgm:prSet phldrT="[Text]" custT="1"/>
      <dgm:spPr/>
      <dgm:t>
        <a:bodyPr/>
        <a:lstStyle/>
        <a:p>
          <a:r>
            <a:rPr lang="en-US" sz="1100" b="0" i="0" dirty="0"/>
            <a:t>Continuous deployment support</a:t>
          </a:r>
          <a:endParaRPr lang="en-US" sz="1100" dirty="0"/>
        </a:p>
      </dgm:t>
    </dgm:pt>
    <dgm:pt modelId="{6F5D71BB-6B90-4018-8807-8CD18B46A65B}" type="parTrans" cxnId="{58B66F04-76F2-4E0C-B53E-04ADE637AE6D}">
      <dgm:prSet/>
      <dgm:spPr/>
      <dgm:t>
        <a:bodyPr/>
        <a:lstStyle/>
        <a:p>
          <a:endParaRPr lang="en-US"/>
        </a:p>
      </dgm:t>
    </dgm:pt>
    <dgm:pt modelId="{A9999D14-EA1C-44C0-AA22-E3229917B659}" type="sibTrans" cxnId="{58B66F04-76F2-4E0C-B53E-04ADE637AE6D}">
      <dgm:prSet/>
      <dgm:spPr/>
      <dgm:t>
        <a:bodyPr/>
        <a:lstStyle/>
        <a:p>
          <a:endParaRPr lang="en-US"/>
        </a:p>
      </dgm:t>
    </dgm:pt>
    <dgm:pt modelId="{BB0B66B3-E924-46E9-BE5C-55A8EE230CF8}">
      <dgm:prSet phldrT="[Text]" custT="1"/>
      <dgm:spPr/>
      <dgm:t>
        <a:bodyPr/>
        <a:lstStyle/>
        <a:p>
          <a:r>
            <a:rPr lang="en-US" sz="1100" b="0" i="0" dirty="0"/>
            <a:t>Infrastructure automation support</a:t>
          </a:r>
          <a:endParaRPr lang="en-US" sz="1100" dirty="0"/>
        </a:p>
      </dgm:t>
    </dgm:pt>
    <dgm:pt modelId="{84F5DC74-9D59-45DE-AEF3-961B8440321D}" type="parTrans" cxnId="{1A238A2D-37AE-4012-B517-74E312D4A712}">
      <dgm:prSet/>
      <dgm:spPr/>
      <dgm:t>
        <a:bodyPr/>
        <a:lstStyle/>
        <a:p>
          <a:endParaRPr lang="en-US"/>
        </a:p>
      </dgm:t>
    </dgm:pt>
    <dgm:pt modelId="{D06A24FA-52AB-4D08-BFB1-10FBA31120C1}" type="sibTrans" cxnId="{1A238A2D-37AE-4012-B517-74E312D4A712}">
      <dgm:prSet/>
      <dgm:spPr/>
      <dgm:t>
        <a:bodyPr/>
        <a:lstStyle/>
        <a:p>
          <a:endParaRPr lang="en-US"/>
        </a:p>
      </dgm:t>
    </dgm:pt>
    <dgm:pt modelId="{4B15C837-0D69-440A-996F-3CA4983F738B}">
      <dgm:prSet phldrT="[Text]" custT="1"/>
      <dgm:spPr/>
      <dgm:t>
        <a:bodyPr/>
        <a:lstStyle/>
        <a:p>
          <a:r>
            <a:rPr lang="en-US" sz="1100" dirty="0"/>
            <a:t>Solution  designing  based on industrial best practices and leading DevOps tools to automate &amp; measure the performance of the delivery pipeline</a:t>
          </a:r>
        </a:p>
      </dgm:t>
    </dgm:pt>
    <dgm:pt modelId="{BE4358A3-4BF9-4FE4-89C9-64634E2201E5}" type="parTrans" cxnId="{571EF6BC-F04E-4C99-B431-660F40AD9F45}">
      <dgm:prSet/>
      <dgm:spPr/>
      <dgm:t>
        <a:bodyPr/>
        <a:lstStyle/>
        <a:p>
          <a:endParaRPr lang="en-US"/>
        </a:p>
      </dgm:t>
    </dgm:pt>
    <dgm:pt modelId="{82FF2088-C759-4170-AA3D-E689F71952B1}" type="sibTrans" cxnId="{571EF6BC-F04E-4C99-B431-660F40AD9F45}">
      <dgm:prSet/>
      <dgm:spPr/>
      <dgm:t>
        <a:bodyPr/>
        <a:lstStyle/>
        <a:p>
          <a:endParaRPr lang="en-US"/>
        </a:p>
      </dgm:t>
    </dgm:pt>
    <dgm:pt modelId="{87226015-7FB8-470D-9032-422344868557}">
      <dgm:prSet phldrT="[Text]" custT="1"/>
      <dgm:spPr/>
      <dgm:t>
        <a:bodyPr/>
        <a:lstStyle/>
        <a:p>
          <a:r>
            <a:rPr lang="en-US" sz="1100" dirty="0"/>
            <a:t>DevOps Implementation strategy Planning</a:t>
          </a:r>
        </a:p>
      </dgm:t>
    </dgm:pt>
    <dgm:pt modelId="{6EF50F29-9CB7-4F61-AFA3-D514FEB13E51}" type="parTrans" cxnId="{E0BBF41B-67AB-4E1F-A6BB-64C1E6FBD87C}">
      <dgm:prSet/>
      <dgm:spPr/>
      <dgm:t>
        <a:bodyPr/>
        <a:lstStyle/>
        <a:p>
          <a:endParaRPr lang="en-US"/>
        </a:p>
      </dgm:t>
    </dgm:pt>
    <dgm:pt modelId="{C8891D7F-B423-43E9-95B8-64E70F34C8CC}" type="sibTrans" cxnId="{E0BBF41B-67AB-4E1F-A6BB-64C1E6FBD87C}">
      <dgm:prSet/>
      <dgm:spPr/>
      <dgm:t>
        <a:bodyPr/>
        <a:lstStyle/>
        <a:p>
          <a:endParaRPr lang="en-US"/>
        </a:p>
      </dgm:t>
    </dgm:pt>
    <dgm:pt modelId="{FB578D59-94E0-41B9-BEB9-3E4D50400D64}">
      <dgm:prSet phldrT="[Text]" custT="1"/>
      <dgm:spPr/>
      <dgm:t>
        <a:bodyPr/>
        <a:lstStyle/>
        <a:p>
          <a:r>
            <a:rPr lang="en-US" sz="1100" dirty="0"/>
            <a:t>Tools consolidation and streamline process design</a:t>
          </a:r>
        </a:p>
      </dgm:t>
    </dgm:pt>
    <dgm:pt modelId="{3BB929C6-7DA8-49B0-875C-B0B9AD7C8A9A}" type="parTrans" cxnId="{75AB98AD-BA22-440F-9DFC-5C6350A0B023}">
      <dgm:prSet/>
      <dgm:spPr/>
      <dgm:t>
        <a:bodyPr/>
        <a:lstStyle/>
        <a:p>
          <a:endParaRPr lang="en-US"/>
        </a:p>
      </dgm:t>
    </dgm:pt>
    <dgm:pt modelId="{368151B0-26AC-4D4A-9B1E-10248002840F}" type="sibTrans" cxnId="{75AB98AD-BA22-440F-9DFC-5C6350A0B023}">
      <dgm:prSet/>
      <dgm:spPr/>
      <dgm:t>
        <a:bodyPr/>
        <a:lstStyle/>
        <a:p>
          <a:endParaRPr lang="en-US"/>
        </a:p>
      </dgm:t>
    </dgm:pt>
    <dgm:pt modelId="{CCE574BB-0C0E-48A2-801E-17A4503CF1A0}">
      <dgm:prSet phldrT="[Text]" custT="1"/>
      <dgm:spPr/>
      <dgm:t>
        <a:bodyPr/>
        <a:lstStyle/>
        <a:p>
          <a:r>
            <a:rPr lang="en-US" sz="1100" dirty="0"/>
            <a:t>Assessment Report </a:t>
          </a:r>
        </a:p>
      </dgm:t>
    </dgm:pt>
    <dgm:pt modelId="{C4A0AA96-A8F5-4C7E-A402-0F00DA0CDA72}" type="parTrans" cxnId="{9602C496-ED09-414C-8FCC-CA45EEC28D6B}">
      <dgm:prSet/>
      <dgm:spPr/>
      <dgm:t>
        <a:bodyPr/>
        <a:lstStyle/>
        <a:p>
          <a:endParaRPr lang="en-US"/>
        </a:p>
      </dgm:t>
    </dgm:pt>
    <dgm:pt modelId="{7B766206-E518-4025-A481-C7DB4DD6434B}" type="sibTrans" cxnId="{9602C496-ED09-414C-8FCC-CA45EEC28D6B}">
      <dgm:prSet/>
      <dgm:spPr/>
      <dgm:t>
        <a:bodyPr/>
        <a:lstStyle/>
        <a:p>
          <a:endParaRPr lang="en-US"/>
        </a:p>
      </dgm:t>
    </dgm:pt>
    <dgm:pt modelId="{A5D9FF37-853A-4F2F-818F-A9B5443525D4}">
      <dgm:prSet custT="1"/>
      <dgm:spPr/>
      <dgm:t>
        <a:bodyPr/>
        <a:lstStyle/>
        <a:p>
          <a:r>
            <a:rPr lang="nl-NL" sz="1100" dirty="0">
              <a:latin typeface="Arial" panose="020B0604020202020204" pitchFamily="34" charset="0"/>
              <a:cs typeface="Arial" panose="020B0604020202020204" pitchFamily="34" charset="0"/>
            </a:rPr>
            <a:t>Integrate framework for  Test Automation</a:t>
          </a:r>
        </a:p>
      </dgm:t>
    </dgm:pt>
    <dgm:pt modelId="{D16E3C12-4D95-4F8D-88FB-540C0C144C40}" type="parTrans" cxnId="{2BFEDEF2-D352-4ACA-AED1-247CC9D5040B}">
      <dgm:prSet/>
      <dgm:spPr/>
      <dgm:t>
        <a:bodyPr/>
        <a:lstStyle/>
        <a:p>
          <a:endParaRPr lang="en-US"/>
        </a:p>
      </dgm:t>
    </dgm:pt>
    <dgm:pt modelId="{29AE61C2-F273-49A2-AA4D-E29559BF311D}" type="sibTrans" cxnId="{2BFEDEF2-D352-4ACA-AED1-247CC9D5040B}">
      <dgm:prSet/>
      <dgm:spPr/>
      <dgm:t>
        <a:bodyPr/>
        <a:lstStyle/>
        <a:p>
          <a:endParaRPr lang="en-US"/>
        </a:p>
      </dgm:t>
    </dgm:pt>
    <dgm:pt modelId="{72A1F1A3-497D-4502-A540-6EE7AECACB67}">
      <dgm:prSet phldrT="[Text]" custT="1"/>
      <dgm:spPr/>
      <dgm:t>
        <a:bodyPr/>
        <a:lstStyle/>
        <a:p>
          <a:r>
            <a:rPr lang="en-US" sz="1100" dirty="0"/>
            <a:t>Branching strategy definition</a:t>
          </a:r>
        </a:p>
      </dgm:t>
    </dgm:pt>
    <dgm:pt modelId="{5A960327-E4BA-415B-9EAC-18959BDE5469}" type="parTrans" cxnId="{2700F144-1626-4BCE-ADCB-94E17244118E}">
      <dgm:prSet/>
      <dgm:spPr/>
      <dgm:t>
        <a:bodyPr/>
        <a:lstStyle/>
        <a:p>
          <a:endParaRPr lang="en-US"/>
        </a:p>
      </dgm:t>
    </dgm:pt>
    <dgm:pt modelId="{FB7C83C0-DBAA-42F5-A8AE-2932282BFA69}" type="sibTrans" cxnId="{2700F144-1626-4BCE-ADCB-94E17244118E}">
      <dgm:prSet/>
      <dgm:spPr/>
      <dgm:t>
        <a:bodyPr/>
        <a:lstStyle/>
        <a:p>
          <a:endParaRPr lang="en-US"/>
        </a:p>
      </dgm:t>
    </dgm:pt>
    <dgm:pt modelId="{2EB80293-7AD5-4F8C-BDF5-1122A5D2DD36}">
      <dgm:prSet phldrT="[Text]" custT="1"/>
      <dgm:spPr/>
      <dgm:t>
        <a:bodyPr/>
        <a:lstStyle/>
        <a:p>
          <a:r>
            <a:rPr lang="nl-NL" sz="1100" dirty="0">
              <a:latin typeface="Arial" panose="020B0604020202020204" pitchFamily="34" charset="0"/>
              <a:cs typeface="Arial" panose="020B0604020202020204" pitchFamily="34" charset="0"/>
            </a:rPr>
            <a:t>Automated build and continuos delivery of application and InfrastructureBuild and Deployment automation and orchestration of Containers for Microservices</a:t>
          </a:r>
          <a:endParaRPr lang="en-US" sz="1100" dirty="0"/>
        </a:p>
      </dgm:t>
    </dgm:pt>
    <dgm:pt modelId="{07C6918C-F9C8-43DA-8825-7166CC58BAD9}" type="parTrans" cxnId="{99DA51E2-C105-428C-97E0-5BCEA7200B6B}">
      <dgm:prSet/>
      <dgm:spPr/>
      <dgm:t>
        <a:bodyPr/>
        <a:lstStyle/>
        <a:p>
          <a:endParaRPr lang="en-IN"/>
        </a:p>
      </dgm:t>
    </dgm:pt>
    <dgm:pt modelId="{C77B5B1F-12A8-400D-8F85-4099BC5F3921}" type="sibTrans" cxnId="{99DA51E2-C105-428C-97E0-5BCEA7200B6B}">
      <dgm:prSet/>
      <dgm:spPr/>
      <dgm:t>
        <a:bodyPr/>
        <a:lstStyle/>
        <a:p>
          <a:endParaRPr lang="en-IN"/>
        </a:p>
      </dgm:t>
    </dgm:pt>
    <dgm:pt modelId="{9F8470ED-63A5-4954-AF3F-3891A507B302}" type="pres">
      <dgm:prSet presAssocID="{DFB25C2B-CA85-48CE-86E9-87E81760239B}" presName="Name0" presStyleCnt="0">
        <dgm:presLayoutVars>
          <dgm:dir/>
          <dgm:animLvl val="lvl"/>
          <dgm:resizeHandles/>
        </dgm:presLayoutVars>
      </dgm:prSet>
      <dgm:spPr/>
    </dgm:pt>
    <dgm:pt modelId="{A0E75E03-B795-4200-8831-3F8E2C09A57A}" type="pres">
      <dgm:prSet presAssocID="{9535A684-B17E-436B-8CC6-F321D61CE6E8}" presName="linNode" presStyleCnt="0"/>
      <dgm:spPr/>
    </dgm:pt>
    <dgm:pt modelId="{8342D448-B721-468A-90CE-C68177732C4C}" type="pres">
      <dgm:prSet presAssocID="{9535A684-B17E-436B-8CC6-F321D61CE6E8}" presName="parentShp" presStyleLbl="node1" presStyleIdx="0" presStyleCnt="4">
        <dgm:presLayoutVars>
          <dgm:bulletEnabled val="1"/>
        </dgm:presLayoutVars>
      </dgm:prSet>
      <dgm:spPr/>
    </dgm:pt>
    <dgm:pt modelId="{4E6DC374-417C-400F-B014-4C43034DDDD9}" type="pres">
      <dgm:prSet presAssocID="{9535A684-B17E-436B-8CC6-F321D61CE6E8}" presName="childShp" presStyleLbl="bgAccFollowNode1" presStyleIdx="0" presStyleCnt="4">
        <dgm:presLayoutVars>
          <dgm:bulletEnabled val="1"/>
        </dgm:presLayoutVars>
      </dgm:prSet>
      <dgm:spPr/>
    </dgm:pt>
    <dgm:pt modelId="{98324B50-C96F-451B-A1A5-E3FA2D265DAE}" type="pres">
      <dgm:prSet presAssocID="{A38A6F6C-6CE8-42A2-96FB-91813BD980C1}" presName="spacing" presStyleCnt="0"/>
      <dgm:spPr/>
    </dgm:pt>
    <dgm:pt modelId="{4E5FF326-6F32-4FD1-ACDA-39BDF4FD927E}" type="pres">
      <dgm:prSet presAssocID="{BF2589F6-9A8F-4800-849D-506F8DAA87E3}" presName="linNode" presStyleCnt="0"/>
      <dgm:spPr/>
    </dgm:pt>
    <dgm:pt modelId="{33257B5B-29A4-4832-9EBC-9F5D118A742A}" type="pres">
      <dgm:prSet presAssocID="{BF2589F6-9A8F-4800-849D-506F8DAA87E3}" presName="parentShp" presStyleLbl="node1" presStyleIdx="1" presStyleCnt="4">
        <dgm:presLayoutVars>
          <dgm:bulletEnabled val="1"/>
        </dgm:presLayoutVars>
      </dgm:prSet>
      <dgm:spPr/>
    </dgm:pt>
    <dgm:pt modelId="{E88C6363-9B51-4650-BEF9-CFA718950C72}" type="pres">
      <dgm:prSet presAssocID="{BF2589F6-9A8F-4800-849D-506F8DAA87E3}" presName="childShp" presStyleLbl="bgAccFollowNode1" presStyleIdx="1" presStyleCnt="4">
        <dgm:presLayoutVars>
          <dgm:bulletEnabled val="1"/>
        </dgm:presLayoutVars>
      </dgm:prSet>
      <dgm:spPr/>
    </dgm:pt>
    <dgm:pt modelId="{F08A1B17-DB3C-48D9-921B-C0FF149A81B4}" type="pres">
      <dgm:prSet presAssocID="{465372FE-58FF-42F2-B3F0-8369563202A5}" presName="spacing" presStyleCnt="0"/>
      <dgm:spPr/>
    </dgm:pt>
    <dgm:pt modelId="{6AE091BB-66B1-45ED-9DCC-A5E7A79C972D}" type="pres">
      <dgm:prSet presAssocID="{33E645AE-512A-4C13-8C9A-D121436D2D5B}" presName="linNode" presStyleCnt="0"/>
      <dgm:spPr/>
    </dgm:pt>
    <dgm:pt modelId="{C3E10774-3878-4D1F-9BB4-C1F03D460E9B}" type="pres">
      <dgm:prSet presAssocID="{33E645AE-512A-4C13-8C9A-D121436D2D5B}" presName="parentShp" presStyleLbl="node1" presStyleIdx="2" presStyleCnt="4">
        <dgm:presLayoutVars>
          <dgm:bulletEnabled val="1"/>
        </dgm:presLayoutVars>
      </dgm:prSet>
      <dgm:spPr/>
    </dgm:pt>
    <dgm:pt modelId="{7ACA3C8E-D53F-49E2-B404-884A48B28ADA}" type="pres">
      <dgm:prSet presAssocID="{33E645AE-512A-4C13-8C9A-D121436D2D5B}" presName="childShp" presStyleLbl="bgAccFollowNode1" presStyleIdx="2" presStyleCnt="4">
        <dgm:presLayoutVars>
          <dgm:bulletEnabled val="1"/>
        </dgm:presLayoutVars>
      </dgm:prSet>
      <dgm:spPr/>
    </dgm:pt>
    <dgm:pt modelId="{83890409-FAB3-43B0-9A8C-113842D6A5BE}" type="pres">
      <dgm:prSet presAssocID="{6FFCDCF0-479A-43FC-9611-35219ADF7043}" presName="spacing" presStyleCnt="0"/>
      <dgm:spPr/>
    </dgm:pt>
    <dgm:pt modelId="{05B41AC9-3428-429B-AAEB-9655132FEBF6}" type="pres">
      <dgm:prSet presAssocID="{D72235FE-606E-4E07-A68B-8E43A5B30BF8}" presName="linNode" presStyleCnt="0"/>
      <dgm:spPr/>
    </dgm:pt>
    <dgm:pt modelId="{294B341A-4FB5-42C5-98E6-E2B9EFF35DCC}" type="pres">
      <dgm:prSet presAssocID="{D72235FE-606E-4E07-A68B-8E43A5B30BF8}" presName="parentShp" presStyleLbl="node1" presStyleIdx="3" presStyleCnt="4">
        <dgm:presLayoutVars>
          <dgm:bulletEnabled val="1"/>
        </dgm:presLayoutVars>
      </dgm:prSet>
      <dgm:spPr/>
    </dgm:pt>
    <dgm:pt modelId="{92EE1E6E-261F-40A8-A731-5448FE9A4707}" type="pres">
      <dgm:prSet presAssocID="{D72235FE-606E-4E07-A68B-8E43A5B30BF8}" presName="childShp" presStyleLbl="bgAccFollowNode1" presStyleIdx="3" presStyleCnt="4">
        <dgm:presLayoutVars>
          <dgm:bulletEnabled val="1"/>
        </dgm:presLayoutVars>
      </dgm:prSet>
      <dgm:spPr/>
    </dgm:pt>
  </dgm:ptLst>
  <dgm:cxnLst>
    <dgm:cxn modelId="{55ADFB03-04C0-47F2-BF0B-577D79152668}" type="presOf" srcId="{BB0B66B3-E924-46E9-BE5C-55A8EE230CF8}" destId="{92EE1E6E-261F-40A8-A731-5448FE9A4707}" srcOrd="0" destOrd="3" presId="urn:microsoft.com/office/officeart/2005/8/layout/vList6"/>
    <dgm:cxn modelId="{58B66F04-76F2-4E0C-B53E-04ADE637AE6D}" srcId="{D72235FE-606E-4E07-A68B-8E43A5B30BF8}" destId="{A6E0F8C6-711C-4001-8DD8-37CB78444A80}" srcOrd="2" destOrd="0" parTransId="{6F5D71BB-6B90-4018-8807-8CD18B46A65B}" sibTransId="{A9999D14-EA1C-44C0-AA22-E3229917B659}"/>
    <dgm:cxn modelId="{74753F05-567E-47E4-9862-30817B142555}" type="presOf" srcId="{2EB80293-7AD5-4F8C-BDF5-1122A5D2DD36}" destId="{7ACA3C8E-D53F-49E2-B404-884A48B28ADA}" srcOrd="0" destOrd="1" presId="urn:microsoft.com/office/officeart/2005/8/layout/vList6"/>
    <dgm:cxn modelId="{2E81AF0B-2B74-403D-B55A-F061DDD56363}" srcId="{DFB25C2B-CA85-48CE-86E9-87E81760239B}" destId="{9535A684-B17E-436B-8CC6-F321D61CE6E8}" srcOrd="0" destOrd="0" parTransId="{56E3341E-8840-496E-9B60-EB4052280EE3}" sibTransId="{A38A6F6C-6CE8-42A2-96FB-91813BD980C1}"/>
    <dgm:cxn modelId="{33E2EA0C-8CCF-419C-A9F6-1957CD739E6F}" type="presOf" srcId="{8479DAC2-6A54-4132-B087-09637F5AE71F}" destId="{92EE1E6E-261F-40A8-A731-5448FE9A4707}" srcOrd="0" destOrd="1" presId="urn:microsoft.com/office/officeart/2005/8/layout/vList6"/>
    <dgm:cxn modelId="{D197DE0F-0833-4296-81D2-9A65FB06783F}" type="presOf" srcId="{3A38CA73-FBD2-4F28-991E-029897D22A0B}" destId="{7ACA3C8E-D53F-49E2-B404-884A48B28ADA}" srcOrd="0" destOrd="3" presId="urn:microsoft.com/office/officeart/2005/8/layout/vList6"/>
    <dgm:cxn modelId="{91427511-EC22-44F7-9F0F-B1CA02920E8F}" srcId="{DFB25C2B-CA85-48CE-86E9-87E81760239B}" destId="{33E645AE-512A-4C13-8C9A-D121436D2D5B}" srcOrd="2" destOrd="0" parTransId="{0FC54E07-8E59-4920-84AB-19ACED55A2B9}" sibTransId="{6FFCDCF0-479A-43FC-9611-35219ADF7043}"/>
    <dgm:cxn modelId="{8E028D13-DD52-406F-8205-49AB341DCCCC}" type="presOf" srcId="{9535A684-B17E-436B-8CC6-F321D61CE6E8}" destId="{8342D448-B721-468A-90CE-C68177732C4C}" srcOrd="0" destOrd="0" presId="urn:microsoft.com/office/officeart/2005/8/layout/vList6"/>
    <dgm:cxn modelId="{E0BBF41B-67AB-4E1F-A6BB-64C1E6FBD87C}" srcId="{9535A684-B17E-436B-8CC6-F321D61CE6E8}" destId="{87226015-7FB8-470D-9032-422344868557}" srcOrd="2" destOrd="0" parTransId="{6EF50F29-9CB7-4F61-AFA3-D514FEB13E51}" sibTransId="{C8891D7F-B423-43E9-95B8-64E70F34C8CC}"/>
    <dgm:cxn modelId="{39F3A31F-01D0-48FB-AC6F-4185F798C53D}" type="presOf" srcId="{627232B2-720C-45B2-AA66-AB6A10F7CCA8}" destId="{7ACA3C8E-D53F-49E2-B404-884A48B28ADA}" srcOrd="0" destOrd="0" presId="urn:microsoft.com/office/officeart/2005/8/layout/vList6"/>
    <dgm:cxn modelId="{2A27D720-B9BE-4433-B975-34C4126748FB}" type="presOf" srcId="{BE18214B-2EC7-4C34-A154-4C2C0B709652}" destId="{92EE1E6E-261F-40A8-A731-5448FE9A4707}" srcOrd="0" destOrd="0" presId="urn:microsoft.com/office/officeart/2005/8/layout/vList6"/>
    <dgm:cxn modelId="{A83F5E28-6CBC-4492-BC20-F3E546238D43}" srcId="{BF2589F6-9A8F-4800-849D-506F8DAA87E3}" destId="{86733378-9C7D-4E4F-8CFF-0B66401E01AB}" srcOrd="0" destOrd="0" parTransId="{95AC7B14-76DF-4D71-A6E7-C208A1C8717B}" sibTransId="{746D22E2-0DA9-494E-B836-F0B61FCABFA9}"/>
    <dgm:cxn modelId="{1A238A2D-37AE-4012-B517-74E312D4A712}" srcId="{D72235FE-606E-4E07-A68B-8E43A5B30BF8}" destId="{BB0B66B3-E924-46E9-BE5C-55A8EE230CF8}" srcOrd="3" destOrd="0" parTransId="{84F5DC74-9D59-45DE-AEF3-961B8440321D}" sibTransId="{D06A24FA-52AB-4D08-BFB1-10FBA31120C1}"/>
    <dgm:cxn modelId="{E9D1E030-CDF3-42C5-BD66-BA7693EBF85D}" type="presOf" srcId="{BF2589F6-9A8F-4800-849D-506F8DAA87E3}" destId="{33257B5B-29A4-4832-9EBC-9F5D118A742A}" srcOrd="0" destOrd="0" presId="urn:microsoft.com/office/officeart/2005/8/layout/vList6"/>
    <dgm:cxn modelId="{BF3B5532-37D7-4FF9-9554-CEFA99F199BE}" type="presOf" srcId="{FB578D59-94E0-41B9-BEB9-3E4D50400D64}" destId="{4E6DC374-417C-400F-B014-4C43034DDDD9}" srcOrd="0" destOrd="3" presId="urn:microsoft.com/office/officeart/2005/8/layout/vList6"/>
    <dgm:cxn modelId="{774ED938-155B-4ABB-84B4-A1EF3A3A8ABA}" srcId="{33E645AE-512A-4C13-8C9A-D121436D2D5B}" destId="{795BD914-5616-4F3C-8CA4-BB5FD148F301}" srcOrd="5" destOrd="0" parTransId="{D1754B21-A74A-4D1F-BEE6-FE443EB2CA53}" sibTransId="{08CA14BB-40A6-4A67-9AD2-4BA7A5ECD55B}"/>
    <dgm:cxn modelId="{EEA4C839-4AFA-498F-AC91-BCC4B425C7C6}" srcId="{33E645AE-512A-4C13-8C9A-D121436D2D5B}" destId="{627232B2-720C-45B2-AA66-AB6A10F7CCA8}" srcOrd="0" destOrd="0" parTransId="{D7050DD4-728E-4ACD-BCD4-6ADBAF51C19E}" sibTransId="{8EED6566-C279-4E66-A221-A0660692D0F7}"/>
    <dgm:cxn modelId="{326B7D3E-A99E-4112-9853-2EB962F85022}" type="presOf" srcId="{B1580496-E67C-41B7-87CF-20C30C661CFF}" destId="{7ACA3C8E-D53F-49E2-B404-884A48B28ADA}" srcOrd="0" destOrd="4" presId="urn:microsoft.com/office/officeart/2005/8/layout/vList6"/>
    <dgm:cxn modelId="{FF567343-E0A8-4130-AAC7-9DACDA74FBE3}" type="presOf" srcId="{D72235FE-606E-4E07-A68B-8E43A5B30BF8}" destId="{294B341A-4FB5-42C5-98E6-E2B9EFF35DCC}" srcOrd="0" destOrd="0" presId="urn:microsoft.com/office/officeart/2005/8/layout/vList6"/>
    <dgm:cxn modelId="{2700F144-1626-4BCE-ADCB-94E17244118E}" srcId="{BF2589F6-9A8F-4800-849D-506F8DAA87E3}" destId="{72A1F1A3-497D-4502-A540-6EE7AECACB67}" srcOrd="3" destOrd="0" parTransId="{5A960327-E4BA-415B-9EAC-18959BDE5469}" sibTransId="{FB7C83C0-DBAA-42F5-A8AE-2932282BFA69}"/>
    <dgm:cxn modelId="{DB1DBB46-180B-4DB2-8BDA-AC16ADD52FE0}" type="presOf" srcId="{DFB25C2B-CA85-48CE-86E9-87E81760239B}" destId="{9F8470ED-63A5-4954-AF3F-3891A507B302}" srcOrd="0" destOrd="0" presId="urn:microsoft.com/office/officeart/2005/8/layout/vList6"/>
    <dgm:cxn modelId="{F2C92C49-6292-4706-BB57-FB8B1E4A4ABE}" type="presOf" srcId="{4412252A-F082-47AC-8B9E-E591E1407289}" destId="{4E6DC374-417C-400F-B014-4C43034DDDD9}" srcOrd="0" destOrd="0" presId="urn:microsoft.com/office/officeart/2005/8/layout/vList6"/>
    <dgm:cxn modelId="{E2CF2F6D-DD01-4342-B406-A1811B381EF0}" type="presOf" srcId="{E27DA34D-55A3-46A6-84DD-8DAE459BE3E8}" destId="{E88C6363-9B51-4650-BEF9-CFA718950C72}" srcOrd="0" destOrd="1" presId="urn:microsoft.com/office/officeart/2005/8/layout/vList6"/>
    <dgm:cxn modelId="{70F0D170-E797-49CB-94E8-DBA5B9F24BF3}" srcId="{33E645AE-512A-4C13-8C9A-D121436D2D5B}" destId="{B1580496-E67C-41B7-87CF-20C30C661CFF}" srcOrd="4" destOrd="0" parTransId="{11506DE2-EBA5-4579-9D19-1D77C8A6E18E}" sibTransId="{D7F3680E-06B7-42D3-96C3-81EA54A6BF8F}"/>
    <dgm:cxn modelId="{17A8A581-1471-4F16-8B5D-E3BE31C3AD78}" srcId="{DFB25C2B-CA85-48CE-86E9-87E81760239B}" destId="{D72235FE-606E-4E07-A68B-8E43A5B30BF8}" srcOrd="3" destOrd="0" parTransId="{F91203ED-9A3D-46BC-A599-1D689E8DB2A9}" sibTransId="{396B52D9-AC58-460B-8117-205E954D16E2}"/>
    <dgm:cxn modelId="{E841FA86-70A2-4B2F-AF76-AEF39172D067}" type="presOf" srcId="{A6E0F8C6-711C-4001-8DD8-37CB78444A80}" destId="{92EE1E6E-261F-40A8-A731-5448FE9A4707}" srcOrd="0" destOrd="2" presId="urn:microsoft.com/office/officeart/2005/8/layout/vList6"/>
    <dgm:cxn modelId="{6E980189-3D0D-42C7-9B9C-558D149F620D}" srcId="{BF2589F6-9A8F-4800-849D-506F8DAA87E3}" destId="{E27DA34D-55A3-46A6-84DD-8DAE459BE3E8}" srcOrd="1" destOrd="0" parTransId="{68A18EC1-3629-4859-802D-3803F58EBBDB}" sibTransId="{3EA4542C-2E51-47CA-B27F-1CF0AC9E3A78}"/>
    <dgm:cxn modelId="{9602C496-ED09-414C-8FCC-CA45EEC28D6B}" srcId="{BF2589F6-9A8F-4800-849D-506F8DAA87E3}" destId="{CCE574BB-0C0E-48A2-801E-17A4503CF1A0}" srcOrd="2" destOrd="0" parTransId="{C4A0AA96-A8F5-4C7E-A402-0F00DA0CDA72}" sibTransId="{7B766206-E518-4025-A481-C7DB4DD6434B}"/>
    <dgm:cxn modelId="{7F82BCA4-15C9-4A6C-BC97-5B2C9AE12B29}" type="presOf" srcId="{A5D9FF37-853A-4F2F-818F-A9B5443525D4}" destId="{7ACA3C8E-D53F-49E2-B404-884A48B28ADA}" srcOrd="0" destOrd="2" presId="urn:microsoft.com/office/officeart/2005/8/layout/vList6"/>
    <dgm:cxn modelId="{75AB98AD-BA22-440F-9DFC-5C6350A0B023}" srcId="{9535A684-B17E-436B-8CC6-F321D61CE6E8}" destId="{FB578D59-94E0-41B9-BEB9-3E4D50400D64}" srcOrd="3" destOrd="0" parTransId="{3BB929C6-7DA8-49B0-875C-B0B9AD7C8A9A}" sibTransId="{368151B0-26AC-4D4A-9B1E-10248002840F}"/>
    <dgm:cxn modelId="{BB8D30B1-62B4-47C7-8CB9-FC94D3ABBF3E}" type="presOf" srcId="{4B15C837-0D69-440A-996F-3CA4983F738B}" destId="{4E6DC374-417C-400F-B014-4C43034DDDD9}" srcOrd="0" destOrd="1" presId="urn:microsoft.com/office/officeart/2005/8/layout/vList6"/>
    <dgm:cxn modelId="{571EF6BC-F04E-4C99-B431-660F40AD9F45}" srcId="{9535A684-B17E-436B-8CC6-F321D61CE6E8}" destId="{4B15C837-0D69-440A-996F-3CA4983F738B}" srcOrd="1" destOrd="0" parTransId="{BE4358A3-4BF9-4FE4-89C9-64634E2201E5}" sibTransId="{82FF2088-C759-4170-AA3D-E689F71952B1}"/>
    <dgm:cxn modelId="{0FB679C0-7529-4CDF-8399-48B7A6DB48A6}" type="presOf" srcId="{33E645AE-512A-4C13-8C9A-D121436D2D5B}" destId="{C3E10774-3878-4D1F-9BB4-C1F03D460E9B}" srcOrd="0" destOrd="0" presId="urn:microsoft.com/office/officeart/2005/8/layout/vList6"/>
    <dgm:cxn modelId="{CF28D6C4-893A-4A69-B369-BC37F8331856}" type="presOf" srcId="{80CC94E1-ECF8-4F28-85F5-03747F8DC050}" destId="{E88C6363-9B51-4650-BEF9-CFA718950C72}" srcOrd="0" destOrd="4" presId="urn:microsoft.com/office/officeart/2005/8/layout/vList6"/>
    <dgm:cxn modelId="{EE18BCC7-9CA2-4F17-99FC-5C26D2EA8D77}" srcId="{D72235FE-606E-4E07-A68B-8E43A5B30BF8}" destId="{BE18214B-2EC7-4C34-A154-4C2C0B709652}" srcOrd="0" destOrd="0" parTransId="{B0B75BB1-B7AB-49C4-999D-C8155A735ADE}" sibTransId="{52D5FB9C-0379-451B-8FF4-37E47F571218}"/>
    <dgm:cxn modelId="{53D6D0C8-58D8-4AF3-A3C5-C718146D01D3}" srcId="{BF2589F6-9A8F-4800-849D-506F8DAA87E3}" destId="{80CC94E1-ECF8-4F28-85F5-03747F8DC050}" srcOrd="4" destOrd="0" parTransId="{0ABA39B5-D0BE-4FEA-A7C1-994E98E4A599}" sibTransId="{4507C211-25D1-49CD-8C8B-6A2F62C872C8}"/>
    <dgm:cxn modelId="{9186D8CC-93FA-4FE5-9B45-9D7F470AEDEC}" srcId="{D72235FE-606E-4E07-A68B-8E43A5B30BF8}" destId="{8479DAC2-6A54-4132-B087-09637F5AE71F}" srcOrd="1" destOrd="0" parTransId="{0DC53F76-3716-428D-91B0-4F8E958BE8FE}" sibTransId="{0B593269-BE67-45CB-898F-56613A5EB513}"/>
    <dgm:cxn modelId="{29EE4CCD-4BA0-4D99-B675-32AB829AE9BF}" srcId="{33E645AE-512A-4C13-8C9A-D121436D2D5B}" destId="{3A38CA73-FBD2-4F28-991E-029897D22A0B}" srcOrd="3" destOrd="0" parTransId="{BF46D501-E7FF-4B7A-B2DE-8279818C4E50}" sibTransId="{688FDAF9-12D3-4247-875D-6EF5A2C248F9}"/>
    <dgm:cxn modelId="{378BDDDD-2635-4DE6-88B6-A7F083CBB3BF}" type="presOf" srcId="{86733378-9C7D-4E4F-8CFF-0B66401E01AB}" destId="{E88C6363-9B51-4650-BEF9-CFA718950C72}" srcOrd="0" destOrd="0" presId="urn:microsoft.com/office/officeart/2005/8/layout/vList6"/>
    <dgm:cxn modelId="{769D15E0-03E0-4984-BD4F-1230D28520AD}" type="presOf" srcId="{CCE574BB-0C0E-48A2-801E-17A4503CF1A0}" destId="{E88C6363-9B51-4650-BEF9-CFA718950C72}" srcOrd="0" destOrd="2" presId="urn:microsoft.com/office/officeart/2005/8/layout/vList6"/>
    <dgm:cxn modelId="{99DA51E2-C105-428C-97E0-5BCEA7200B6B}" srcId="{33E645AE-512A-4C13-8C9A-D121436D2D5B}" destId="{2EB80293-7AD5-4F8C-BDF5-1122A5D2DD36}" srcOrd="1" destOrd="0" parTransId="{07C6918C-F9C8-43DA-8825-7166CC58BAD9}" sibTransId="{C77B5B1F-12A8-400D-8F85-4099BC5F3921}"/>
    <dgm:cxn modelId="{A1C976E4-CDC5-41ED-9F15-523D1F17735E}" type="presOf" srcId="{87226015-7FB8-470D-9032-422344868557}" destId="{4E6DC374-417C-400F-B014-4C43034DDDD9}" srcOrd="0" destOrd="2" presId="urn:microsoft.com/office/officeart/2005/8/layout/vList6"/>
    <dgm:cxn modelId="{B5F188E4-9B77-4403-93D8-A0AD19938884}" srcId="{DFB25C2B-CA85-48CE-86E9-87E81760239B}" destId="{BF2589F6-9A8F-4800-849D-506F8DAA87E3}" srcOrd="1" destOrd="0" parTransId="{47EC93D5-124D-45F1-A5F5-FC48CE933F3A}" sibTransId="{465372FE-58FF-42F2-B3F0-8369563202A5}"/>
    <dgm:cxn modelId="{492CACEE-1314-4C90-81B7-B027413E85C1}" srcId="{9535A684-B17E-436B-8CC6-F321D61CE6E8}" destId="{4412252A-F082-47AC-8B9E-E591E1407289}" srcOrd="0" destOrd="0" parTransId="{23FE8706-09C1-43C7-ABDA-F9B449AC89EA}" sibTransId="{BA98A793-AC50-4FDE-945E-AB5C07AF8368}"/>
    <dgm:cxn modelId="{620A0CF1-F4D9-4CF5-91AB-82D40C9BDD2A}" type="presOf" srcId="{72A1F1A3-497D-4502-A540-6EE7AECACB67}" destId="{E88C6363-9B51-4650-BEF9-CFA718950C72}" srcOrd="0" destOrd="3" presId="urn:microsoft.com/office/officeart/2005/8/layout/vList6"/>
    <dgm:cxn modelId="{2BFEDEF2-D352-4ACA-AED1-247CC9D5040B}" srcId="{33E645AE-512A-4C13-8C9A-D121436D2D5B}" destId="{A5D9FF37-853A-4F2F-818F-A9B5443525D4}" srcOrd="2" destOrd="0" parTransId="{D16E3C12-4D95-4F8D-88FB-540C0C144C40}" sibTransId="{29AE61C2-F273-49A2-AA4D-E29559BF311D}"/>
    <dgm:cxn modelId="{E15D96FA-1608-4E1F-85A6-AE5DD4A629D9}" type="presOf" srcId="{795BD914-5616-4F3C-8CA4-BB5FD148F301}" destId="{7ACA3C8E-D53F-49E2-B404-884A48B28ADA}" srcOrd="0" destOrd="5" presId="urn:microsoft.com/office/officeart/2005/8/layout/vList6"/>
    <dgm:cxn modelId="{A23A789E-529B-437E-8153-6AE78DFFA58C}" type="presParOf" srcId="{9F8470ED-63A5-4954-AF3F-3891A507B302}" destId="{A0E75E03-B795-4200-8831-3F8E2C09A57A}" srcOrd="0" destOrd="0" presId="urn:microsoft.com/office/officeart/2005/8/layout/vList6"/>
    <dgm:cxn modelId="{8C05FDB0-D40B-4CD6-BCA3-E1560C0F3481}" type="presParOf" srcId="{A0E75E03-B795-4200-8831-3F8E2C09A57A}" destId="{8342D448-B721-468A-90CE-C68177732C4C}" srcOrd="0" destOrd="0" presId="urn:microsoft.com/office/officeart/2005/8/layout/vList6"/>
    <dgm:cxn modelId="{23F15E92-F99B-43AF-AC45-6D4461E61BA8}" type="presParOf" srcId="{A0E75E03-B795-4200-8831-3F8E2C09A57A}" destId="{4E6DC374-417C-400F-B014-4C43034DDDD9}" srcOrd="1" destOrd="0" presId="urn:microsoft.com/office/officeart/2005/8/layout/vList6"/>
    <dgm:cxn modelId="{D179809B-3BF2-44C5-8AB1-EE0AE426521E}" type="presParOf" srcId="{9F8470ED-63A5-4954-AF3F-3891A507B302}" destId="{98324B50-C96F-451B-A1A5-E3FA2D265DAE}" srcOrd="1" destOrd="0" presId="urn:microsoft.com/office/officeart/2005/8/layout/vList6"/>
    <dgm:cxn modelId="{6A582A70-4DC7-4A40-91A9-8A6D8725E71A}" type="presParOf" srcId="{9F8470ED-63A5-4954-AF3F-3891A507B302}" destId="{4E5FF326-6F32-4FD1-ACDA-39BDF4FD927E}" srcOrd="2" destOrd="0" presId="urn:microsoft.com/office/officeart/2005/8/layout/vList6"/>
    <dgm:cxn modelId="{618887AF-186A-4C44-B206-7E2D51384057}" type="presParOf" srcId="{4E5FF326-6F32-4FD1-ACDA-39BDF4FD927E}" destId="{33257B5B-29A4-4832-9EBC-9F5D118A742A}" srcOrd="0" destOrd="0" presId="urn:microsoft.com/office/officeart/2005/8/layout/vList6"/>
    <dgm:cxn modelId="{EC7DC32F-16ED-4FE0-AE21-2176C4895998}" type="presParOf" srcId="{4E5FF326-6F32-4FD1-ACDA-39BDF4FD927E}" destId="{E88C6363-9B51-4650-BEF9-CFA718950C72}" srcOrd="1" destOrd="0" presId="urn:microsoft.com/office/officeart/2005/8/layout/vList6"/>
    <dgm:cxn modelId="{12D08AC9-5EB2-44EB-B6E6-09CD94312A7D}" type="presParOf" srcId="{9F8470ED-63A5-4954-AF3F-3891A507B302}" destId="{F08A1B17-DB3C-48D9-921B-C0FF149A81B4}" srcOrd="3" destOrd="0" presId="urn:microsoft.com/office/officeart/2005/8/layout/vList6"/>
    <dgm:cxn modelId="{9C1F0267-8784-4B37-AACA-1F7FD2155C72}" type="presParOf" srcId="{9F8470ED-63A5-4954-AF3F-3891A507B302}" destId="{6AE091BB-66B1-45ED-9DCC-A5E7A79C972D}" srcOrd="4" destOrd="0" presId="urn:microsoft.com/office/officeart/2005/8/layout/vList6"/>
    <dgm:cxn modelId="{F548EA46-5FC2-4A9D-8BED-8B5A6410C768}" type="presParOf" srcId="{6AE091BB-66B1-45ED-9DCC-A5E7A79C972D}" destId="{C3E10774-3878-4D1F-9BB4-C1F03D460E9B}" srcOrd="0" destOrd="0" presId="urn:microsoft.com/office/officeart/2005/8/layout/vList6"/>
    <dgm:cxn modelId="{BE116F19-9AD5-4490-8C88-0F013F152A71}" type="presParOf" srcId="{6AE091BB-66B1-45ED-9DCC-A5E7A79C972D}" destId="{7ACA3C8E-D53F-49E2-B404-884A48B28ADA}" srcOrd="1" destOrd="0" presId="urn:microsoft.com/office/officeart/2005/8/layout/vList6"/>
    <dgm:cxn modelId="{068FB0C7-B76E-4B80-B36F-1181BED6509E}" type="presParOf" srcId="{9F8470ED-63A5-4954-AF3F-3891A507B302}" destId="{83890409-FAB3-43B0-9A8C-113842D6A5BE}" srcOrd="5" destOrd="0" presId="urn:microsoft.com/office/officeart/2005/8/layout/vList6"/>
    <dgm:cxn modelId="{18C400DC-A516-4E12-AC6A-6FAC06B14C46}" type="presParOf" srcId="{9F8470ED-63A5-4954-AF3F-3891A507B302}" destId="{05B41AC9-3428-429B-AAEB-9655132FEBF6}" srcOrd="6" destOrd="0" presId="urn:microsoft.com/office/officeart/2005/8/layout/vList6"/>
    <dgm:cxn modelId="{C65FFA7E-C5A1-4DA8-848E-CE5325CAC3D8}" type="presParOf" srcId="{05B41AC9-3428-429B-AAEB-9655132FEBF6}" destId="{294B341A-4FB5-42C5-98E6-E2B9EFF35DCC}" srcOrd="0" destOrd="0" presId="urn:microsoft.com/office/officeart/2005/8/layout/vList6"/>
    <dgm:cxn modelId="{1E1E68DC-E4D5-4CE3-B9B1-6DE3EBB8D3B3}" type="presParOf" srcId="{05B41AC9-3428-429B-AAEB-9655132FEBF6}" destId="{92EE1E6E-261F-40A8-A731-5448FE9A4707}"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A1B4F-BB94-4FBC-A9A8-E08A536D8CBE}" type="doc">
      <dgm:prSet loTypeId="urn:microsoft.com/office/officeart/2011/layout/ConvergingText" loCatId="officeonline" qsTypeId="urn:microsoft.com/office/officeart/2005/8/quickstyle/simple1" qsCatId="simple" csTypeId="urn:microsoft.com/office/officeart/2005/8/colors/accent3_2" csCatId="accent3" phldr="1"/>
      <dgm:spPr>
        <a:scene3d>
          <a:camera prst="orthographicFront">
            <a:rot lat="0" lon="0" rev="60000"/>
          </a:camera>
          <a:lightRig rig="threePt" dir="t"/>
        </a:scene3d>
      </dgm:spPr>
      <dgm:t>
        <a:bodyPr/>
        <a:lstStyle/>
        <a:p>
          <a:endParaRPr lang="en-US"/>
        </a:p>
      </dgm:t>
    </dgm:pt>
    <dgm:pt modelId="{98571505-74A0-4B65-8A1E-5DAC6F6601E5}">
      <dgm:prSet phldrT="[Text]" custT="1"/>
      <dgm:spPr/>
      <dgm:t>
        <a:bodyPr/>
        <a:lstStyle/>
        <a:p>
          <a:r>
            <a:rPr lang="en-IN" sz="2800" dirty="0" err="1"/>
            <a:t>Mgmt</a:t>
          </a:r>
          <a:endParaRPr lang="en-US" sz="2800" dirty="0"/>
        </a:p>
      </dgm:t>
    </dgm:pt>
    <dgm:pt modelId="{265FC00F-B54D-4120-92F7-E9501C718C08}" type="parTrans" cxnId="{72B3F30C-539D-4E95-A17C-4807AA315445}">
      <dgm:prSet/>
      <dgm:spPr/>
      <dgm:t>
        <a:bodyPr/>
        <a:lstStyle/>
        <a:p>
          <a:endParaRPr lang="en-US"/>
        </a:p>
      </dgm:t>
    </dgm:pt>
    <dgm:pt modelId="{5AD5DC3F-EE99-412E-830A-2F1F1FEC5834}" type="sibTrans" cxnId="{72B3F30C-539D-4E95-A17C-4807AA315445}">
      <dgm:prSet/>
      <dgm:spPr/>
      <dgm:t>
        <a:bodyPr/>
        <a:lstStyle/>
        <a:p>
          <a:endParaRPr lang="en-US"/>
        </a:p>
      </dgm:t>
    </dgm:pt>
    <dgm:pt modelId="{ADEBC1F9-3A2A-4662-8F10-74CC559D47C4}">
      <dgm:prSet phldrT="[Text]" custT="1"/>
      <dgm:spPr/>
      <dgm:t>
        <a:bodyPr/>
        <a:lstStyle/>
        <a:p>
          <a:pPr>
            <a:buFont typeface="+mj-lt"/>
            <a:buAutoNum type="arabicPeriod"/>
          </a:pPr>
          <a:r>
            <a:rPr lang="en-US" sz="1600" dirty="0"/>
            <a:t>Lean-Agile Principles</a:t>
          </a:r>
        </a:p>
      </dgm:t>
    </dgm:pt>
    <dgm:pt modelId="{91C8715A-47DE-4BB4-8E83-87D1BCD2C262}" type="parTrans" cxnId="{02EB82B2-9927-4AF5-95AE-D8550D903FF8}">
      <dgm:prSet/>
      <dgm:spPr/>
      <dgm:t>
        <a:bodyPr/>
        <a:lstStyle/>
        <a:p>
          <a:endParaRPr lang="en-US"/>
        </a:p>
      </dgm:t>
    </dgm:pt>
    <dgm:pt modelId="{DCABE081-59A0-44B4-ABD5-31A058DF2AB0}" type="sibTrans" cxnId="{02EB82B2-9927-4AF5-95AE-D8550D903FF8}">
      <dgm:prSet/>
      <dgm:spPr/>
      <dgm:t>
        <a:bodyPr/>
        <a:lstStyle/>
        <a:p>
          <a:endParaRPr lang="en-US"/>
        </a:p>
      </dgm:t>
    </dgm:pt>
    <dgm:pt modelId="{FC2D8207-B04C-47CE-A3FE-72799E8A4CFC}">
      <dgm:prSet phldrT="[Text]" custT="1"/>
      <dgm:spPr/>
      <dgm:t>
        <a:bodyPr/>
        <a:lstStyle/>
        <a:p>
          <a:pPr>
            <a:buFont typeface="+mj-lt"/>
            <a:buAutoNum type="arabicPeriod"/>
          </a:pPr>
          <a:r>
            <a:rPr lang="en-US" sz="1600" dirty="0"/>
            <a:t>Real Agile Teams and Trains</a:t>
          </a:r>
        </a:p>
      </dgm:t>
    </dgm:pt>
    <dgm:pt modelId="{C6D81670-3B16-4C9F-A380-8005BF9E4956}" type="parTrans" cxnId="{9B7FB07C-84E8-4709-809A-0DCF18EDD256}">
      <dgm:prSet/>
      <dgm:spPr/>
      <dgm:t>
        <a:bodyPr/>
        <a:lstStyle/>
        <a:p>
          <a:endParaRPr lang="en-US"/>
        </a:p>
      </dgm:t>
    </dgm:pt>
    <dgm:pt modelId="{49EB0C1A-37F8-49E0-AC7D-A928DB60DC2E}" type="sibTrans" cxnId="{9B7FB07C-84E8-4709-809A-0DCF18EDD256}">
      <dgm:prSet/>
      <dgm:spPr/>
      <dgm:t>
        <a:bodyPr/>
        <a:lstStyle/>
        <a:p>
          <a:endParaRPr lang="en-US"/>
        </a:p>
      </dgm:t>
    </dgm:pt>
    <dgm:pt modelId="{F7446C54-62DE-4FCA-93E8-38F60509C5E9}">
      <dgm:prSet phldrT="[Text]" custT="1"/>
      <dgm:spPr/>
      <dgm:t>
        <a:bodyPr/>
        <a:lstStyle/>
        <a:p>
          <a:pPr>
            <a:buFont typeface="+mj-lt"/>
            <a:buAutoNum type="arabicPeriod"/>
          </a:pPr>
          <a:r>
            <a:rPr lang="en-US" sz="1600" dirty="0"/>
            <a:t>Cadence and Synchronization</a:t>
          </a:r>
        </a:p>
      </dgm:t>
    </dgm:pt>
    <dgm:pt modelId="{90049880-4F5E-424F-A7A9-5B1D7239138E}" type="parTrans" cxnId="{EFFE9CBB-4A86-4129-8426-A2A1A2AE3CF3}">
      <dgm:prSet/>
      <dgm:spPr/>
      <dgm:t>
        <a:bodyPr/>
        <a:lstStyle/>
        <a:p>
          <a:endParaRPr lang="en-US"/>
        </a:p>
      </dgm:t>
    </dgm:pt>
    <dgm:pt modelId="{13D37A91-B078-4526-9953-46A5F0E3D877}" type="sibTrans" cxnId="{EFFE9CBB-4A86-4129-8426-A2A1A2AE3CF3}">
      <dgm:prSet/>
      <dgm:spPr/>
      <dgm:t>
        <a:bodyPr/>
        <a:lstStyle/>
        <a:p>
          <a:endParaRPr lang="en-US"/>
        </a:p>
      </dgm:t>
    </dgm:pt>
    <dgm:pt modelId="{5FB579AE-509F-40B8-98FD-BE577FE66FDB}">
      <dgm:prSet custT="1"/>
      <dgm:spPr/>
      <dgm:t>
        <a:bodyPr/>
        <a:lstStyle/>
        <a:p>
          <a:r>
            <a:rPr lang="en-US" sz="1600" dirty="0"/>
            <a:t>PI Planning</a:t>
          </a:r>
        </a:p>
      </dgm:t>
    </dgm:pt>
    <dgm:pt modelId="{8531D1B9-73B7-4808-856A-AB621EEAD2AD}" type="parTrans" cxnId="{7F05B0E9-339C-4292-8316-4E4D6A3454D5}">
      <dgm:prSet/>
      <dgm:spPr/>
      <dgm:t>
        <a:bodyPr/>
        <a:lstStyle/>
        <a:p>
          <a:endParaRPr lang="en-US"/>
        </a:p>
      </dgm:t>
    </dgm:pt>
    <dgm:pt modelId="{F0BD81EE-80DD-4349-80D4-EA76A3A73170}" type="sibTrans" cxnId="{7F05B0E9-339C-4292-8316-4E4D6A3454D5}">
      <dgm:prSet/>
      <dgm:spPr/>
      <dgm:t>
        <a:bodyPr/>
        <a:lstStyle/>
        <a:p>
          <a:endParaRPr lang="en-US"/>
        </a:p>
      </dgm:t>
    </dgm:pt>
    <dgm:pt modelId="{08D30C7A-67EE-4D0F-9A8A-23A107A0A394}">
      <dgm:prSet custT="1"/>
      <dgm:spPr/>
      <dgm:t>
        <a:bodyPr/>
        <a:lstStyle/>
        <a:p>
          <a:r>
            <a:rPr lang="en-US" sz="1600" dirty="0"/>
            <a:t>Lean-Agile Leadership</a:t>
          </a:r>
        </a:p>
      </dgm:t>
    </dgm:pt>
    <dgm:pt modelId="{AC4FE75F-C52B-4ECB-8416-6389C77D54F6}" type="parTrans" cxnId="{45BBACC5-4DF6-4F8C-BE72-ACE75EF02DE1}">
      <dgm:prSet/>
      <dgm:spPr/>
      <dgm:t>
        <a:bodyPr/>
        <a:lstStyle/>
        <a:p>
          <a:endParaRPr lang="en-US"/>
        </a:p>
      </dgm:t>
    </dgm:pt>
    <dgm:pt modelId="{52694BF8-A0C0-4408-A8C7-5248096F4465}" type="sibTrans" cxnId="{45BBACC5-4DF6-4F8C-BE72-ACE75EF02DE1}">
      <dgm:prSet/>
      <dgm:spPr/>
      <dgm:t>
        <a:bodyPr/>
        <a:lstStyle/>
        <a:p>
          <a:endParaRPr lang="en-US"/>
        </a:p>
      </dgm:t>
    </dgm:pt>
    <dgm:pt modelId="{4EB0E816-A924-498C-92B8-3DAD221D41D7}" type="pres">
      <dgm:prSet presAssocID="{7A1A1B4F-BB94-4FBC-A9A8-E08A536D8CBE}" presName="Name0" presStyleCnt="0">
        <dgm:presLayoutVars>
          <dgm:chMax/>
          <dgm:chPref val="1"/>
          <dgm:dir val="rev"/>
          <dgm:animOne val="branch"/>
          <dgm:animLvl val="lvl"/>
          <dgm:resizeHandles/>
        </dgm:presLayoutVars>
      </dgm:prSet>
      <dgm:spPr/>
    </dgm:pt>
    <dgm:pt modelId="{6439AED6-D55E-4B22-8002-E6DD46449BC5}" type="pres">
      <dgm:prSet presAssocID="{98571505-74A0-4B65-8A1E-5DAC6F6601E5}" presName="composite" presStyleCnt="0"/>
      <dgm:spPr/>
    </dgm:pt>
    <dgm:pt modelId="{BBF967E0-D529-4B8B-8978-76D5C8203D90}" type="pres">
      <dgm:prSet presAssocID="{98571505-74A0-4B65-8A1E-5DAC6F6601E5}" presName="ParentAccent1" presStyleLbl="alignNode1" presStyleIdx="0" presStyleCnt="51"/>
      <dgm:spPr/>
    </dgm:pt>
    <dgm:pt modelId="{74337F34-47DA-46DB-9FFC-11B9B33513FA}" type="pres">
      <dgm:prSet presAssocID="{98571505-74A0-4B65-8A1E-5DAC6F6601E5}" presName="ParentAccent2" presStyleLbl="alignNode1" presStyleIdx="1" presStyleCnt="51"/>
      <dgm:spPr/>
    </dgm:pt>
    <dgm:pt modelId="{572ADA2A-E217-484E-944E-01FE122EA613}" type="pres">
      <dgm:prSet presAssocID="{98571505-74A0-4B65-8A1E-5DAC6F6601E5}" presName="ParentAccent3" presStyleLbl="alignNode1" presStyleIdx="2" presStyleCnt="51"/>
      <dgm:spPr/>
    </dgm:pt>
    <dgm:pt modelId="{B7828568-F997-4EFF-8D2D-2C254814F2E1}" type="pres">
      <dgm:prSet presAssocID="{98571505-74A0-4B65-8A1E-5DAC6F6601E5}" presName="ParentAccent4" presStyleLbl="alignNode1" presStyleIdx="3" presStyleCnt="51"/>
      <dgm:spPr/>
    </dgm:pt>
    <dgm:pt modelId="{BCE3CB4C-BA0A-42C4-8151-A8AA8F86E5DC}" type="pres">
      <dgm:prSet presAssocID="{98571505-74A0-4B65-8A1E-5DAC6F6601E5}" presName="ParentAccent5" presStyleLbl="alignNode1" presStyleIdx="4" presStyleCnt="51"/>
      <dgm:spPr/>
    </dgm:pt>
    <dgm:pt modelId="{A2EF367A-3AE8-459F-A506-E62704CBDEF7}" type="pres">
      <dgm:prSet presAssocID="{98571505-74A0-4B65-8A1E-5DAC6F6601E5}" presName="ParentAccent6" presStyleLbl="alignNode1" presStyleIdx="5" presStyleCnt="51"/>
      <dgm:spPr/>
    </dgm:pt>
    <dgm:pt modelId="{AA094760-E901-4F90-BA94-F1C8D9906772}" type="pres">
      <dgm:prSet presAssocID="{98571505-74A0-4B65-8A1E-5DAC6F6601E5}" presName="ParentAccent7" presStyleLbl="alignNode1" presStyleIdx="6" presStyleCnt="51"/>
      <dgm:spPr/>
    </dgm:pt>
    <dgm:pt modelId="{2797EDB4-5618-47FD-981B-0CA89920A111}" type="pres">
      <dgm:prSet presAssocID="{98571505-74A0-4B65-8A1E-5DAC6F6601E5}" presName="ParentAccent8" presStyleLbl="alignNode1" presStyleIdx="7" presStyleCnt="51"/>
      <dgm:spPr/>
    </dgm:pt>
    <dgm:pt modelId="{0E28FBD0-E74F-415D-8BCD-0F3EE65E6527}" type="pres">
      <dgm:prSet presAssocID="{98571505-74A0-4B65-8A1E-5DAC6F6601E5}" presName="ParentAccent9" presStyleLbl="alignNode1" presStyleIdx="8" presStyleCnt="51"/>
      <dgm:spPr/>
    </dgm:pt>
    <dgm:pt modelId="{C93B5318-4633-4225-A40E-2624439B3EF7}" type="pres">
      <dgm:prSet presAssocID="{98571505-74A0-4B65-8A1E-5DAC6F6601E5}" presName="ParentAccent10" presStyleLbl="alignNode1" presStyleIdx="9" presStyleCnt="51"/>
      <dgm:spPr/>
    </dgm:pt>
    <dgm:pt modelId="{3DAC097F-0C98-4640-9ACF-D202BF53217D}" type="pres">
      <dgm:prSet presAssocID="{98571505-74A0-4B65-8A1E-5DAC6F6601E5}" presName="Parent" presStyleLbl="alignNode1" presStyleIdx="10" presStyleCnt="51">
        <dgm:presLayoutVars>
          <dgm:chMax val="5"/>
          <dgm:chPref val="3"/>
          <dgm:bulletEnabled val="1"/>
        </dgm:presLayoutVars>
      </dgm:prSet>
      <dgm:spPr/>
    </dgm:pt>
    <dgm:pt modelId="{B7D4B07C-C680-45C5-839A-89B56587E415}" type="pres">
      <dgm:prSet presAssocID="{ADEBC1F9-3A2A-4662-8F10-74CC559D47C4}" presName="Child1Accent1" presStyleLbl="alignNode1" presStyleIdx="11" presStyleCnt="51"/>
      <dgm:spPr/>
    </dgm:pt>
    <dgm:pt modelId="{658F6B04-770E-42A9-AEBA-6A676753771F}" type="pres">
      <dgm:prSet presAssocID="{ADEBC1F9-3A2A-4662-8F10-74CC559D47C4}" presName="Child1Accent2" presStyleLbl="alignNode1" presStyleIdx="12" presStyleCnt="51"/>
      <dgm:spPr/>
    </dgm:pt>
    <dgm:pt modelId="{1FF8C33C-923B-4281-9AFD-3DCBFF7CBE3D}" type="pres">
      <dgm:prSet presAssocID="{ADEBC1F9-3A2A-4662-8F10-74CC559D47C4}" presName="Child1Accent3" presStyleLbl="alignNode1" presStyleIdx="13" presStyleCnt="51"/>
      <dgm:spPr/>
    </dgm:pt>
    <dgm:pt modelId="{49DFD70C-6EF1-45B0-9365-1636D0D12BD8}" type="pres">
      <dgm:prSet presAssocID="{ADEBC1F9-3A2A-4662-8F10-74CC559D47C4}" presName="Child1Accent4" presStyleLbl="alignNode1" presStyleIdx="14" presStyleCnt="51"/>
      <dgm:spPr/>
    </dgm:pt>
    <dgm:pt modelId="{44714936-23BA-4994-B01C-32CCF514D9E8}" type="pres">
      <dgm:prSet presAssocID="{ADEBC1F9-3A2A-4662-8F10-74CC559D47C4}" presName="Child1Accent5" presStyleLbl="alignNode1" presStyleIdx="15" presStyleCnt="51"/>
      <dgm:spPr/>
    </dgm:pt>
    <dgm:pt modelId="{11C1D190-66C7-4584-A147-CEF1502465C9}" type="pres">
      <dgm:prSet presAssocID="{ADEBC1F9-3A2A-4662-8F10-74CC559D47C4}" presName="Child1Accent6" presStyleLbl="alignNode1" presStyleIdx="16" presStyleCnt="51"/>
      <dgm:spPr/>
    </dgm:pt>
    <dgm:pt modelId="{5F7A8009-32E5-4E47-AAF4-1847F887F285}" type="pres">
      <dgm:prSet presAssocID="{ADEBC1F9-3A2A-4662-8F10-74CC559D47C4}" presName="Child1Accent7" presStyleLbl="alignNode1" presStyleIdx="17" presStyleCnt="51"/>
      <dgm:spPr/>
    </dgm:pt>
    <dgm:pt modelId="{914FFE39-3200-48A1-8F12-E6429BB3D043}" type="pres">
      <dgm:prSet presAssocID="{ADEBC1F9-3A2A-4662-8F10-74CC559D47C4}" presName="Child1Accent8" presStyleLbl="alignNode1" presStyleIdx="18" presStyleCnt="51"/>
      <dgm:spPr/>
    </dgm:pt>
    <dgm:pt modelId="{C983E7AF-7E73-4129-B3C7-CCBE14D5737D}" type="pres">
      <dgm:prSet presAssocID="{ADEBC1F9-3A2A-4662-8F10-74CC559D47C4}" presName="Child1Accent9" presStyleLbl="alignNode1" presStyleIdx="19" presStyleCnt="51"/>
      <dgm:spPr/>
    </dgm:pt>
    <dgm:pt modelId="{55460C7C-A469-4829-AD15-E4023D1DAE37}" type="pres">
      <dgm:prSet presAssocID="{ADEBC1F9-3A2A-4662-8F10-74CC559D47C4}" presName="Child1" presStyleLbl="revTx" presStyleIdx="0" presStyleCnt="5">
        <dgm:presLayoutVars>
          <dgm:chMax/>
          <dgm:chPref val="0"/>
          <dgm:bulletEnabled val="1"/>
        </dgm:presLayoutVars>
      </dgm:prSet>
      <dgm:spPr/>
    </dgm:pt>
    <dgm:pt modelId="{63969A51-A2BB-4DC7-8351-E2664C05316A}" type="pres">
      <dgm:prSet presAssocID="{FC2D8207-B04C-47CE-A3FE-72799E8A4CFC}" presName="Child2Accent1" presStyleLbl="alignNode1" presStyleIdx="20" presStyleCnt="51"/>
      <dgm:spPr/>
    </dgm:pt>
    <dgm:pt modelId="{B7B3FBBF-BE60-4C48-A84F-40B980662BA6}" type="pres">
      <dgm:prSet presAssocID="{FC2D8207-B04C-47CE-A3FE-72799E8A4CFC}" presName="Child2Accent2" presStyleLbl="alignNode1" presStyleIdx="21" presStyleCnt="51"/>
      <dgm:spPr/>
    </dgm:pt>
    <dgm:pt modelId="{7A1E0921-EF96-4622-A700-18FFAFF14438}" type="pres">
      <dgm:prSet presAssocID="{FC2D8207-B04C-47CE-A3FE-72799E8A4CFC}" presName="Child2Accent3" presStyleLbl="alignNode1" presStyleIdx="22" presStyleCnt="51"/>
      <dgm:spPr/>
    </dgm:pt>
    <dgm:pt modelId="{A79BA7CE-B4FB-4ABC-BF01-6C114420F66F}" type="pres">
      <dgm:prSet presAssocID="{FC2D8207-B04C-47CE-A3FE-72799E8A4CFC}" presName="Child2Accent4" presStyleLbl="alignNode1" presStyleIdx="23" presStyleCnt="51"/>
      <dgm:spPr/>
    </dgm:pt>
    <dgm:pt modelId="{E78368D1-BE17-4DF4-A945-84122CA89AD2}" type="pres">
      <dgm:prSet presAssocID="{FC2D8207-B04C-47CE-A3FE-72799E8A4CFC}" presName="Child2Accent5" presStyleLbl="alignNode1" presStyleIdx="24" presStyleCnt="51"/>
      <dgm:spPr/>
    </dgm:pt>
    <dgm:pt modelId="{68FDC560-F86F-48D3-B7D4-4C69DCA21EE2}" type="pres">
      <dgm:prSet presAssocID="{FC2D8207-B04C-47CE-A3FE-72799E8A4CFC}" presName="Child2Accent6" presStyleLbl="alignNode1" presStyleIdx="25" presStyleCnt="51"/>
      <dgm:spPr/>
    </dgm:pt>
    <dgm:pt modelId="{D890147D-2DE4-4A9B-B5A3-63F33CAF8F06}" type="pres">
      <dgm:prSet presAssocID="{FC2D8207-B04C-47CE-A3FE-72799E8A4CFC}" presName="Child2Accent7" presStyleLbl="alignNode1" presStyleIdx="26" presStyleCnt="51"/>
      <dgm:spPr/>
    </dgm:pt>
    <dgm:pt modelId="{1099E312-BD0E-4D41-A927-0623788F3824}" type="pres">
      <dgm:prSet presAssocID="{FC2D8207-B04C-47CE-A3FE-72799E8A4CFC}" presName="Child2" presStyleLbl="revTx" presStyleIdx="1" presStyleCnt="5">
        <dgm:presLayoutVars>
          <dgm:chMax/>
          <dgm:chPref val="0"/>
          <dgm:bulletEnabled val="1"/>
        </dgm:presLayoutVars>
      </dgm:prSet>
      <dgm:spPr/>
    </dgm:pt>
    <dgm:pt modelId="{18419011-A862-446A-BCB5-079AB52DAE12}" type="pres">
      <dgm:prSet presAssocID="{F7446C54-62DE-4FCA-93E8-38F60509C5E9}" presName="Child3Accent1" presStyleLbl="alignNode1" presStyleIdx="27" presStyleCnt="51"/>
      <dgm:spPr/>
    </dgm:pt>
    <dgm:pt modelId="{EB625802-69AE-4AA1-8F18-534D049AB3AF}" type="pres">
      <dgm:prSet presAssocID="{F7446C54-62DE-4FCA-93E8-38F60509C5E9}" presName="Child3Accent2" presStyleLbl="alignNode1" presStyleIdx="28" presStyleCnt="51"/>
      <dgm:spPr/>
    </dgm:pt>
    <dgm:pt modelId="{B588E0A8-717B-4F1D-A0CC-60E3B4D4FAA4}" type="pres">
      <dgm:prSet presAssocID="{F7446C54-62DE-4FCA-93E8-38F60509C5E9}" presName="Child3Accent3" presStyleLbl="alignNode1" presStyleIdx="29" presStyleCnt="51"/>
      <dgm:spPr/>
    </dgm:pt>
    <dgm:pt modelId="{07C18611-FA27-41A8-BA45-CF3AF774D74E}" type="pres">
      <dgm:prSet presAssocID="{F7446C54-62DE-4FCA-93E8-38F60509C5E9}" presName="Child3Accent4" presStyleLbl="alignNode1" presStyleIdx="30" presStyleCnt="51"/>
      <dgm:spPr/>
    </dgm:pt>
    <dgm:pt modelId="{14DF6DC1-262A-4015-985F-55E0F4F87196}" type="pres">
      <dgm:prSet presAssocID="{F7446C54-62DE-4FCA-93E8-38F60509C5E9}" presName="Child3Accent5" presStyleLbl="alignNode1" presStyleIdx="31" presStyleCnt="51"/>
      <dgm:spPr/>
    </dgm:pt>
    <dgm:pt modelId="{2372925A-FFD7-4220-94AE-626182607D02}" type="pres">
      <dgm:prSet presAssocID="{F7446C54-62DE-4FCA-93E8-38F60509C5E9}" presName="Child3Accent6" presStyleLbl="alignNode1" presStyleIdx="32" presStyleCnt="51"/>
      <dgm:spPr/>
    </dgm:pt>
    <dgm:pt modelId="{FFEDF06E-836D-48AF-B000-B813273F950A}" type="pres">
      <dgm:prSet presAssocID="{F7446C54-62DE-4FCA-93E8-38F60509C5E9}" presName="Child3Accent7" presStyleLbl="alignNode1" presStyleIdx="33" presStyleCnt="51"/>
      <dgm:spPr/>
    </dgm:pt>
    <dgm:pt modelId="{46B51DCC-9A0F-4699-B6AB-3CAA0CDBE612}" type="pres">
      <dgm:prSet presAssocID="{F7446C54-62DE-4FCA-93E8-38F60509C5E9}" presName="Child3" presStyleLbl="revTx" presStyleIdx="2" presStyleCnt="5">
        <dgm:presLayoutVars>
          <dgm:chMax/>
          <dgm:chPref val="0"/>
          <dgm:bulletEnabled val="1"/>
        </dgm:presLayoutVars>
      </dgm:prSet>
      <dgm:spPr/>
    </dgm:pt>
    <dgm:pt modelId="{82117B5A-FCCE-44FD-B59F-3C982377E4D4}" type="pres">
      <dgm:prSet presAssocID="{5FB579AE-509F-40B8-98FD-BE577FE66FDB}" presName="Child4Accent1" presStyleLbl="alignNode1" presStyleIdx="34" presStyleCnt="51"/>
      <dgm:spPr/>
    </dgm:pt>
    <dgm:pt modelId="{BA2EE58E-478E-42D9-96B3-42D93ED50371}" type="pres">
      <dgm:prSet presAssocID="{5FB579AE-509F-40B8-98FD-BE577FE66FDB}" presName="Child4Accent2" presStyleLbl="alignNode1" presStyleIdx="35" presStyleCnt="51"/>
      <dgm:spPr/>
    </dgm:pt>
    <dgm:pt modelId="{6C6DFCD2-CA7B-4D70-B7D4-F538D81D2208}" type="pres">
      <dgm:prSet presAssocID="{5FB579AE-509F-40B8-98FD-BE577FE66FDB}" presName="Child4Accent3" presStyleLbl="alignNode1" presStyleIdx="36" presStyleCnt="51"/>
      <dgm:spPr/>
    </dgm:pt>
    <dgm:pt modelId="{0886A7FC-67A3-4091-9EEB-81E5983DED2B}" type="pres">
      <dgm:prSet presAssocID="{5FB579AE-509F-40B8-98FD-BE577FE66FDB}" presName="Child4Accent4" presStyleLbl="alignNode1" presStyleIdx="37" presStyleCnt="51"/>
      <dgm:spPr/>
    </dgm:pt>
    <dgm:pt modelId="{F7E05D36-A275-4552-B860-4BFA92BD011E}" type="pres">
      <dgm:prSet presAssocID="{5FB579AE-509F-40B8-98FD-BE577FE66FDB}" presName="Child4Accent5" presStyleLbl="alignNode1" presStyleIdx="38" presStyleCnt="51"/>
      <dgm:spPr/>
    </dgm:pt>
    <dgm:pt modelId="{F9F0BB5F-7818-4D25-82F7-CFA7358183CA}" type="pres">
      <dgm:prSet presAssocID="{5FB579AE-509F-40B8-98FD-BE577FE66FDB}" presName="Child4Accent6" presStyleLbl="alignNode1" presStyleIdx="39" presStyleCnt="51"/>
      <dgm:spPr/>
    </dgm:pt>
    <dgm:pt modelId="{993CC4CA-E922-4626-A460-1DA361DD5C36}" type="pres">
      <dgm:prSet presAssocID="{5FB579AE-509F-40B8-98FD-BE577FE66FDB}" presName="Child4Accent7" presStyleLbl="alignNode1" presStyleIdx="40" presStyleCnt="51"/>
      <dgm:spPr/>
    </dgm:pt>
    <dgm:pt modelId="{4A9A4EBA-333A-4E37-A0F9-E0B5F178C958}" type="pres">
      <dgm:prSet presAssocID="{5FB579AE-509F-40B8-98FD-BE577FE66FDB}" presName="Child4Accent8" presStyleLbl="alignNode1" presStyleIdx="41" presStyleCnt="51"/>
      <dgm:spPr/>
    </dgm:pt>
    <dgm:pt modelId="{8A1FE619-61DA-4810-BEAB-27E0EC28CB04}" type="pres">
      <dgm:prSet presAssocID="{5FB579AE-509F-40B8-98FD-BE577FE66FDB}" presName="Child4" presStyleLbl="revTx" presStyleIdx="3" presStyleCnt="5">
        <dgm:presLayoutVars>
          <dgm:chMax/>
          <dgm:chPref val="0"/>
          <dgm:bulletEnabled val="1"/>
        </dgm:presLayoutVars>
      </dgm:prSet>
      <dgm:spPr/>
    </dgm:pt>
    <dgm:pt modelId="{17F2853E-8A3B-45AA-878B-976A112C6843}" type="pres">
      <dgm:prSet presAssocID="{08D30C7A-67EE-4D0F-9A8A-23A107A0A394}" presName="Child5Accent1" presStyleLbl="alignNode1" presStyleIdx="42" presStyleCnt="51" custLinFactNeighborX="-9210"/>
      <dgm:spPr/>
    </dgm:pt>
    <dgm:pt modelId="{AA44401F-12B1-4C04-A8CC-80A1BE6D39A2}" type="pres">
      <dgm:prSet presAssocID="{08D30C7A-67EE-4D0F-9A8A-23A107A0A394}" presName="Child5Accent2" presStyleLbl="alignNode1" presStyleIdx="43" presStyleCnt="51"/>
      <dgm:spPr/>
    </dgm:pt>
    <dgm:pt modelId="{E0117CA8-B23B-405F-89E3-198EA4A8FB4F}" type="pres">
      <dgm:prSet presAssocID="{08D30C7A-67EE-4D0F-9A8A-23A107A0A394}" presName="Child5Accent3" presStyleLbl="alignNode1" presStyleIdx="44" presStyleCnt="51"/>
      <dgm:spPr/>
    </dgm:pt>
    <dgm:pt modelId="{0BFCD342-740E-40CC-8957-F2B6765692B9}" type="pres">
      <dgm:prSet presAssocID="{08D30C7A-67EE-4D0F-9A8A-23A107A0A394}" presName="Child5Accent4" presStyleLbl="alignNode1" presStyleIdx="45" presStyleCnt="51"/>
      <dgm:spPr/>
    </dgm:pt>
    <dgm:pt modelId="{BBD43CB3-D37D-4B1A-99D0-155C763252EF}" type="pres">
      <dgm:prSet presAssocID="{08D30C7A-67EE-4D0F-9A8A-23A107A0A394}" presName="Child5Accent5" presStyleLbl="alignNode1" presStyleIdx="46" presStyleCnt="51"/>
      <dgm:spPr/>
    </dgm:pt>
    <dgm:pt modelId="{5161B538-67AB-4434-946F-27F1BFCF41FD}" type="pres">
      <dgm:prSet presAssocID="{08D30C7A-67EE-4D0F-9A8A-23A107A0A394}" presName="Child5Accent6" presStyleLbl="alignNode1" presStyleIdx="47" presStyleCnt="51"/>
      <dgm:spPr/>
    </dgm:pt>
    <dgm:pt modelId="{DC0923C4-63C7-425F-9A75-3E28E4BF8DF2}" type="pres">
      <dgm:prSet presAssocID="{08D30C7A-67EE-4D0F-9A8A-23A107A0A394}" presName="Child5Accent7" presStyleLbl="alignNode1" presStyleIdx="48" presStyleCnt="51"/>
      <dgm:spPr/>
    </dgm:pt>
    <dgm:pt modelId="{89269526-5DC5-48FB-8606-F0D79732DCCD}" type="pres">
      <dgm:prSet presAssocID="{08D30C7A-67EE-4D0F-9A8A-23A107A0A394}" presName="Child5Accent8" presStyleLbl="alignNode1" presStyleIdx="49" presStyleCnt="51"/>
      <dgm:spPr/>
    </dgm:pt>
    <dgm:pt modelId="{3FBABF0C-EFBE-4C52-811B-95DC9501AF3B}" type="pres">
      <dgm:prSet presAssocID="{08D30C7A-67EE-4D0F-9A8A-23A107A0A394}" presName="Child5Accent9" presStyleLbl="alignNode1" presStyleIdx="50" presStyleCnt="51"/>
      <dgm:spPr/>
    </dgm:pt>
    <dgm:pt modelId="{FFEA6C3B-1080-4DD8-A707-F0B51092AA03}" type="pres">
      <dgm:prSet presAssocID="{08D30C7A-67EE-4D0F-9A8A-23A107A0A394}" presName="Child5" presStyleLbl="revTx" presStyleIdx="4" presStyleCnt="5">
        <dgm:presLayoutVars>
          <dgm:chMax/>
          <dgm:chPref val="0"/>
          <dgm:bulletEnabled val="1"/>
        </dgm:presLayoutVars>
      </dgm:prSet>
      <dgm:spPr/>
    </dgm:pt>
  </dgm:ptLst>
  <dgm:cxnLst>
    <dgm:cxn modelId="{E4456402-0526-4BB9-813C-E0D16C980884}" type="presOf" srcId="{ADEBC1F9-3A2A-4662-8F10-74CC559D47C4}" destId="{55460C7C-A469-4829-AD15-E4023D1DAE37}" srcOrd="0" destOrd="0" presId="urn:microsoft.com/office/officeart/2011/layout/ConvergingText"/>
    <dgm:cxn modelId="{72B3F30C-539D-4E95-A17C-4807AA315445}" srcId="{7A1A1B4F-BB94-4FBC-A9A8-E08A536D8CBE}" destId="{98571505-74A0-4B65-8A1E-5DAC6F6601E5}" srcOrd="0" destOrd="0" parTransId="{265FC00F-B54D-4120-92F7-E9501C718C08}" sibTransId="{5AD5DC3F-EE99-412E-830A-2F1F1FEC5834}"/>
    <dgm:cxn modelId="{72F56414-B5BA-4E2F-8FBD-BA8E4184CAD3}" type="presOf" srcId="{08D30C7A-67EE-4D0F-9A8A-23A107A0A394}" destId="{FFEA6C3B-1080-4DD8-A707-F0B51092AA03}" srcOrd="0" destOrd="0" presId="urn:microsoft.com/office/officeart/2011/layout/ConvergingText"/>
    <dgm:cxn modelId="{802E5234-0013-4C85-A90A-7E384CCF0C14}" type="presOf" srcId="{FC2D8207-B04C-47CE-A3FE-72799E8A4CFC}" destId="{1099E312-BD0E-4D41-A927-0623788F3824}" srcOrd="0" destOrd="0" presId="urn:microsoft.com/office/officeart/2011/layout/ConvergingText"/>
    <dgm:cxn modelId="{C37C2473-0345-435C-B7EE-B7AEFAB4E0DC}" type="presOf" srcId="{98571505-74A0-4B65-8A1E-5DAC6F6601E5}" destId="{3DAC097F-0C98-4640-9ACF-D202BF53217D}" srcOrd="0" destOrd="0" presId="urn:microsoft.com/office/officeart/2011/layout/ConvergingText"/>
    <dgm:cxn modelId="{9B7FB07C-84E8-4709-809A-0DCF18EDD256}" srcId="{98571505-74A0-4B65-8A1E-5DAC6F6601E5}" destId="{FC2D8207-B04C-47CE-A3FE-72799E8A4CFC}" srcOrd="1" destOrd="0" parTransId="{C6D81670-3B16-4C9F-A380-8005BF9E4956}" sibTransId="{49EB0C1A-37F8-49E0-AC7D-A928DB60DC2E}"/>
    <dgm:cxn modelId="{C6E4859B-232D-41D6-9AEA-C1C28C5B675C}" type="presOf" srcId="{7A1A1B4F-BB94-4FBC-A9A8-E08A536D8CBE}" destId="{4EB0E816-A924-498C-92B8-3DAD221D41D7}" srcOrd="0" destOrd="0" presId="urn:microsoft.com/office/officeart/2011/layout/ConvergingText"/>
    <dgm:cxn modelId="{02EB82B2-9927-4AF5-95AE-D8550D903FF8}" srcId="{98571505-74A0-4B65-8A1E-5DAC6F6601E5}" destId="{ADEBC1F9-3A2A-4662-8F10-74CC559D47C4}" srcOrd="0" destOrd="0" parTransId="{91C8715A-47DE-4BB4-8E83-87D1BCD2C262}" sibTransId="{DCABE081-59A0-44B4-ABD5-31A058DF2AB0}"/>
    <dgm:cxn modelId="{EFFE9CBB-4A86-4129-8426-A2A1A2AE3CF3}" srcId="{98571505-74A0-4B65-8A1E-5DAC6F6601E5}" destId="{F7446C54-62DE-4FCA-93E8-38F60509C5E9}" srcOrd="2" destOrd="0" parTransId="{90049880-4F5E-424F-A7A9-5B1D7239138E}" sibTransId="{13D37A91-B078-4526-9953-46A5F0E3D877}"/>
    <dgm:cxn modelId="{45BBACC5-4DF6-4F8C-BE72-ACE75EF02DE1}" srcId="{98571505-74A0-4B65-8A1E-5DAC6F6601E5}" destId="{08D30C7A-67EE-4D0F-9A8A-23A107A0A394}" srcOrd="4" destOrd="0" parTransId="{AC4FE75F-C52B-4ECB-8416-6389C77D54F6}" sibTransId="{52694BF8-A0C0-4408-A8C7-5248096F4465}"/>
    <dgm:cxn modelId="{3A6244E9-F073-4462-87AB-4E611691FBAB}" type="presOf" srcId="{5FB579AE-509F-40B8-98FD-BE577FE66FDB}" destId="{8A1FE619-61DA-4810-BEAB-27E0EC28CB04}" srcOrd="0" destOrd="0" presId="urn:microsoft.com/office/officeart/2011/layout/ConvergingText"/>
    <dgm:cxn modelId="{7F05B0E9-339C-4292-8316-4E4D6A3454D5}" srcId="{98571505-74A0-4B65-8A1E-5DAC6F6601E5}" destId="{5FB579AE-509F-40B8-98FD-BE577FE66FDB}" srcOrd="3" destOrd="0" parTransId="{8531D1B9-73B7-4808-856A-AB621EEAD2AD}" sibTransId="{F0BD81EE-80DD-4349-80D4-EA76A3A73170}"/>
    <dgm:cxn modelId="{61AC73F4-F8C3-425C-8DB3-3AF2988C2AF1}" type="presOf" srcId="{F7446C54-62DE-4FCA-93E8-38F60509C5E9}" destId="{46B51DCC-9A0F-4699-B6AB-3CAA0CDBE612}" srcOrd="0" destOrd="0" presId="urn:microsoft.com/office/officeart/2011/layout/ConvergingText"/>
    <dgm:cxn modelId="{3A9019C6-F77E-4C73-8A8E-FBCAF2037B49}" type="presParOf" srcId="{4EB0E816-A924-498C-92B8-3DAD221D41D7}" destId="{6439AED6-D55E-4B22-8002-E6DD46449BC5}" srcOrd="0" destOrd="0" presId="urn:microsoft.com/office/officeart/2011/layout/ConvergingText"/>
    <dgm:cxn modelId="{AA945690-8762-4E85-AF74-E8B9F8CB72AF}" type="presParOf" srcId="{6439AED6-D55E-4B22-8002-E6DD46449BC5}" destId="{BBF967E0-D529-4B8B-8978-76D5C8203D90}" srcOrd="0" destOrd="0" presId="urn:microsoft.com/office/officeart/2011/layout/ConvergingText"/>
    <dgm:cxn modelId="{B54ACD77-3280-4F3E-B984-395EEC72F9D2}" type="presParOf" srcId="{6439AED6-D55E-4B22-8002-E6DD46449BC5}" destId="{74337F34-47DA-46DB-9FFC-11B9B33513FA}" srcOrd="1" destOrd="0" presId="urn:microsoft.com/office/officeart/2011/layout/ConvergingText"/>
    <dgm:cxn modelId="{8DEA76E9-C6A3-4918-8885-54C06A04A7CB}" type="presParOf" srcId="{6439AED6-D55E-4B22-8002-E6DD46449BC5}" destId="{572ADA2A-E217-484E-944E-01FE122EA613}" srcOrd="2" destOrd="0" presId="urn:microsoft.com/office/officeart/2011/layout/ConvergingText"/>
    <dgm:cxn modelId="{2F39DAB2-5035-43FB-B7F6-DCE9E561A307}" type="presParOf" srcId="{6439AED6-D55E-4B22-8002-E6DD46449BC5}" destId="{B7828568-F997-4EFF-8D2D-2C254814F2E1}" srcOrd="3" destOrd="0" presId="urn:microsoft.com/office/officeart/2011/layout/ConvergingText"/>
    <dgm:cxn modelId="{C83E94AB-451D-46C4-ABC1-AA90CD056840}" type="presParOf" srcId="{6439AED6-D55E-4B22-8002-E6DD46449BC5}" destId="{BCE3CB4C-BA0A-42C4-8151-A8AA8F86E5DC}" srcOrd="4" destOrd="0" presId="urn:microsoft.com/office/officeart/2011/layout/ConvergingText"/>
    <dgm:cxn modelId="{E075D687-CBA9-418E-B66B-3DA73553E58B}" type="presParOf" srcId="{6439AED6-D55E-4B22-8002-E6DD46449BC5}" destId="{A2EF367A-3AE8-459F-A506-E62704CBDEF7}" srcOrd="5" destOrd="0" presId="urn:microsoft.com/office/officeart/2011/layout/ConvergingText"/>
    <dgm:cxn modelId="{934422EE-FA97-4D8F-9BD1-2FCDB238814D}" type="presParOf" srcId="{6439AED6-D55E-4B22-8002-E6DD46449BC5}" destId="{AA094760-E901-4F90-BA94-F1C8D9906772}" srcOrd="6" destOrd="0" presId="urn:microsoft.com/office/officeart/2011/layout/ConvergingText"/>
    <dgm:cxn modelId="{03C9AA3B-F974-440C-97A6-10401344B115}" type="presParOf" srcId="{6439AED6-D55E-4B22-8002-E6DD46449BC5}" destId="{2797EDB4-5618-47FD-981B-0CA89920A111}" srcOrd="7" destOrd="0" presId="urn:microsoft.com/office/officeart/2011/layout/ConvergingText"/>
    <dgm:cxn modelId="{4EDF23D7-34ED-42B6-AC10-BB98062C7C1E}" type="presParOf" srcId="{6439AED6-D55E-4B22-8002-E6DD46449BC5}" destId="{0E28FBD0-E74F-415D-8BCD-0F3EE65E6527}" srcOrd="8" destOrd="0" presId="urn:microsoft.com/office/officeart/2011/layout/ConvergingText"/>
    <dgm:cxn modelId="{43C4DE02-9D99-4CA5-AF1D-C7A7E45C8ED8}" type="presParOf" srcId="{6439AED6-D55E-4B22-8002-E6DD46449BC5}" destId="{C93B5318-4633-4225-A40E-2624439B3EF7}" srcOrd="9" destOrd="0" presId="urn:microsoft.com/office/officeart/2011/layout/ConvergingText"/>
    <dgm:cxn modelId="{6ED3E644-614D-4911-8A58-913F2E2149E8}" type="presParOf" srcId="{6439AED6-D55E-4B22-8002-E6DD46449BC5}" destId="{3DAC097F-0C98-4640-9ACF-D202BF53217D}" srcOrd="10" destOrd="0" presId="urn:microsoft.com/office/officeart/2011/layout/ConvergingText"/>
    <dgm:cxn modelId="{0BF65625-D65C-4CD6-A3FF-20B8A3DCD7D6}" type="presParOf" srcId="{6439AED6-D55E-4B22-8002-E6DD46449BC5}" destId="{B7D4B07C-C680-45C5-839A-89B56587E415}" srcOrd="11" destOrd="0" presId="urn:microsoft.com/office/officeart/2011/layout/ConvergingText"/>
    <dgm:cxn modelId="{309E7CEA-0187-46D6-8E90-790F3938935D}" type="presParOf" srcId="{6439AED6-D55E-4B22-8002-E6DD46449BC5}" destId="{658F6B04-770E-42A9-AEBA-6A676753771F}" srcOrd="12" destOrd="0" presId="urn:microsoft.com/office/officeart/2011/layout/ConvergingText"/>
    <dgm:cxn modelId="{4D0518C1-9170-4D4D-BC75-2316E4679A3B}" type="presParOf" srcId="{6439AED6-D55E-4B22-8002-E6DD46449BC5}" destId="{1FF8C33C-923B-4281-9AFD-3DCBFF7CBE3D}" srcOrd="13" destOrd="0" presId="urn:microsoft.com/office/officeart/2011/layout/ConvergingText"/>
    <dgm:cxn modelId="{2D2650B5-3B32-45D5-A9CB-266EB3436B59}" type="presParOf" srcId="{6439AED6-D55E-4B22-8002-E6DD46449BC5}" destId="{49DFD70C-6EF1-45B0-9365-1636D0D12BD8}" srcOrd="14" destOrd="0" presId="urn:microsoft.com/office/officeart/2011/layout/ConvergingText"/>
    <dgm:cxn modelId="{93D6C0C2-280B-4C46-A414-1BB67CB43E24}" type="presParOf" srcId="{6439AED6-D55E-4B22-8002-E6DD46449BC5}" destId="{44714936-23BA-4994-B01C-32CCF514D9E8}" srcOrd="15" destOrd="0" presId="urn:microsoft.com/office/officeart/2011/layout/ConvergingText"/>
    <dgm:cxn modelId="{133E80F6-4146-4938-A0B9-B947BAB4D99E}" type="presParOf" srcId="{6439AED6-D55E-4B22-8002-E6DD46449BC5}" destId="{11C1D190-66C7-4584-A147-CEF1502465C9}" srcOrd="16" destOrd="0" presId="urn:microsoft.com/office/officeart/2011/layout/ConvergingText"/>
    <dgm:cxn modelId="{905E1604-6CBC-4568-A68B-BB15D46A6EE7}" type="presParOf" srcId="{6439AED6-D55E-4B22-8002-E6DD46449BC5}" destId="{5F7A8009-32E5-4E47-AAF4-1847F887F285}" srcOrd="17" destOrd="0" presId="urn:microsoft.com/office/officeart/2011/layout/ConvergingText"/>
    <dgm:cxn modelId="{00EDDAC5-92B1-498F-A7F8-751DC8386BE2}" type="presParOf" srcId="{6439AED6-D55E-4B22-8002-E6DD46449BC5}" destId="{914FFE39-3200-48A1-8F12-E6429BB3D043}" srcOrd="18" destOrd="0" presId="urn:microsoft.com/office/officeart/2011/layout/ConvergingText"/>
    <dgm:cxn modelId="{D156753C-E704-42BA-A52D-01047BAB06C8}" type="presParOf" srcId="{6439AED6-D55E-4B22-8002-E6DD46449BC5}" destId="{C983E7AF-7E73-4129-B3C7-CCBE14D5737D}" srcOrd="19" destOrd="0" presId="urn:microsoft.com/office/officeart/2011/layout/ConvergingText"/>
    <dgm:cxn modelId="{771BC1D3-B01B-44B0-9F15-B1AEEAF5E6A1}" type="presParOf" srcId="{6439AED6-D55E-4B22-8002-E6DD46449BC5}" destId="{55460C7C-A469-4829-AD15-E4023D1DAE37}" srcOrd="20" destOrd="0" presId="urn:microsoft.com/office/officeart/2011/layout/ConvergingText"/>
    <dgm:cxn modelId="{3D9C2464-1D56-4406-8A83-C9EBB6B780BA}" type="presParOf" srcId="{6439AED6-D55E-4B22-8002-E6DD46449BC5}" destId="{63969A51-A2BB-4DC7-8351-E2664C05316A}" srcOrd="21" destOrd="0" presId="urn:microsoft.com/office/officeart/2011/layout/ConvergingText"/>
    <dgm:cxn modelId="{C29F7CE8-ABD5-4228-8029-620A42B8CDA1}" type="presParOf" srcId="{6439AED6-D55E-4B22-8002-E6DD46449BC5}" destId="{B7B3FBBF-BE60-4C48-A84F-40B980662BA6}" srcOrd="22" destOrd="0" presId="urn:microsoft.com/office/officeart/2011/layout/ConvergingText"/>
    <dgm:cxn modelId="{5663B6D2-D9BC-4D35-A6AC-63D42DA890C2}" type="presParOf" srcId="{6439AED6-D55E-4B22-8002-E6DD46449BC5}" destId="{7A1E0921-EF96-4622-A700-18FFAFF14438}" srcOrd="23" destOrd="0" presId="urn:microsoft.com/office/officeart/2011/layout/ConvergingText"/>
    <dgm:cxn modelId="{CC243D07-FADB-40AD-A3C4-FD399E53E7DD}" type="presParOf" srcId="{6439AED6-D55E-4B22-8002-E6DD46449BC5}" destId="{A79BA7CE-B4FB-4ABC-BF01-6C114420F66F}" srcOrd="24" destOrd="0" presId="urn:microsoft.com/office/officeart/2011/layout/ConvergingText"/>
    <dgm:cxn modelId="{221EE4CF-60D9-4846-BF67-0D673C9F5350}" type="presParOf" srcId="{6439AED6-D55E-4B22-8002-E6DD46449BC5}" destId="{E78368D1-BE17-4DF4-A945-84122CA89AD2}" srcOrd="25" destOrd="0" presId="urn:microsoft.com/office/officeart/2011/layout/ConvergingText"/>
    <dgm:cxn modelId="{36C41A53-03E1-482F-8A05-01D6999AF6D5}" type="presParOf" srcId="{6439AED6-D55E-4B22-8002-E6DD46449BC5}" destId="{68FDC560-F86F-48D3-B7D4-4C69DCA21EE2}" srcOrd="26" destOrd="0" presId="urn:microsoft.com/office/officeart/2011/layout/ConvergingText"/>
    <dgm:cxn modelId="{7DB61E4C-A416-4FDC-847C-6E690BBB50F4}" type="presParOf" srcId="{6439AED6-D55E-4B22-8002-E6DD46449BC5}" destId="{D890147D-2DE4-4A9B-B5A3-63F33CAF8F06}" srcOrd="27" destOrd="0" presId="urn:microsoft.com/office/officeart/2011/layout/ConvergingText"/>
    <dgm:cxn modelId="{14A92735-DB61-4C2F-8149-E36F4D8103E3}" type="presParOf" srcId="{6439AED6-D55E-4B22-8002-E6DD46449BC5}" destId="{1099E312-BD0E-4D41-A927-0623788F3824}" srcOrd="28" destOrd="0" presId="urn:microsoft.com/office/officeart/2011/layout/ConvergingText"/>
    <dgm:cxn modelId="{5B4997F3-DBB3-40CB-BA86-CD0D17B39683}" type="presParOf" srcId="{6439AED6-D55E-4B22-8002-E6DD46449BC5}" destId="{18419011-A862-446A-BCB5-079AB52DAE12}" srcOrd="29" destOrd="0" presId="urn:microsoft.com/office/officeart/2011/layout/ConvergingText"/>
    <dgm:cxn modelId="{E94E2C2A-CECF-4619-8563-ED370E480EED}" type="presParOf" srcId="{6439AED6-D55E-4B22-8002-E6DD46449BC5}" destId="{EB625802-69AE-4AA1-8F18-534D049AB3AF}" srcOrd="30" destOrd="0" presId="urn:microsoft.com/office/officeart/2011/layout/ConvergingText"/>
    <dgm:cxn modelId="{E1E8AF01-62A0-40A4-AC48-E5FE56C2B03F}" type="presParOf" srcId="{6439AED6-D55E-4B22-8002-E6DD46449BC5}" destId="{B588E0A8-717B-4F1D-A0CC-60E3B4D4FAA4}" srcOrd="31" destOrd="0" presId="urn:microsoft.com/office/officeart/2011/layout/ConvergingText"/>
    <dgm:cxn modelId="{4E871258-B0DF-405C-97BA-17949B98A2FD}" type="presParOf" srcId="{6439AED6-D55E-4B22-8002-E6DD46449BC5}" destId="{07C18611-FA27-41A8-BA45-CF3AF774D74E}" srcOrd="32" destOrd="0" presId="urn:microsoft.com/office/officeart/2011/layout/ConvergingText"/>
    <dgm:cxn modelId="{4E4850A7-D45A-46FB-A23A-DE2E632CBDDA}" type="presParOf" srcId="{6439AED6-D55E-4B22-8002-E6DD46449BC5}" destId="{14DF6DC1-262A-4015-985F-55E0F4F87196}" srcOrd="33" destOrd="0" presId="urn:microsoft.com/office/officeart/2011/layout/ConvergingText"/>
    <dgm:cxn modelId="{4557BD15-1D36-48D9-8C50-86B177333A08}" type="presParOf" srcId="{6439AED6-D55E-4B22-8002-E6DD46449BC5}" destId="{2372925A-FFD7-4220-94AE-626182607D02}" srcOrd="34" destOrd="0" presId="urn:microsoft.com/office/officeart/2011/layout/ConvergingText"/>
    <dgm:cxn modelId="{6D8AA7B9-CB28-4B17-9D96-F5BE9C73CC06}" type="presParOf" srcId="{6439AED6-D55E-4B22-8002-E6DD46449BC5}" destId="{FFEDF06E-836D-48AF-B000-B813273F950A}" srcOrd="35" destOrd="0" presId="urn:microsoft.com/office/officeart/2011/layout/ConvergingText"/>
    <dgm:cxn modelId="{152C08E4-9236-4218-B080-B156E9FEBAD7}" type="presParOf" srcId="{6439AED6-D55E-4B22-8002-E6DD46449BC5}" destId="{46B51DCC-9A0F-4699-B6AB-3CAA0CDBE612}" srcOrd="36" destOrd="0" presId="urn:microsoft.com/office/officeart/2011/layout/ConvergingText"/>
    <dgm:cxn modelId="{AE5B6DB8-9A9F-45AF-867E-2A46F6304EE4}" type="presParOf" srcId="{6439AED6-D55E-4B22-8002-E6DD46449BC5}" destId="{82117B5A-FCCE-44FD-B59F-3C982377E4D4}" srcOrd="37" destOrd="0" presId="urn:microsoft.com/office/officeart/2011/layout/ConvergingText"/>
    <dgm:cxn modelId="{B83BA8F9-A3F7-40C8-B739-8A887161A2AF}" type="presParOf" srcId="{6439AED6-D55E-4B22-8002-E6DD46449BC5}" destId="{BA2EE58E-478E-42D9-96B3-42D93ED50371}" srcOrd="38" destOrd="0" presId="urn:microsoft.com/office/officeart/2011/layout/ConvergingText"/>
    <dgm:cxn modelId="{B0508228-13C1-4AAF-9D9F-529285527BB9}" type="presParOf" srcId="{6439AED6-D55E-4B22-8002-E6DD46449BC5}" destId="{6C6DFCD2-CA7B-4D70-B7D4-F538D81D2208}" srcOrd="39" destOrd="0" presId="urn:microsoft.com/office/officeart/2011/layout/ConvergingText"/>
    <dgm:cxn modelId="{2833214A-BB84-4BA5-9839-F12DF2E6EE23}" type="presParOf" srcId="{6439AED6-D55E-4B22-8002-E6DD46449BC5}" destId="{0886A7FC-67A3-4091-9EEB-81E5983DED2B}" srcOrd="40" destOrd="0" presId="urn:microsoft.com/office/officeart/2011/layout/ConvergingText"/>
    <dgm:cxn modelId="{BC3102D4-6558-4C8C-A3DA-CF37C1699F03}" type="presParOf" srcId="{6439AED6-D55E-4B22-8002-E6DD46449BC5}" destId="{F7E05D36-A275-4552-B860-4BFA92BD011E}" srcOrd="41" destOrd="0" presId="urn:microsoft.com/office/officeart/2011/layout/ConvergingText"/>
    <dgm:cxn modelId="{EC8D6CE4-EFA3-4E14-8421-0BC32705125E}" type="presParOf" srcId="{6439AED6-D55E-4B22-8002-E6DD46449BC5}" destId="{F9F0BB5F-7818-4D25-82F7-CFA7358183CA}" srcOrd="42" destOrd="0" presId="urn:microsoft.com/office/officeart/2011/layout/ConvergingText"/>
    <dgm:cxn modelId="{E10D672C-C0C3-4B6F-9143-5B925AE37E45}" type="presParOf" srcId="{6439AED6-D55E-4B22-8002-E6DD46449BC5}" destId="{993CC4CA-E922-4626-A460-1DA361DD5C36}" srcOrd="43" destOrd="0" presId="urn:microsoft.com/office/officeart/2011/layout/ConvergingText"/>
    <dgm:cxn modelId="{AE496338-2FCF-4009-88D3-E9DCB4179FAB}" type="presParOf" srcId="{6439AED6-D55E-4B22-8002-E6DD46449BC5}" destId="{4A9A4EBA-333A-4E37-A0F9-E0B5F178C958}" srcOrd="44" destOrd="0" presId="urn:microsoft.com/office/officeart/2011/layout/ConvergingText"/>
    <dgm:cxn modelId="{CC50686F-5702-4151-B98A-0179CEF01593}" type="presParOf" srcId="{6439AED6-D55E-4B22-8002-E6DD46449BC5}" destId="{8A1FE619-61DA-4810-BEAB-27E0EC28CB04}" srcOrd="45" destOrd="0" presId="urn:microsoft.com/office/officeart/2011/layout/ConvergingText"/>
    <dgm:cxn modelId="{3CB72072-515A-45E1-B2D1-38DD82F6FB34}" type="presParOf" srcId="{6439AED6-D55E-4B22-8002-E6DD46449BC5}" destId="{17F2853E-8A3B-45AA-878B-976A112C6843}" srcOrd="46" destOrd="0" presId="urn:microsoft.com/office/officeart/2011/layout/ConvergingText"/>
    <dgm:cxn modelId="{3F3D05B4-21CC-45D9-97F3-712B92942D29}" type="presParOf" srcId="{6439AED6-D55E-4B22-8002-E6DD46449BC5}" destId="{AA44401F-12B1-4C04-A8CC-80A1BE6D39A2}" srcOrd="47" destOrd="0" presId="urn:microsoft.com/office/officeart/2011/layout/ConvergingText"/>
    <dgm:cxn modelId="{759B8FE1-C8BF-439D-B9E0-23E496D388C5}" type="presParOf" srcId="{6439AED6-D55E-4B22-8002-E6DD46449BC5}" destId="{E0117CA8-B23B-405F-89E3-198EA4A8FB4F}" srcOrd="48" destOrd="0" presId="urn:microsoft.com/office/officeart/2011/layout/ConvergingText"/>
    <dgm:cxn modelId="{BA4296C7-1971-4601-A7E3-D42BB8D51257}" type="presParOf" srcId="{6439AED6-D55E-4B22-8002-E6DD46449BC5}" destId="{0BFCD342-740E-40CC-8957-F2B6765692B9}" srcOrd="49" destOrd="0" presId="urn:microsoft.com/office/officeart/2011/layout/ConvergingText"/>
    <dgm:cxn modelId="{1EBDC630-1878-4AD7-A5BE-C9F860C8B455}" type="presParOf" srcId="{6439AED6-D55E-4B22-8002-E6DD46449BC5}" destId="{BBD43CB3-D37D-4B1A-99D0-155C763252EF}" srcOrd="50" destOrd="0" presId="urn:microsoft.com/office/officeart/2011/layout/ConvergingText"/>
    <dgm:cxn modelId="{C8F105A9-0DD1-4FD7-A028-F9E385FDBFFE}" type="presParOf" srcId="{6439AED6-D55E-4B22-8002-E6DD46449BC5}" destId="{5161B538-67AB-4434-946F-27F1BFCF41FD}" srcOrd="51" destOrd="0" presId="urn:microsoft.com/office/officeart/2011/layout/ConvergingText"/>
    <dgm:cxn modelId="{AF73E857-2A0B-4C0C-A519-3444EB309194}" type="presParOf" srcId="{6439AED6-D55E-4B22-8002-E6DD46449BC5}" destId="{DC0923C4-63C7-425F-9A75-3E28E4BF8DF2}" srcOrd="52" destOrd="0" presId="urn:microsoft.com/office/officeart/2011/layout/ConvergingText"/>
    <dgm:cxn modelId="{A97A0EA5-7535-485D-9403-6B65DF2D1CE5}" type="presParOf" srcId="{6439AED6-D55E-4B22-8002-E6DD46449BC5}" destId="{89269526-5DC5-48FB-8606-F0D79732DCCD}" srcOrd="53" destOrd="0" presId="urn:microsoft.com/office/officeart/2011/layout/ConvergingText"/>
    <dgm:cxn modelId="{E2FC6CD7-5F3B-48CF-87B3-7CD0011560DE}" type="presParOf" srcId="{6439AED6-D55E-4B22-8002-E6DD46449BC5}" destId="{3FBABF0C-EFBE-4C52-811B-95DC9501AF3B}" srcOrd="54" destOrd="0" presId="urn:microsoft.com/office/officeart/2011/layout/ConvergingText"/>
    <dgm:cxn modelId="{776FE418-3DCF-4D19-AF96-B5AB4100E4C4}" type="presParOf" srcId="{6439AED6-D55E-4B22-8002-E6DD46449BC5}" destId="{FFEA6C3B-1080-4DD8-A707-F0B51092AA03}" srcOrd="55"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1A1B4F-BB94-4FBC-A9A8-E08A536D8CBE}" type="doc">
      <dgm:prSet loTypeId="urn:microsoft.com/office/officeart/2011/layout/ConvergingText" loCatId="officeonline" qsTypeId="urn:microsoft.com/office/officeart/2005/8/quickstyle/simple1" qsCatId="simple" csTypeId="urn:microsoft.com/office/officeart/2005/8/colors/accent1_2" csCatId="accent1" phldr="1"/>
      <dgm:spPr/>
      <dgm:t>
        <a:bodyPr/>
        <a:lstStyle/>
        <a:p>
          <a:endParaRPr lang="en-US"/>
        </a:p>
      </dgm:t>
    </dgm:pt>
    <dgm:pt modelId="{98571505-74A0-4B65-8A1E-5DAC6F6601E5}">
      <dgm:prSet phldrT="[Text]" custT="1"/>
      <dgm:spPr/>
      <dgm:t>
        <a:bodyPr/>
        <a:lstStyle/>
        <a:p>
          <a:r>
            <a:rPr lang="en-IN" sz="2800" dirty="0"/>
            <a:t>Tech</a:t>
          </a:r>
          <a:endParaRPr lang="en-US" sz="3700" dirty="0"/>
        </a:p>
      </dgm:t>
    </dgm:pt>
    <dgm:pt modelId="{265FC00F-B54D-4120-92F7-E9501C718C08}" type="parTrans" cxnId="{72B3F30C-539D-4E95-A17C-4807AA315445}">
      <dgm:prSet/>
      <dgm:spPr/>
      <dgm:t>
        <a:bodyPr/>
        <a:lstStyle/>
        <a:p>
          <a:endParaRPr lang="en-US"/>
        </a:p>
      </dgm:t>
    </dgm:pt>
    <dgm:pt modelId="{5AD5DC3F-EE99-412E-830A-2F1F1FEC5834}" type="sibTrans" cxnId="{72B3F30C-539D-4E95-A17C-4807AA315445}">
      <dgm:prSet/>
      <dgm:spPr/>
      <dgm:t>
        <a:bodyPr/>
        <a:lstStyle/>
        <a:p>
          <a:endParaRPr lang="en-US"/>
        </a:p>
      </dgm:t>
    </dgm:pt>
    <dgm:pt modelId="{ADEBC1F9-3A2A-4662-8F10-74CC559D47C4}">
      <dgm:prSet phldrT="[Text]" custT="1"/>
      <dgm:spPr/>
      <dgm:t>
        <a:bodyPr/>
        <a:lstStyle/>
        <a:p>
          <a:pPr>
            <a:buFont typeface="+mj-lt"/>
            <a:buAutoNum type="arabicPeriod"/>
          </a:pPr>
          <a:r>
            <a:rPr lang="en-US" sz="1600" dirty="0"/>
            <a:t>DevOps and Releasability</a:t>
          </a:r>
        </a:p>
      </dgm:t>
    </dgm:pt>
    <dgm:pt modelId="{91C8715A-47DE-4BB4-8E83-87D1BCD2C262}" type="parTrans" cxnId="{02EB82B2-9927-4AF5-95AE-D8550D903FF8}">
      <dgm:prSet/>
      <dgm:spPr/>
      <dgm:t>
        <a:bodyPr/>
        <a:lstStyle/>
        <a:p>
          <a:endParaRPr lang="en-US"/>
        </a:p>
      </dgm:t>
    </dgm:pt>
    <dgm:pt modelId="{DCABE081-59A0-44B4-ABD5-31A058DF2AB0}" type="sibTrans" cxnId="{02EB82B2-9927-4AF5-95AE-D8550D903FF8}">
      <dgm:prSet/>
      <dgm:spPr/>
      <dgm:t>
        <a:bodyPr/>
        <a:lstStyle/>
        <a:p>
          <a:endParaRPr lang="en-US"/>
        </a:p>
      </dgm:t>
    </dgm:pt>
    <dgm:pt modelId="{F1F6FBC2-2140-42F7-95C7-2E1D9AB253F9}">
      <dgm:prSet custT="1"/>
      <dgm:spPr/>
      <dgm:t>
        <a:bodyPr/>
        <a:lstStyle/>
        <a:p>
          <a:pPr>
            <a:buFont typeface="+mj-lt"/>
            <a:buAutoNum type="arabicPeriod"/>
          </a:pPr>
          <a:r>
            <a:rPr lang="en-US" sz="1600" dirty="0"/>
            <a:t>System Demo</a:t>
          </a:r>
        </a:p>
      </dgm:t>
    </dgm:pt>
    <dgm:pt modelId="{BB3CC710-D1ED-4615-A990-51E8AD224620}" type="parTrans" cxnId="{43A47ED7-DEC3-49E9-A815-13DEA601B8DC}">
      <dgm:prSet/>
      <dgm:spPr/>
      <dgm:t>
        <a:bodyPr/>
        <a:lstStyle/>
        <a:p>
          <a:endParaRPr lang="en-US"/>
        </a:p>
      </dgm:t>
    </dgm:pt>
    <dgm:pt modelId="{EF35FC64-5ED1-423A-A4D7-4FE8496ADEF8}" type="sibTrans" cxnId="{43A47ED7-DEC3-49E9-A815-13DEA601B8DC}">
      <dgm:prSet/>
      <dgm:spPr/>
      <dgm:t>
        <a:bodyPr/>
        <a:lstStyle/>
        <a:p>
          <a:endParaRPr lang="en-US"/>
        </a:p>
      </dgm:t>
    </dgm:pt>
    <dgm:pt modelId="{33E1F51F-0A26-4A6F-9036-2A2AFEB9FE1D}">
      <dgm:prSet custT="1"/>
      <dgm:spPr/>
      <dgm:t>
        <a:bodyPr/>
        <a:lstStyle/>
        <a:p>
          <a:pPr>
            <a:buFont typeface="+mj-lt"/>
            <a:buAutoNum type="arabicPeriod"/>
          </a:pPr>
          <a:r>
            <a:rPr lang="en-US" sz="1600" dirty="0"/>
            <a:t>Inspect and Adapt</a:t>
          </a:r>
        </a:p>
      </dgm:t>
    </dgm:pt>
    <dgm:pt modelId="{64BFE0F4-362B-48C1-B91B-F443B4178916}" type="parTrans" cxnId="{FE21E5AC-DED9-4E02-9F84-BF592C1285EA}">
      <dgm:prSet/>
      <dgm:spPr/>
      <dgm:t>
        <a:bodyPr/>
        <a:lstStyle/>
        <a:p>
          <a:endParaRPr lang="en-US"/>
        </a:p>
      </dgm:t>
    </dgm:pt>
    <dgm:pt modelId="{8C8AF902-F112-490D-92D6-CE376AFB1D4B}" type="sibTrans" cxnId="{FE21E5AC-DED9-4E02-9F84-BF592C1285EA}">
      <dgm:prSet/>
      <dgm:spPr/>
      <dgm:t>
        <a:bodyPr/>
        <a:lstStyle/>
        <a:p>
          <a:endParaRPr lang="en-US"/>
        </a:p>
      </dgm:t>
    </dgm:pt>
    <dgm:pt modelId="{00FE03DB-05A5-4056-A9FC-F54A60B47A4D}">
      <dgm:prSet custT="1"/>
      <dgm:spPr/>
      <dgm:t>
        <a:bodyPr/>
        <a:lstStyle/>
        <a:p>
          <a:pPr>
            <a:buFont typeface="+mj-lt"/>
            <a:buAutoNum type="arabicPeriod"/>
          </a:pPr>
          <a:r>
            <a:rPr lang="en-US" sz="1600"/>
            <a:t>IP Iteration</a:t>
          </a:r>
          <a:endParaRPr lang="en-US" sz="1600" dirty="0"/>
        </a:p>
      </dgm:t>
    </dgm:pt>
    <dgm:pt modelId="{60954990-E244-484C-BD3C-48A46FD34656}" type="parTrans" cxnId="{D960E87C-CF99-420B-899E-2D266CAB0E10}">
      <dgm:prSet/>
      <dgm:spPr/>
      <dgm:t>
        <a:bodyPr/>
        <a:lstStyle/>
        <a:p>
          <a:endParaRPr lang="en-US"/>
        </a:p>
      </dgm:t>
    </dgm:pt>
    <dgm:pt modelId="{FAAAD12F-1F8E-43F0-9A53-4DC71CBBBA56}" type="sibTrans" cxnId="{D960E87C-CF99-420B-899E-2D266CAB0E10}">
      <dgm:prSet/>
      <dgm:spPr/>
      <dgm:t>
        <a:bodyPr/>
        <a:lstStyle/>
        <a:p>
          <a:endParaRPr lang="en-US"/>
        </a:p>
      </dgm:t>
    </dgm:pt>
    <dgm:pt modelId="{12423565-C16D-4243-8D2B-68F94B9FBE88}">
      <dgm:prSet custT="1"/>
      <dgm:spPr/>
      <dgm:t>
        <a:bodyPr/>
        <a:lstStyle/>
        <a:p>
          <a:pPr>
            <a:buFont typeface="+mj-lt"/>
            <a:buAutoNum type="arabicPeriod"/>
          </a:pPr>
          <a:r>
            <a:rPr lang="en-US" sz="1600" dirty="0"/>
            <a:t>Architectural Runway</a:t>
          </a:r>
        </a:p>
      </dgm:t>
    </dgm:pt>
    <dgm:pt modelId="{4FE798DD-F3C2-413E-8322-916BC9C9DB80}" type="parTrans" cxnId="{DDEC4081-3FEE-4086-916C-3304A3FCD6F7}">
      <dgm:prSet/>
      <dgm:spPr/>
      <dgm:t>
        <a:bodyPr/>
        <a:lstStyle/>
        <a:p>
          <a:endParaRPr lang="en-US"/>
        </a:p>
      </dgm:t>
    </dgm:pt>
    <dgm:pt modelId="{CCBB0E1A-8561-4909-9143-EBA9EC287F37}" type="sibTrans" cxnId="{DDEC4081-3FEE-4086-916C-3304A3FCD6F7}">
      <dgm:prSet/>
      <dgm:spPr/>
      <dgm:t>
        <a:bodyPr/>
        <a:lstStyle/>
        <a:p>
          <a:endParaRPr lang="en-US"/>
        </a:p>
      </dgm:t>
    </dgm:pt>
    <dgm:pt modelId="{4EB0E816-A924-498C-92B8-3DAD221D41D7}" type="pres">
      <dgm:prSet presAssocID="{7A1A1B4F-BB94-4FBC-A9A8-E08A536D8CBE}" presName="Name0" presStyleCnt="0">
        <dgm:presLayoutVars>
          <dgm:chMax/>
          <dgm:chPref val="1"/>
          <dgm:dir/>
          <dgm:animOne val="branch"/>
          <dgm:animLvl val="lvl"/>
          <dgm:resizeHandles/>
        </dgm:presLayoutVars>
      </dgm:prSet>
      <dgm:spPr/>
    </dgm:pt>
    <dgm:pt modelId="{6439AED6-D55E-4B22-8002-E6DD46449BC5}" type="pres">
      <dgm:prSet presAssocID="{98571505-74A0-4B65-8A1E-5DAC6F6601E5}" presName="composite" presStyleCnt="0"/>
      <dgm:spPr/>
    </dgm:pt>
    <dgm:pt modelId="{BBF967E0-D529-4B8B-8978-76D5C8203D90}" type="pres">
      <dgm:prSet presAssocID="{98571505-74A0-4B65-8A1E-5DAC6F6601E5}" presName="ParentAccent1" presStyleLbl="alignNode1" presStyleIdx="0" presStyleCnt="51"/>
      <dgm:spPr/>
    </dgm:pt>
    <dgm:pt modelId="{74337F34-47DA-46DB-9FFC-11B9B33513FA}" type="pres">
      <dgm:prSet presAssocID="{98571505-74A0-4B65-8A1E-5DAC6F6601E5}" presName="ParentAccent2" presStyleLbl="alignNode1" presStyleIdx="1" presStyleCnt="51"/>
      <dgm:spPr/>
    </dgm:pt>
    <dgm:pt modelId="{572ADA2A-E217-484E-944E-01FE122EA613}" type="pres">
      <dgm:prSet presAssocID="{98571505-74A0-4B65-8A1E-5DAC6F6601E5}" presName="ParentAccent3" presStyleLbl="alignNode1" presStyleIdx="2" presStyleCnt="51"/>
      <dgm:spPr/>
    </dgm:pt>
    <dgm:pt modelId="{B7828568-F997-4EFF-8D2D-2C254814F2E1}" type="pres">
      <dgm:prSet presAssocID="{98571505-74A0-4B65-8A1E-5DAC6F6601E5}" presName="ParentAccent4" presStyleLbl="alignNode1" presStyleIdx="3" presStyleCnt="51"/>
      <dgm:spPr/>
    </dgm:pt>
    <dgm:pt modelId="{BCE3CB4C-BA0A-42C4-8151-A8AA8F86E5DC}" type="pres">
      <dgm:prSet presAssocID="{98571505-74A0-4B65-8A1E-5DAC6F6601E5}" presName="ParentAccent5" presStyleLbl="alignNode1" presStyleIdx="4" presStyleCnt="51"/>
      <dgm:spPr/>
    </dgm:pt>
    <dgm:pt modelId="{A2EF367A-3AE8-459F-A506-E62704CBDEF7}" type="pres">
      <dgm:prSet presAssocID="{98571505-74A0-4B65-8A1E-5DAC6F6601E5}" presName="ParentAccent6" presStyleLbl="alignNode1" presStyleIdx="5" presStyleCnt="51"/>
      <dgm:spPr/>
    </dgm:pt>
    <dgm:pt modelId="{AA094760-E901-4F90-BA94-F1C8D9906772}" type="pres">
      <dgm:prSet presAssocID="{98571505-74A0-4B65-8A1E-5DAC6F6601E5}" presName="ParentAccent7" presStyleLbl="alignNode1" presStyleIdx="6" presStyleCnt="51"/>
      <dgm:spPr/>
    </dgm:pt>
    <dgm:pt modelId="{2797EDB4-5618-47FD-981B-0CA89920A111}" type="pres">
      <dgm:prSet presAssocID="{98571505-74A0-4B65-8A1E-5DAC6F6601E5}" presName="ParentAccent8" presStyleLbl="alignNode1" presStyleIdx="7" presStyleCnt="51"/>
      <dgm:spPr/>
    </dgm:pt>
    <dgm:pt modelId="{0E28FBD0-E74F-415D-8BCD-0F3EE65E6527}" type="pres">
      <dgm:prSet presAssocID="{98571505-74A0-4B65-8A1E-5DAC6F6601E5}" presName="ParentAccent9" presStyleLbl="alignNode1" presStyleIdx="8" presStyleCnt="51"/>
      <dgm:spPr/>
    </dgm:pt>
    <dgm:pt modelId="{C93B5318-4633-4225-A40E-2624439B3EF7}" type="pres">
      <dgm:prSet presAssocID="{98571505-74A0-4B65-8A1E-5DAC6F6601E5}" presName="ParentAccent10" presStyleLbl="alignNode1" presStyleIdx="9" presStyleCnt="51"/>
      <dgm:spPr/>
    </dgm:pt>
    <dgm:pt modelId="{3DAC097F-0C98-4640-9ACF-D202BF53217D}" type="pres">
      <dgm:prSet presAssocID="{98571505-74A0-4B65-8A1E-5DAC6F6601E5}" presName="Parent" presStyleLbl="alignNode1" presStyleIdx="10" presStyleCnt="51">
        <dgm:presLayoutVars>
          <dgm:chMax val="5"/>
          <dgm:chPref val="3"/>
          <dgm:bulletEnabled val="1"/>
        </dgm:presLayoutVars>
      </dgm:prSet>
      <dgm:spPr/>
    </dgm:pt>
    <dgm:pt modelId="{B7D4B07C-C680-45C5-839A-89B56587E415}" type="pres">
      <dgm:prSet presAssocID="{ADEBC1F9-3A2A-4662-8F10-74CC559D47C4}" presName="Child1Accent1" presStyleLbl="alignNode1" presStyleIdx="11" presStyleCnt="51"/>
      <dgm:spPr/>
    </dgm:pt>
    <dgm:pt modelId="{658F6B04-770E-42A9-AEBA-6A676753771F}" type="pres">
      <dgm:prSet presAssocID="{ADEBC1F9-3A2A-4662-8F10-74CC559D47C4}" presName="Child1Accent2" presStyleLbl="alignNode1" presStyleIdx="12" presStyleCnt="51"/>
      <dgm:spPr/>
    </dgm:pt>
    <dgm:pt modelId="{1FF8C33C-923B-4281-9AFD-3DCBFF7CBE3D}" type="pres">
      <dgm:prSet presAssocID="{ADEBC1F9-3A2A-4662-8F10-74CC559D47C4}" presName="Child1Accent3" presStyleLbl="alignNode1" presStyleIdx="13" presStyleCnt="51"/>
      <dgm:spPr/>
    </dgm:pt>
    <dgm:pt modelId="{49DFD70C-6EF1-45B0-9365-1636D0D12BD8}" type="pres">
      <dgm:prSet presAssocID="{ADEBC1F9-3A2A-4662-8F10-74CC559D47C4}" presName="Child1Accent4" presStyleLbl="alignNode1" presStyleIdx="14" presStyleCnt="51"/>
      <dgm:spPr/>
    </dgm:pt>
    <dgm:pt modelId="{44714936-23BA-4994-B01C-32CCF514D9E8}" type="pres">
      <dgm:prSet presAssocID="{ADEBC1F9-3A2A-4662-8F10-74CC559D47C4}" presName="Child1Accent5" presStyleLbl="alignNode1" presStyleIdx="15" presStyleCnt="51"/>
      <dgm:spPr/>
    </dgm:pt>
    <dgm:pt modelId="{11C1D190-66C7-4584-A147-CEF1502465C9}" type="pres">
      <dgm:prSet presAssocID="{ADEBC1F9-3A2A-4662-8F10-74CC559D47C4}" presName="Child1Accent6" presStyleLbl="alignNode1" presStyleIdx="16" presStyleCnt="51"/>
      <dgm:spPr/>
    </dgm:pt>
    <dgm:pt modelId="{5F7A8009-32E5-4E47-AAF4-1847F887F285}" type="pres">
      <dgm:prSet presAssocID="{ADEBC1F9-3A2A-4662-8F10-74CC559D47C4}" presName="Child1Accent7" presStyleLbl="alignNode1" presStyleIdx="17" presStyleCnt="51"/>
      <dgm:spPr/>
    </dgm:pt>
    <dgm:pt modelId="{914FFE39-3200-48A1-8F12-E6429BB3D043}" type="pres">
      <dgm:prSet presAssocID="{ADEBC1F9-3A2A-4662-8F10-74CC559D47C4}" presName="Child1Accent8" presStyleLbl="alignNode1" presStyleIdx="18" presStyleCnt="51"/>
      <dgm:spPr/>
    </dgm:pt>
    <dgm:pt modelId="{C983E7AF-7E73-4129-B3C7-CCBE14D5737D}" type="pres">
      <dgm:prSet presAssocID="{ADEBC1F9-3A2A-4662-8F10-74CC559D47C4}" presName="Child1Accent9" presStyleLbl="alignNode1" presStyleIdx="19" presStyleCnt="51"/>
      <dgm:spPr/>
    </dgm:pt>
    <dgm:pt modelId="{55460C7C-A469-4829-AD15-E4023D1DAE37}" type="pres">
      <dgm:prSet presAssocID="{ADEBC1F9-3A2A-4662-8F10-74CC559D47C4}" presName="Child1" presStyleLbl="revTx" presStyleIdx="0" presStyleCnt="5" custLinFactNeighborX="-1019" custLinFactNeighborY="-9480">
        <dgm:presLayoutVars>
          <dgm:chMax/>
          <dgm:chPref val="0"/>
          <dgm:bulletEnabled val="1"/>
        </dgm:presLayoutVars>
      </dgm:prSet>
      <dgm:spPr/>
    </dgm:pt>
    <dgm:pt modelId="{19E6E0BE-091C-4B5B-8003-6508075B1DEA}" type="pres">
      <dgm:prSet presAssocID="{F1F6FBC2-2140-42F7-95C7-2E1D9AB253F9}" presName="Child2Accent1" presStyleLbl="alignNode1" presStyleIdx="20" presStyleCnt="51"/>
      <dgm:spPr/>
    </dgm:pt>
    <dgm:pt modelId="{95153B00-51C4-4C88-96C3-A948458CABD8}" type="pres">
      <dgm:prSet presAssocID="{F1F6FBC2-2140-42F7-95C7-2E1D9AB253F9}" presName="Child2Accent2" presStyleLbl="alignNode1" presStyleIdx="21" presStyleCnt="51"/>
      <dgm:spPr/>
    </dgm:pt>
    <dgm:pt modelId="{62832ECB-FDCD-4939-A72D-6D35C8C0C21D}" type="pres">
      <dgm:prSet presAssocID="{F1F6FBC2-2140-42F7-95C7-2E1D9AB253F9}" presName="Child2Accent3" presStyleLbl="alignNode1" presStyleIdx="22" presStyleCnt="51"/>
      <dgm:spPr/>
    </dgm:pt>
    <dgm:pt modelId="{EE9B5995-4B61-4AA6-A664-CABB56342B28}" type="pres">
      <dgm:prSet presAssocID="{F1F6FBC2-2140-42F7-95C7-2E1D9AB253F9}" presName="Child2Accent4" presStyleLbl="alignNode1" presStyleIdx="23" presStyleCnt="51"/>
      <dgm:spPr/>
    </dgm:pt>
    <dgm:pt modelId="{205AEDF6-1AB5-4803-93FB-E674F75C5C73}" type="pres">
      <dgm:prSet presAssocID="{F1F6FBC2-2140-42F7-95C7-2E1D9AB253F9}" presName="Child2Accent5" presStyleLbl="alignNode1" presStyleIdx="24" presStyleCnt="51"/>
      <dgm:spPr/>
    </dgm:pt>
    <dgm:pt modelId="{D53FFE3F-4E32-45A9-982E-63B230081003}" type="pres">
      <dgm:prSet presAssocID="{F1F6FBC2-2140-42F7-95C7-2E1D9AB253F9}" presName="Child2Accent6" presStyleLbl="alignNode1" presStyleIdx="25" presStyleCnt="51"/>
      <dgm:spPr/>
    </dgm:pt>
    <dgm:pt modelId="{CE9910F2-6462-41F8-A267-F23EEC79DA28}" type="pres">
      <dgm:prSet presAssocID="{F1F6FBC2-2140-42F7-95C7-2E1D9AB253F9}" presName="Child2Accent7" presStyleLbl="alignNode1" presStyleIdx="26" presStyleCnt="51"/>
      <dgm:spPr/>
    </dgm:pt>
    <dgm:pt modelId="{CF8DEB4A-0482-46C8-8ED1-A4E7B932A447}" type="pres">
      <dgm:prSet presAssocID="{F1F6FBC2-2140-42F7-95C7-2E1D9AB253F9}" presName="Child2" presStyleLbl="revTx" presStyleIdx="1" presStyleCnt="5" custLinFactNeighborX="-1019" custLinFactNeighborY="-9480">
        <dgm:presLayoutVars>
          <dgm:chMax/>
          <dgm:chPref val="0"/>
          <dgm:bulletEnabled val="1"/>
        </dgm:presLayoutVars>
      </dgm:prSet>
      <dgm:spPr/>
    </dgm:pt>
    <dgm:pt modelId="{D978400B-4FD8-4DEB-8B3F-786CD21DAACB}" type="pres">
      <dgm:prSet presAssocID="{33E1F51F-0A26-4A6F-9036-2A2AFEB9FE1D}" presName="Child3Accent1" presStyleLbl="alignNode1" presStyleIdx="27" presStyleCnt="51"/>
      <dgm:spPr/>
    </dgm:pt>
    <dgm:pt modelId="{DD11FF46-51BD-4DB8-94AC-11530F135DB4}" type="pres">
      <dgm:prSet presAssocID="{33E1F51F-0A26-4A6F-9036-2A2AFEB9FE1D}" presName="Child3Accent2" presStyleLbl="alignNode1" presStyleIdx="28" presStyleCnt="51"/>
      <dgm:spPr/>
    </dgm:pt>
    <dgm:pt modelId="{F6AE5BEB-6C7A-4A55-AA04-C0C6C89F7E62}" type="pres">
      <dgm:prSet presAssocID="{33E1F51F-0A26-4A6F-9036-2A2AFEB9FE1D}" presName="Child3Accent3" presStyleLbl="alignNode1" presStyleIdx="29" presStyleCnt="51"/>
      <dgm:spPr/>
    </dgm:pt>
    <dgm:pt modelId="{4752CC21-5596-4247-98CC-A98B566551B0}" type="pres">
      <dgm:prSet presAssocID="{33E1F51F-0A26-4A6F-9036-2A2AFEB9FE1D}" presName="Child3Accent4" presStyleLbl="alignNode1" presStyleIdx="30" presStyleCnt="51"/>
      <dgm:spPr/>
    </dgm:pt>
    <dgm:pt modelId="{72BF552A-C339-4EEB-BE4A-2FDEB6C79AD2}" type="pres">
      <dgm:prSet presAssocID="{33E1F51F-0A26-4A6F-9036-2A2AFEB9FE1D}" presName="Child3Accent5" presStyleLbl="alignNode1" presStyleIdx="31" presStyleCnt="51"/>
      <dgm:spPr/>
    </dgm:pt>
    <dgm:pt modelId="{421D8881-4B2A-4B89-9837-39A2FD2CD548}" type="pres">
      <dgm:prSet presAssocID="{33E1F51F-0A26-4A6F-9036-2A2AFEB9FE1D}" presName="Child3Accent6" presStyleLbl="alignNode1" presStyleIdx="32" presStyleCnt="51"/>
      <dgm:spPr/>
    </dgm:pt>
    <dgm:pt modelId="{B9594881-5473-4A1C-9E9E-752CF5610F1B}" type="pres">
      <dgm:prSet presAssocID="{33E1F51F-0A26-4A6F-9036-2A2AFEB9FE1D}" presName="Child3Accent7" presStyleLbl="alignNode1" presStyleIdx="33" presStyleCnt="51"/>
      <dgm:spPr/>
    </dgm:pt>
    <dgm:pt modelId="{56591074-2741-4BEF-ACB9-2119CAA40B65}" type="pres">
      <dgm:prSet presAssocID="{33E1F51F-0A26-4A6F-9036-2A2AFEB9FE1D}" presName="Child3" presStyleLbl="revTx" presStyleIdx="2" presStyleCnt="5" custLinFactNeighborX="-1348">
        <dgm:presLayoutVars>
          <dgm:chMax/>
          <dgm:chPref val="0"/>
          <dgm:bulletEnabled val="1"/>
        </dgm:presLayoutVars>
      </dgm:prSet>
      <dgm:spPr/>
    </dgm:pt>
    <dgm:pt modelId="{DFF2BB08-2633-418B-9475-80B335180E3A}" type="pres">
      <dgm:prSet presAssocID="{00FE03DB-05A5-4056-A9FC-F54A60B47A4D}" presName="Child4Accent1" presStyleLbl="alignNode1" presStyleIdx="34" presStyleCnt="51"/>
      <dgm:spPr/>
    </dgm:pt>
    <dgm:pt modelId="{84639D37-3B7E-4898-A2BE-D8095328FE9B}" type="pres">
      <dgm:prSet presAssocID="{00FE03DB-05A5-4056-A9FC-F54A60B47A4D}" presName="Child4Accent2" presStyleLbl="alignNode1" presStyleIdx="35" presStyleCnt="51"/>
      <dgm:spPr/>
    </dgm:pt>
    <dgm:pt modelId="{60E16BD9-7940-4016-8A65-860340CFEE52}" type="pres">
      <dgm:prSet presAssocID="{00FE03DB-05A5-4056-A9FC-F54A60B47A4D}" presName="Child4Accent3" presStyleLbl="alignNode1" presStyleIdx="36" presStyleCnt="51"/>
      <dgm:spPr/>
    </dgm:pt>
    <dgm:pt modelId="{18EAE57D-3E31-4367-87A7-4F3F7BDD9EEB}" type="pres">
      <dgm:prSet presAssocID="{00FE03DB-05A5-4056-A9FC-F54A60B47A4D}" presName="Child4Accent4" presStyleLbl="alignNode1" presStyleIdx="37" presStyleCnt="51"/>
      <dgm:spPr/>
    </dgm:pt>
    <dgm:pt modelId="{181DDF4D-0C5B-4179-BA30-24763B1050CA}" type="pres">
      <dgm:prSet presAssocID="{00FE03DB-05A5-4056-A9FC-F54A60B47A4D}" presName="Child4Accent5" presStyleLbl="alignNode1" presStyleIdx="38" presStyleCnt="51"/>
      <dgm:spPr/>
    </dgm:pt>
    <dgm:pt modelId="{0A9B83B5-AB96-497E-AAB5-D4724DF48A90}" type="pres">
      <dgm:prSet presAssocID="{00FE03DB-05A5-4056-A9FC-F54A60B47A4D}" presName="Child4Accent6" presStyleLbl="alignNode1" presStyleIdx="39" presStyleCnt="51"/>
      <dgm:spPr/>
    </dgm:pt>
    <dgm:pt modelId="{1FACA946-D10D-4C16-B7D6-A4DCBE7269D1}" type="pres">
      <dgm:prSet presAssocID="{00FE03DB-05A5-4056-A9FC-F54A60B47A4D}" presName="Child4Accent7" presStyleLbl="alignNode1" presStyleIdx="40" presStyleCnt="51"/>
      <dgm:spPr/>
    </dgm:pt>
    <dgm:pt modelId="{CF4FED76-507D-468D-975E-AE7AD47DB332}" type="pres">
      <dgm:prSet presAssocID="{00FE03DB-05A5-4056-A9FC-F54A60B47A4D}" presName="Child4Accent8" presStyleLbl="alignNode1" presStyleIdx="41" presStyleCnt="51"/>
      <dgm:spPr/>
    </dgm:pt>
    <dgm:pt modelId="{0045B8A2-B2BC-4B1D-9F40-26689CD3AD5B}" type="pres">
      <dgm:prSet presAssocID="{00FE03DB-05A5-4056-A9FC-F54A60B47A4D}" presName="Child4" presStyleLbl="revTx" presStyleIdx="3" presStyleCnt="5" custLinFactNeighborX="-1019">
        <dgm:presLayoutVars>
          <dgm:chMax/>
          <dgm:chPref val="0"/>
          <dgm:bulletEnabled val="1"/>
        </dgm:presLayoutVars>
      </dgm:prSet>
      <dgm:spPr/>
    </dgm:pt>
    <dgm:pt modelId="{C7D0AE0B-0C19-46DA-A91A-38E8CB04ABBD}" type="pres">
      <dgm:prSet presAssocID="{12423565-C16D-4243-8D2B-68F94B9FBE88}" presName="Child5Accent1" presStyleLbl="alignNode1" presStyleIdx="42" presStyleCnt="51"/>
      <dgm:spPr/>
    </dgm:pt>
    <dgm:pt modelId="{ADA1920D-CFE4-4EB6-B96A-3151FF9BC611}" type="pres">
      <dgm:prSet presAssocID="{12423565-C16D-4243-8D2B-68F94B9FBE88}" presName="Child5Accent2" presStyleLbl="alignNode1" presStyleIdx="43" presStyleCnt="51"/>
      <dgm:spPr/>
    </dgm:pt>
    <dgm:pt modelId="{6EE1A08F-1C38-4387-80DC-5A4E412CB72F}" type="pres">
      <dgm:prSet presAssocID="{12423565-C16D-4243-8D2B-68F94B9FBE88}" presName="Child5Accent3" presStyleLbl="alignNode1" presStyleIdx="44" presStyleCnt="51"/>
      <dgm:spPr/>
    </dgm:pt>
    <dgm:pt modelId="{101C2A7B-E609-411F-9FA4-DB64E95A3807}" type="pres">
      <dgm:prSet presAssocID="{12423565-C16D-4243-8D2B-68F94B9FBE88}" presName="Child5Accent4" presStyleLbl="alignNode1" presStyleIdx="45" presStyleCnt="51"/>
      <dgm:spPr/>
    </dgm:pt>
    <dgm:pt modelId="{C9860DD3-44C7-44CA-B87D-B393F288CB0C}" type="pres">
      <dgm:prSet presAssocID="{12423565-C16D-4243-8D2B-68F94B9FBE88}" presName="Child5Accent5" presStyleLbl="alignNode1" presStyleIdx="46" presStyleCnt="51"/>
      <dgm:spPr/>
    </dgm:pt>
    <dgm:pt modelId="{2114B91D-E985-4921-9D99-B0E6ADE0EAD2}" type="pres">
      <dgm:prSet presAssocID="{12423565-C16D-4243-8D2B-68F94B9FBE88}" presName="Child5Accent6" presStyleLbl="alignNode1" presStyleIdx="47" presStyleCnt="51"/>
      <dgm:spPr/>
    </dgm:pt>
    <dgm:pt modelId="{CBA3D9A1-6DE9-4736-9B91-4A953FC63C3F}" type="pres">
      <dgm:prSet presAssocID="{12423565-C16D-4243-8D2B-68F94B9FBE88}" presName="Child5Accent7" presStyleLbl="alignNode1" presStyleIdx="48" presStyleCnt="51"/>
      <dgm:spPr/>
    </dgm:pt>
    <dgm:pt modelId="{43357D67-BCF0-4B11-BD78-F32340D13BDB}" type="pres">
      <dgm:prSet presAssocID="{12423565-C16D-4243-8D2B-68F94B9FBE88}" presName="Child5Accent8" presStyleLbl="alignNode1" presStyleIdx="49" presStyleCnt="51"/>
      <dgm:spPr/>
    </dgm:pt>
    <dgm:pt modelId="{1EB28A1F-345D-45CE-80DE-F0C3ADB63BEC}" type="pres">
      <dgm:prSet presAssocID="{12423565-C16D-4243-8D2B-68F94B9FBE88}" presName="Child5Accent9" presStyleLbl="alignNode1" presStyleIdx="50" presStyleCnt="51"/>
      <dgm:spPr/>
    </dgm:pt>
    <dgm:pt modelId="{AB759C73-86EB-4072-8950-A803BF6C1DEC}" type="pres">
      <dgm:prSet presAssocID="{12423565-C16D-4243-8D2B-68F94B9FBE88}" presName="Child5" presStyleLbl="revTx" presStyleIdx="4" presStyleCnt="5" custLinFactNeighborX="-1019">
        <dgm:presLayoutVars>
          <dgm:chMax/>
          <dgm:chPref val="0"/>
          <dgm:bulletEnabled val="1"/>
        </dgm:presLayoutVars>
      </dgm:prSet>
      <dgm:spPr/>
    </dgm:pt>
  </dgm:ptLst>
  <dgm:cxnLst>
    <dgm:cxn modelId="{E4456402-0526-4BB9-813C-E0D16C980884}" type="presOf" srcId="{ADEBC1F9-3A2A-4662-8F10-74CC559D47C4}" destId="{55460C7C-A469-4829-AD15-E4023D1DAE37}" srcOrd="0" destOrd="0" presId="urn:microsoft.com/office/officeart/2011/layout/ConvergingText"/>
    <dgm:cxn modelId="{3F44BD03-A0FC-4E9B-BE03-BE220B008F63}" type="presOf" srcId="{00FE03DB-05A5-4056-A9FC-F54A60B47A4D}" destId="{0045B8A2-B2BC-4B1D-9F40-26689CD3AD5B}" srcOrd="0" destOrd="0" presId="urn:microsoft.com/office/officeart/2011/layout/ConvergingText"/>
    <dgm:cxn modelId="{72B3F30C-539D-4E95-A17C-4807AA315445}" srcId="{7A1A1B4F-BB94-4FBC-A9A8-E08A536D8CBE}" destId="{98571505-74A0-4B65-8A1E-5DAC6F6601E5}" srcOrd="0" destOrd="0" parTransId="{265FC00F-B54D-4120-92F7-E9501C718C08}" sibTransId="{5AD5DC3F-EE99-412E-830A-2F1F1FEC5834}"/>
    <dgm:cxn modelId="{BA85142A-F3CE-4B6C-8B57-8EC447802E2C}" type="presOf" srcId="{33E1F51F-0A26-4A6F-9036-2A2AFEB9FE1D}" destId="{56591074-2741-4BEF-ACB9-2119CAA40B65}" srcOrd="0" destOrd="0" presId="urn:microsoft.com/office/officeart/2011/layout/ConvergingText"/>
    <dgm:cxn modelId="{C37C2473-0345-435C-B7EE-B7AEFAB4E0DC}" type="presOf" srcId="{98571505-74A0-4B65-8A1E-5DAC6F6601E5}" destId="{3DAC097F-0C98-4640-9ACF-D202BF53217D}" srcOrd="0" destOrd="0" presId="urn:microsoft.com/office/officeart/2011/layout/ConvergingText"/>
    <dgm:cxn modelId="{D960E87C-CF99-420B-899E-2D266CAB0E10}" srcId="{98571505-74A0-4B65-8A1E-5DAC6F6601E5}" destId="{00FE03DB-05A5-4056-A9FC-F54A60B47A4D}" srcOrd="3" destOrd="0" parTransId="{60954990-E244-484C-BD3C-48A46FD34656}" sibTransId="{FAAAD12F-1F8E-43F0-9A53-4DC71CBBBA56}"/>
    <dgm:cxn modelId="{858CF57F-052C-4D98-88B9-68342465871C}" type="presOf" srcId="{12423565-C16D-4243-8D2B-68F94B9FBE88}" destId="{AB759C73-86EB-4072-8950-A803BF6C1DEC}" srcOrd="0" destOrd="0" presId="urn:microsoft.com/office/officeart/2011/layout/ConvergingText"/>
    <dgm:cxn modelId="{DDEC4081-3FEE-4086-916C-3304A3FCD6F7}" srcId="{98571505-74A0-4B65-8A1E-5DAC6F6601E5}" destId="{12423565-C16D-4243-8D2B-68F94B9FBE88}" srcOrd="4" destOrd="0" parTransId="{4FE798DD-F3C2-413E-8322-916BC9C9DB80}" sibTransId="{CCBB0E1A-8561-4909-9143-EBA9EC287F37}"/>
    <dgm:cxn modelId="{076AEC88-2889-4EBC-B81C-930D7D1089E6}" type="presOf" srcId="{F1F6FBC2-2140-42F7-95C7-2E1D9AB253F9}" destId="{CF8DEB4A-0482-46C8-8ED1-A4E7B932A447}" srcOrd="0" destOrd="0" presId="urn:microsoft.com/office/officeart/2011/layout/ConvergingText"/>
    <dgm:cxn modelId="{C6E4859B-232D-41D6-9AEA-C1C28C5B675C}" type="presOf" srcId="{7A1A1B4F-BB94-4FBC-A9A8-E08A536D8CBE}" destId="{4EB0E816-A924-498C-92B8-3DAD221D41D7}" srcOrd="0" destOrd="0" presId="urn:microsoft.com/office/officeart/2011/layout/ConvergingText"/>
    <dgm:cxn modelId="{FE21E5AC-DED9-4E02-9F84-BF592C1285EA}" srcId="{98571505-74A0-4B65-8A1E-5DAC6F6601E5}" destId="{33E1F51F-0A26-4A6F-9036-2A2AFEB9FE1D}" srcOrd="2" destOrd="0" parTransId="{64BFE0F4-362B-48C1-B91B-F443B4178916}" sibTransId="{8C8AF902-F112-490D-92D6-CE376AFB1D4B}"/>
    <dgm:cxn modelId="{02EB82B2-9927-4AF5-95AE-D8550D903FF8}" srcId="{98571505-74A0-4B65-8A1E-5DAC6F6601E5}" destId="{ADEBC1F9-3A2A-4662-8F10-74CC559D47C4}" srcOrd="0" destOrd="0" parTransId="{91C8715A-47DE-4BB4-8E83-87D1BCD2C262}" sibTransId="{DCABE081-59A0-44B4-ABD5-31A058DF2AB0}"/>
    <dgm:cxn modelId="{43A47ED7-DEC3-49E9-A815-13DEA601B8DC}" srcId="{98571505-74A0-4B65-8A1E-5DAC6F6601E5}" destId="{F1F6FBC2-2140-42F7-95C7-2E1D9AB253F9}" srcOrd="1" destOrd="0" parTransId="{BB3CC710-D1ED-4615-A990-51E8AD224620}" sibTransId="{EF35FC64-5ED1-423A-A4D7-4FE8496ADEF8}"/>
    <dgm:cxn modelId="{3A9019C6-F77E-4C73-8A8E-FBCAF2037B49}" type="presParOf" srcId="{4EB0E816-A924-498C-92B8-3DAD221D41D7}" destId="{6439AED6-D55E-4B22-8002-E6DD46449BC5}" srcOrd="0" destOrd="0" presId="urn:microsoft.com/office/officeart/2011/layout/ConvergingText"/>
    <dgm:cxn modelId="{AA945690-8762-4E85-AF74-E8B9F8CB72AF}" type="presParOf" srcId="{6439AED6-D55E-4B22-8002-E6DD46449BC5}" destId="{BBF967E0-D529-4B8B-8978-76D5C8203D90}" srcOrd="0" destOrd="0" presId="urn:microsoft.com/office/officeart/2011/layout/ConvergingText"/>
    <dgm:cxn modelId="{B54ACD77-3280-4F3E-B984-395EEC72F9D2}" type="presParOf" srcId="{6439AED6-D55E-4B22-8002-E6DD46449BC5}" destId="{74337F34-47DA-46DB-9FFC-11B9B33513FA}" srcOrd="1" destOrd="0" presId="urn:microsoft.com/office/officeart/2011/layout/ConvergingText"/>
    <dgm:cxn modelId="{8DEA76E9-C6A3-4918-8885-54C06A04A7CB}" type="presParOf" srcId="{6439AED6-D55E-4B22-8002-E6DD46449BC5}" destId="{572ADA2A-E217-484E-944E-01FE122EA613}" srcOrd="2" destOrd="0" presId="urn:microsoft.com/office/officeart/2011/layout/ConvergingText"/>
    <dgm:cxn modelId="{2F39DAB2-5035-43FB-B7F6-DCE9E561A307}" type="presParOf" srcId="{6439AED6-D55E-4B22-8002-E6DD46449BC5}" destId="{B7828568-F997-4EFF-8D2D-2C254814F2E1}" srcOrd="3" destOrd="0" presId="urn:microsoft.com/office/officeart/2011/layout/ConvergingText"/>
    <dgm:cxn modelId="{C83E94AB-451D-46C4-ABC1-AA90CD056840}" type="presParOf" srcId="{6439AED6-D55E-4B22-8002-E6DD46449BC5}" destId="{BCE3CB4C-BA0A-42C4-8151-A8AA8F86E5DC}" srcOrd="4" destOrd="0" presId="urn:microsoft.com/office/officeart/2011/layout/ConvergingText"/>
    <dgm:cxn modelId="{E075D687-CBA9-418E-B66B-3DA73553E58B}" type="presParOf" srcId="{6439AED6-D55E-4B22-8002-E6DD46449BC5}" destId="{A2EF367A-3AE8-459F-A506-E62704CBDEF7}" srcOrd="5" destOrd="0" presId="urn:microsoft.com/office/officeart/2011/layout/ConvergingText"/>
    <dgm:cxn modelId="{934422EE-FA97-4D8F-9BD1-2FCDB238814D}" type="presParOf" srcId="{6439AED6-D55E-4B22-8002-E6DD46449BC5}" destId="{AA094760-E901-4F90-BA94-F1C8D9906772}" srcOrd="6" destOrd="0" presId="urn:microsoft.com/office/officeart/2011/layout/ConvergingText"/>
    <dgm:cxn modelId="{03C9AA3B-F974-440C-97A6-10401344B115}" type="presParOf" srcId="{6439AED6-D55E-4B22-8002-E6DD46449BC5}" destId="{2797EDB4-5618-47FD-981B-0CA89920A111}" srcOrd="7" destOrd="0" presId="urn:microsoft.com/office/officeart/2011/layout/ConvergingText"/>
    <dgm:cxn modelId="{4EDF23D7-34ED-42B6-AC10-BB98062C7C1E}" type="presParOf" srcId="{6439AED6-D55E-4B22-8002-E6DD46449BC5}" destId="{0E28FBD0-E74F-415D-8BCD-0F3EE65E6527}" srcOrd="8" destOrd="0" presId="urn:microsoft.com/office/officeart/2011/layout/ConvergingText"/>
    <dgm:cxn modelId="{43C4DE02-9D99-4CA5-AF1D-C7A7E45C8ED8}" type="presParOf" srcId="{6439AED6-D55E-4B22-8002-E6DD46449BC5}" destId="{C93B5318-4633-4225-A40E-2624439B3EF7}" srcOrd="9" destOrd="0" presId="urn:microsoft.com/office/officeart/2011/layout/ConvergingText"/>
    <dgm:cxn modelId="{6ED3E644-614D-4911-8A58-913F2E2149E8}" type="presParOf" srcId="{6439AED6-D55E-4B22-8002-E6DD46449BC5}" destId="{3DAC097F-0C98-4640-9ACF-D202BF53217D}" srcOrd="10" destOrd="0" presId="urn:microsoft.com/office/officeart/2011/layout/ConvergingText"/>
    <dgm:cxn modelId="{0BF65625-D65C-4CD6-A3FF-20B8A3DCD7D6}" type="presParOf" srcId="{6439AED6-D55E-4B22-8002-E6DD46449BC5}" destId="{B7D4B07C-C680-45C5-839A-89B56587E415}" srcOrd="11" destOrd="0" presId="urn:microsoft.com/office/officeart/2011/layout/ConvergingText"/>
    <dgm:cxn modelId="{309E7CEA-0187-46D6-8E90-790F3938935D}" type="presParOf" srcId="{6439AED6-D55E-4B22-8002-E6DD46449BC5}" destId="{658F6B04-770E-42A9-AEBA-6A676753771F}" srcOrd="12" destOrd="0" presId="urn:microsoft.com/office/officeart/2011/layout/ConvergingText"/>
    <dgm:cxn modelId="{4D0518C1-9170-4D4D-BC75-2316E4679A3B}" type="presParOf" srcId="{6439AED6-D55E-4B22-8002-E6DD46449BC5}" destId="{1FF8C33C-923B-4281-9AFD-3DCBFF7CBE3D}" srcOrd="13" destOrd="0" presId="urn:microsoft.com/office/officeart/2011/layout/ConvergingText"/>
    <dgm:cxn modelId="{2D2650B5-3B32-45D5-A9CB-266EB3436B59}" type="presParOf" srcId="{6439AED6-D55E-4B22-8002-E6DD46449BC5}" destId="{49DFD70C-6EF1-45B0-9365-1636D0D12BD8}" srcOrd="14" destOrd="0" presId="urn:microsoft.com/office/officeart/2011/layout/ConvergingText"/>
    <dgm:cxn modelId="{93D6C0C2-280B-4C46-A414-1BB67CB43E24}" type="presParOf" srcId="{6439AED6-D55E-4B22-8002-E6DD46449BC5}" destId="{44714936-23BA-4994-B01C-32CCF514D9E8}" srcOrd="15" destOrd="0" presId="urn:microsoft.com/office/officeart/2011/layout/ConvergingText"/>
    <dgm:cxn modelId="{133E80F6-4146-4938-A0B9-B947BAB4D99E}" type="presParOf" srcId="{6439AED6-D55E-4B22-8002-E6DD46449BC5}" destId="{11C1D190-66C7-4584-A147-CEF1502465C9}" srcOrd="16" destOrd="0" presId="urn:microsoft.com/office/officeart/2011/layout/ConvergingText"/>
    <dgm:cxn modelId="{905E1604-6CBC-4568-A68B-BB15D46A6EE7}" type="presParOf" srcId="{6439AED6-D55E-4B22-8002-E6DD46449BC5}" destId="{5F7A8009-32E5-4E47-AAF4-1847F887F285}" srcOrd="17" destOrd="0" presId="urn:microsoft.com/office/officeart/2011/layout/ConvergingText"/>
    <dgm:cxn modelId="{00EDDAC5-92B1-498F-A7F8-751DC8386BE2}" type="presParOf" srcId="{6439AED6-D55E-4B22-8002-E6DD46449BC5}" destId="{914FFE39-3200-48A1-8F12-E6429BB3D043}" srcOrd="18" destOrd="0" presId="urn:microsoft.com/office/officeart/2011/layout/ConvergingText"/>
    <dgm:cxn modelId="{D156753C-E704-42BA-A52D-01047BAB06C8}" type="presParOf" srcId="{6439AED6-D55E-4B22-8002-E6DD46449BC5}" destId="{C983E7AF-7E73-4129-B3C7-CCBE14D5737D}" srcOrd="19" destOrd="0" presId="urn:microsoft.com/office/officeart/2011/layout/ConvergingText"/>
    <dgm:cxn modelId="{771BC1D3-B01B-44B0-9F15-B1AEEAF5E6A1}" type="presParOf" srcId="{6439AED6-D55E-4B22-8002-E6DD46449BC5}" destId="{55460C7C-A469-4829-AD15-E4023D1DAE37}" srcOrd="20" destOrd="0" presId="urn:microsoft.com/office/officeart/2011/layout/ConvergingText"/>
    <dgm:cxn modelId="{07988EF5-5F1C-43E6-A665-FB93723C7607}" type="presParOf" srcId="{6439AED6-D55E-4B22-8002-E6DD46449BC5}" destId="{19E6E0BE-091C-4B5B-8003-6508075B1DEA}" srcOrd="21" destOrd="0" presId="urn:microsoft.com/office/officeart/2011/layout/ConvergingText"/>
    <dgm:cxn modelId="{15C4B5CE-0024-46DE-8B7B-1938B719DE6C}" type="presParOf" srcId="{6439AED6-D55E-4B22-8002-E6DD46449BC5}" destId="{95153B00-51C4-4C88-96C3-A948458CABD8}" srcOrd="22" destOrd="0" presId="urn:microsoft.com/office/officeart/2011/layout/ConvergingText"/>
    <dgm:cxn modelId="{5EB04ED3-B27E-4B35-9F31-1842B0DDAD04}" type="presParOf" srcId="{6439AED6-D55E-4B22-8002-E6DD46449BC5}" destId="{62832ECB-FDCD-4939-A72D-6D35C8C0C21D}" srcOrd="23" destOrd="0" presId="urn:microsoft.com/office/officeart/2011/layout/ConvergingText"/>
    <dgm:cxn modelId="{BF0857DD-AC01-4AD0-B9A1-90809FE33B4B}" type="presParOf" srcId="{6439AED6-D55E-4B22-8002-E6DD46449BC5}" destId="{EE9B5995-4B61-4AA6-A664-CABB56342B28}" srcOrd="24" destOrd="0" presId="urn:microsoft.com/office/officeart/2011/layout/ConvergingText"/>
    <dgm:cxn modelId="{2D010330-E515-46CF-9EA7-B1EFC930D9AE}" type="presParOf" srcId="{6439AED6-D55E-4B22-8002-E6DD46449BC5}" destId="{205AEDF6-1AB5-4803-93FB-E674F75C5C73}" srcOrd="25" destOrd="0" presId="urn:microsoft.com/office/officeart/2011/layout/ConvergingText"/>
    <dgm:cxn modelId="{49367A69-88FB-4A8F-89B0-24D9EE315D58}" type="presParOf" srcId="{6439AED6-D55E-4B22-8002-E6DD46449BC5}" destId="{D53FFE3F-4E32-45A9-982E-63B230081003}" srcOrd="26" destOrd="0" presId="urn:microsoft.com/office/officeart/2011/layout/ConvergingText"/>
    <dgm:cxn modelId="{E2230591-8BA4-4031-A558-261928191330}" type="presParOf" srcId="{6439AED6-D55E-4B22-8002-E6DD46449BC5}" destId="{CE9910F2-6462-41F8-A267-F23EEC79DA28}" srcOrd="27" destOrd="0" presId="urn:microsoft.com/office/officeart/2011/layout/ConvergingText"/>
    <dgm:cxn modelId="{67A87BBD-0A2A-4009-84E0-7D007069096E}" type="presParOf" srcId="{6439AED6-D55E-4B22-8002-E6DD46449BC5}" destId="{CF8DEB4A-0482-46C8-8ED1-A4E7B932A447}" srcOrd="28" destOrd="0" presId="urn:microsoft.com/office/officeart/2011/layout/ConvergingText"/>
    <dgm:cxn modelId="{B012DE09-41C6-40E6-8F5D-3BDF6FE9F90B}" type="presParOf" srcId="{6439AED6-D55E-4B22-8002-E6DD46449BC5}" destId="{D978400B-4FD8-4DEB-8B3F-786CD21DAACB}" srcOrd="29" destOrd="0" presId="urn:microsoft.com/office/officeart/2011/layout/ConvergingText"/>
    <dgm:cxn modelId="{BE5EC78F-531B-421B-9FFA-54DC247CDB9F}" type="presParOf" srcId="{6439AED6-D55E-4B22-8002-E6DD46449BC5}" destId="{DD11FF46-51BD-4DB8-94AC-11530F135DB4}" srcOrd="30" destOrd="0" presId="urn:microsoft.com/office/officeart/2011/layout/ConvergingText"/>
    <dgm:cxn modelId="{583D85E6-5E3D-4F10-BF5F-D987DA30CD3B}" type="presParOf" srcId="{6439AED6-D55E-4B22-8002-E6DD46449BC5}" destId="{F6AE5BEB-6C7A-4A55-AA04-C0C6C89F7E62}" srcOrd="31" destOrd="0" presId="urn:microsoft.com/office/officeart/2011/layout/ConvergingText"/>
    <dgm:cxn modelId="{AA126C3F-72C7-430F-9DDE-E8C343FCF991}" type="presParOf" srcId="{6439AED6-D55E-4B22-8002-E6DD46449BC5}" destId="{4752CC21-5596-4247-98CC-A98B566551B0}" srcOrd="32" destOrd="0" presId="urn:microsoft.com/office/officeart/2011/layout/ConvergingText"/>
    <dgm:cxn modelId="{632922F4-FDA2-44AD-A7DB-4679BB60E5D1}" type="presParOf" srcId="{6439AED6-D55E-4B22-8002-E6DD46449BC5}" destId="{72BF552A-C339-4EEB-BE4A-2FDEB6C79AD2}" srcOrd="33" destOrd="0" presId="urn:microsoft.com/office/officeart/2011/layout/ConvergingText"/>
    <dgm:cxn modelId="{332BC8B0-D266-44C5-BC32-8214027CBDAB}" type="presParOf" srcId="{6439AED6-D55E-4B22-8002-E6DD46449BC5}" destId="{421D8881-4B2A-4B89-9837-39A2FD2CD548}" srcOrd="34" destOrd="0" presId="urn:microsoft.com/office/officeart/2011/layout/ConvergingText"/>
    <dgm:cxn modelId="{37A322D3-16FE-4895-B54F-67F57C8D6CD1}" type="presParOf" srcId="{6439AED6-D55E-4B22-8002-E6DD46449BC5}" destId="{B9594881-5473-4A1C-9E9E-752CF5610F1B}" srcOrd="35" destOrd="0" presId="urn:microsoft.com/office/officeart/2011/layout/ConvergingText"/>
    <dgm:cxn modelId="{484C6C00-3C2C-4B51-A830-2579014A8AE5}" type="presParOf" srcId="{6439AED6-D55E-4B22-8002-E6DD46449BC5}" destId="{56591074-2741-4BEF-ACB9-2119CAA40B65}" srcOrd="36" destOrd="0" presId="urn:microsoft.com/office/officeart/2011/layout/ConvergingText"/>
    <dgm:cxn modelId="{7B666919-DD4F-4080-97DB-FEEEE78C0C02}" type="presParOf" srcId="{6439AED6-D55E-4B22-8002-E6DD46449BC5}" destId="{DFF2BB08-2633-418B-9475-80B335180E3A}" srcOrd="37" destOrd="0" presId="urn:microsoft.com/office/officeart/2011/layout/ConvergingText"/>
    <dgm:cxn modelId="{BCE353BD-64D4-4E98-B1CC-9B0E9623ABD7}" type="presParOf" srcId="{6439AED6-D55E-4B22-8002-E6DD46449BC5}" destId="{84639D37-3B7E-4898-A2BE-D8095328FE9B}" srcOrd="38" destOrd="0" presId="urn:microsoft.com/office/officeart/2011/layout/ConvergingText"/>
    <dgm:cxn modelId="{C30BC477-4C2C-4F7D-A931-7A77FA8CE651}" type="presParOf" srcId="{6439AED6-D55E-4B22-8002-E6DD46449BC5}" destId="{60E16BD9-7940-4016-8A65-860340CFEE52}" srcOrd="39" destOrd="0" presId="urn:microsoft.com/office/officeart/2011/layout/ConvergingText"/>
    <dgm:cxn modelId="{3E0854BD-E88E-41B0-9FDB-B26A0175034E}" type="presParOf" srcId="{6439AED6-D55E-4B22-8002-E6DD46449BC5}" destId="{18EAE57D-3E31-4367-87A7-4F3F7BDD9EEB}" srcOrd="40" destOrd="0" presId="urn:microsoft.com/office/officeart/2011/layout/ConvergingText"/>
    <dgm:cxn modelId="{3CE046FA-408D-4870-96AE-537BA48ED4FC}" type="presParOf" srcId="{6439AED6-D55E-4B22-8002-E6DD46449BC5}" destId="{181DDF4D-0C5B-4179-BA30-24763B1050CA}" srcOrd="41" destOrd="0" presId="urn:microsoft.com/office/officeart/2011/layout/ConvergingText"/>
    <dgm:cxn modelId="{0946A8FE-CD89-46BD-B8E4-1B1A8B5CBD4C}" type="presParOf" srcId="{6439AED6-D55E-4B22-8002-E6DD46449BC5}" destId="{0A9B83B5-AB96-497E-AAB5-D4724DF48A90}" srcOrd="42" destOrd="0" presId="urn:microsoft.com/office/officeart/2011/layout/ConvergingText"/>
    <dgm:cxn modelId="{E2FB4EC2-751F-4B8F-8230-84D3CEB6CC74}" type="presParOf" srcId="{6439AED6-D55E-4B22-8002-E6DD46449BC5}" destId="{1FACA946-D10D-4C16-B7D6-A4DCBE7269D1}" srcOrd="43" destOrd="0" presId="urn:microsoft.com/office/officeart/2011/layout/ConvergingText"/>
    <dgm:cxn modelId="{B57F645A-6619-498D-B729-A866FBE28A27}" type="presParOf" srcId="{6439AED6-D55E-4B22-8002-E6DD46449BC5}" destId="{CF4FED76-507D-468D-975E-AE7AD47DB332}" srcOrd="44" destOrd="0" presId="urn:microsoft.com/office/officeart/2011/layout/ConvergingText"/>
    <dgm:cxn modelId="{4223F17C-42EA-4F8A-81F4-4152BE516021}" type="presParOf" srcId="{6439AED6-D55E-4B22-8002-E6DD46449BC5}" destId="{0045B8A2-B2BC-4B1D-9F40-26689CD3AD5B}" srcOrd="45" destOrd="0" presId="urn:microsoft.com/office/officeart/2011/layout/ConvergingText"/>
    <dgm:cxn modelId="{C1C09CB5-95BC-4AED-920C-AE5EE390B9D0}" type="presParOf" srcId="{6439AED6-D55E-4B22-8002-E6DD46449BC5}" destId="{C7D0AE0B-0C19-46DA-A91A-38E8CB04ABBD}" srcOrd="46" destOrd="0" presId="urn:microsoft.com/office/officeart/2011/layout/ConvergingText"/>
    <dgm:cxn modelId="{7EE9297A-51E7-4140-8064-33F6429FC75A}" type="presParOf" srcId="{6439AED6-D55E-4B22-8002-E6DD46449BC5}" destId="{ADA1920D-CFE4-4EB6-B96A-3151FF9BC611}" srcOrd="47" destOrd="0" presId="urn:microsoft.com/office/officeart/2011/layout/ConvergingText"/>
    <dgm:cxn modelId="{9B36D3F2-B38B-40D9-92CC-303B79273BED}" type="presParOf" srcId="{6439AED6-D55E-4B22-8002-E6DD46449BC5}" destId="{6EE1A08F-1C38-4387-80DC-5A4E412CB72F}" srcOrd="48" destOrd="0" presId="urn:microsoft.com/office/officeart/2011/layout/ConvergingText"/>
    <dgm:cxn modelId="{944A1CC6-745D-4EBB-A45E-26E87CB9B4C4}" type="presParOf" srcId="{6439AED6-D55E-4B22-8002-E6DD46449BC5}" destId="{101C2A7B-E609-411F-9FA4-DB64E95A3807}" srcOrd="49" destOrd="0" presId="urn:microsoft.com/office/officeart/2011/layout/ConvergingText"/>
    <dgm:cxn modelId="{F4AD2F60-3E7B-4BB8-9147-B2AFA0D39B3F}" type="presParOf" srcId="{6439AED6-D55E-4B22-8002-E6DD46449BC5}" destId="{C9860DD3-44C7-44CA-B87D-B393F288CB0C}" srcOrd="50" destOrd="0" presId="urn:microsoft.com/office/officeart/2011/layout/ConvergingText"/>
    <dgm:cxn modelId="{FA8174CA-AAD6-49EF-85CB-5731DD6475AC}" type="presParOf" srcId="{6439AED6-D55E-4B22-8002-E6DD46449BC5}" destId="{2114B91D-E985-4921-9D99-B0E6ADE0EAD2}" srcOrd="51" destOrd="0" presId="urn:microsoft.com/office/officeart/2011/layout/ConvergingText"/>
    <dgm:cxn modelId="{90790051-6413-4CE7-83FD-49999262764E}" type="presParOf" srcId="{6439AED6-D55E-4B22-8002-E6DD46449BC5}" destId="{CBA3D9A1-6DE9-4736-9B91-4A953FC63C3F}" srcOrd="52" destOrd="0" presId="urn:microsoft.com/office/officeart/2011/layout/ConvergingText"/>
    <dgm:cxn modelId="{1644A0F3-EDA6-4204-90D4-EA6FF4214B52}" type="presParOf" srcId="{6439AED6-D55E-4B22-8002-E6DD46449BC5}" destId="{43357D67-BCF0-4B11-BD78-F32340D13BDB}" srcOrd="53" destOrd="0" presId="urn:microsoft.com/office/officeart/2011/layout/ConvergingText"/>
    <dgm:cxn modelId="{0B6BDC30-B3FD-4F7D-A145-F5D9883BC891}" type="presParOf" srcId="{6439AED6-D55E-4B22-8002-E6DD46449BC5}" destId="{1EB28A1F-345D-45CE-80DE-F0C3ADB63BEC}" srcOrd="54" destOrd="0" presId="urn:microsoft.com/office/officeart/2011/layout/ConvergingText"/>
    <dgm:cxn modelId="{9666DFAC-6F82-4A75-86E9-D7366DBE5834}" type="presParOf" srcId="{6439AED6-D55E-4B22-8002-E6DD46449BC5}" destId="{AB759C73-86EB-4072-8950-A803BF6C1DEC}" srcOrd="55" destOrd="0" presId="urn:microsoft.com/office/officeart/2011/layout/ConvergingTex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409F24-0E25-4B1B-B67D-AA6873A990A9}"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F77E911D-4CA2-4493-8BE3-9DE3C637CEF8}">
      <dgm:prSet custT="1"/>
      <dgm:spPr/>
      <dgm:t>
        <a:bodyPr/>
        <a:lstStyle/>
        <a:p>
          <a:r>
            <a:rPr lang="en-US" sz="1100" b="1" dirty="0"/>
            <a:t>Assessment</a:t>
          </a:r>
          <a:endParaRPr lang="en-IN" sz="1100" b="1" dirty="0"/>
        </a:p>
      </dgm:t>
    </dgm:pt>
    <dgm:pt modelId="{4D0205BE-9459-4E4B-90E9-770B49D2D764}" type="parTrans" cxnId="{76029071-3DA6-49EF-A153-EB9911D24EC5}">
      <dgm:prSet/>
      <dgm:spPr/>
      <dgm:t>
        <a:bodyPr/>
        <a:lstStyle/>
        <a:p>
          <a:endParaRPr lang="en-IN"/>
        </a:p>
      </dgm:t>
    </dgm:pt>
    <dgm:pt modelId="{564E809B-D582-4EEE-83A2-BAAB0B912A0E}" type="sibTrans" cxnId="{76029071-3DA6-49EF-A153-EB9911D24EC5}">
      <dgm:prSet/>
      <dgm:spPr/>
      <dgm:t>
        <a:bodyPr/>
        <a:lstStyle/>
        <a:p>
          <a:endParaRPr lang="en-IN"/>
        </a:p>
      </dgm:t>
    </dgm:pt>
    <dgm:pt modelId="{8DF4C0FC-74E6-464D-A1E9-2D443B56F1C9}">
      <dgm:prSet custT="1"/>
      <dgm:spPr/>
      <dgm:t>
        <a:bodyPr/>
        <a:lstStyle/>
        <a:p>
          <a:r>
            <a:rPr lang="en-US" sz="1100" b="1" dirty="0"/>
            <a:t>Standardization</a:t>
          </a:r>
          <a:endParaRPr lang="en-IN" sz="1100" b="1" dirty="0"/>
        </a:p>
      </dgm:t>
    </dgm:pt>
    <dgm:pt modelId="{5D49DB45-2249-42EF-905F-0CBB454D46E5}" type="parTrans" cxnId="{7BE4204F-2E7A-4AA8-B19D-B0250A57D7ED}">
      <dgm:prSet/>
      <dgm:spPr/>
      <dgm:t>
        <a:bodyPr/>
        <a:lstStyle/>
        <a:p>
          <a:endParaRPr lang="en-IN"/>
        </a:p>
      </dgm:t>
    </dgm:pt>
    <dgm:pt modelId="{70247BFE-D174-4944-9BED-5E48D3A3D284}" type="sibTrans" cxnId="{7BE4204F-2E7A-4AA8-B19D-B0250A57D7ED}">
      <dgm:prSet/>
      <dgm:spPr/>
      <dgm:t>
        <a:bodyPr/>
        <a:lstStyle/>
        <a:p>
          <a:endParaRPr lang="en-IN"/>
        </a:p>
      </dgm:t>
    </dgm:pt>
    <dgm:pt modelId="{449CC6E8-4880-4018-A980-2D861EE530E5}">
      <dgm:prSet custT="1"/>
      <dgm:spPr/>
      <dgm:t>
        <a:bodyPr/>
        <a:lstStyle/>
        <a:p>
          <a:r>
            <a:rPr lang="en-US" sz="1100" b="1" dirty="0"/>
            <a:t>Automation</a:t>
          </a:r>
          <a:endParaRPr lang="en-IN" sz="1100" b="1" dirty="0"/>
        </a:p>
      </dgm:t>
    </dgm:pt>
    <dgm:pt modelId="{E949BA42-F770-441D-8DEB-7F3E3943EC51}" type="parTrans" cxnId="{16E95E6A-061A-460D-A7E9-C74B704228DD}">
      <dgm:prSet/>
      <dgm:spPr/>
      <dgm:t>
        <a:bodyPr/>
        <a:lstStyle/>
        <a:p>
          <a:endParaRPr lang="en-IN"/>
        </a:p>
      </dgm:t>
    </dgm:pt>
    <dgm:pt modelId="{DEECC94B-2307-4029-A041-7F6E72451CD6}" type="sibTrans" cxnId="{16E95E6A-061A-460D-A7E9-C74B704228DD}">
      <dgm:prSet/>
      <dgm:spPr/>
      <dgm:t>
        <a:bodyPr/>
        <a:lstStyle/>
        <a:p>
          <a:endParaRPr lang="en-IN"/>
        </a:p>
      </dgm:t>
    </dgm:pt>
    <dgm:pt modelId="{DD983AE1-A7C7-48B3-9C55-4ABC717C5F59}">
      <dgm:prSet custT="1"/>
      <dgm:spPr/>
      <dgm:t>
        <a:bodyPr/>
        <a:lstStyle/>
        <a:p>
          <a:r>
            <a:rPr lang="en-US" sz="1100" b="1" dirty="0"/>
            <a:t>Shift left</a:t>
          </a:r>
          <a:endParaRPr lang="en-IN" sz="1100" b="1" dirty="0"/>
        </a:p>
      </dgm:t>
    </dgm:pt>
    <dgm:pt modelId="{4BDA7F08-C76A-4A21-BFEF-9314068A5D45}" type="parTrans" cxnId="{B9671B0A-C8CE-428C-A354-375C94E69764}">
      <dgm:prSet/>
      <dgm:spPr/>
      <dgm:t>
        <a:bodyPr/>
        <a:lstStyle/>
        <a:p>
          <a:endParaRPr lang="en-IN"/>
        </a:p>
      </dgm:t>
    </dgm:pt>
    <dgm:pt modelId="{4042735D-72F2-41D7-A286-9896B9315CCD}" type="sibTrans" cxnId="{B9671B0A-C8CE-428C-A354-375C94E69764}">
      <dgm:prSet/>
      <dgm:spPr/>
      <dgm:t>
        <a:bodyPr/>
        <a:lstStyle/>
        <a:p>
          <a:endParaRPr lang="en-IN"/>
        </a:p>
      </dgm:t>
    </dgm:pt>
    <dgm:pt modelId="{DC9BC533-A1D8-4414-AA63-C72F0D0E830E}">
      <dgm:prSet custT="1"/>
      <dgm:spPr/>
      <dgm:t>
        <a:bodyPr/>
        <a:lstStyle/>
        <a:p>
          <a:r>
            <a:rPr lang="en-US" sz="1100" b="1" dirty="0"/>
            <a:t>Continuous Improvement</a:t>
          </a:r>
          <a:endParaRPr lang="en-IN" sz="1100" b="1" dirty="0"/>
        </a:p>
      </dgm:t>
    </dgm:pt>
    <dgm:pt modelId="{66874D43-D73E-42AB-B057-6B5A06E7FD75}" type="parTrans" cxnId="{B9F0E282-D084-4033-9595-06B7AFDA2331}">
      <dgm:prSet/>
      <dgm:spPr/>
      <dgm:t>
        <a:bodyPr/>
        <a:lstStyle/>
        <a:p>
          <a:endParaRPr lang="en-IN"/>
        </a:p>
      </dgm:t>
    </dgm:pt>
    <dgm:pt modelId="{5FABF488-4479-4649-B8F1-FC5D2D4641DB}" type="sibTrans" cxnId="{B9F0E282-D084-4033-9595-06B7AFDA2331}">
      <dgm:prSet/>
      <dgm:spPr/>
      <dgm:t>
        <a:bodyPr/>
        <a:lstStyle/>
        <a:p>
          <a:endParaRPr lang="en-IN"/>
        </a:p>
      </dgm:t>
    </dgm:pt>
    <dgm:pt modelId="{2ECB6C90-1E35-4CED-8E81-BC5B1035D6D0}" type="pres">
      <dgm:prSet presAssocID="{78409F24-0E25-4B1B-B67D-AA6873A990A9}" presName="Name0" presStyleCnt="0">
        <dgm:presLayoutVars>
          <dgm:dir/>
          <dgm:resizeHandles val="exact"/>
        </dgm:presLayoutVars>
      </dgm:prSet>
      <dgm:spPr/>
    </dgm:pt>
    <dgm:pt modelId="{FCA1ED08-2DF1-4D05-B4A3-055D22D9DE8D}" type="pres">
      <dgm:prSet presAssocID="{78409F24-0E25-4B1B-B67D-AA6873A990A9}" presName="arrow" presStyleLbl="bgShp" presStyleIdx="0" presStyleCnt="1"/>
      <dgm:spPr>
        <a:solidFill>
          <a:schemeClr val="accent1">
            <a:lumMod val="75000"/>
          </a:schemeClr>
        </a:solidFill>
      </dgm:spPr>
    </dgm:pt>
    <dgm:pt modelId="{32C1FFCB-DC02-4D81-86B5-05363FA9914C}" type="pres">
      <dgm:prSet presAssocID="{78409F24-0E25-4B1B-B67D-AA6873A990A9}" presName="points" presStyleCnt="0"/>
      <dgm:spPr/>
    </dgm:pt>
    <dgm:pt modelId="{E142FF8B-F7FC-4E8A-A93C-E651712D5A6E}" type="pres">
      <dgm:prSet presAssocID="{F77E911D-4CA2-4493-8BE3-9DE3C637CEF8}" presName="compositeA" presStyleCnt="0"/>
      <dgm:spPr/>
    </dgm:pt>
    <dgm:pt modelId="{DFC0F9A6-E1C1-471B-930A-57FDF1A0308A}" type="pres">
      <dgm:prSet presAssocID="{F77E911D-4CA2-4493-8BE3-9DE3C637CEF8}" presName="textA" presStyleLbl="revTx" presStyleIdx="0" presStyleCnt="5">
        <dgm:presLayoutVars>
          <dgm:bulletEnabled val="1"/>
        </dgm:presLayoutVars>
      </dgm:prSet>
      <dgm:spPr/>
    </dgm:pt>
    <dgm:pt modelId="{11088E59-382D-4F17-BD34-31CF70A018E8}" type="pres">
      <dgm:prSet presAssocID="{F77E911D-4CA2-4493-8BE3-9DE3C637CEF8}" presName="circleA" presStyleLbl="node1" presStyleIdx="0" presStyleCnt="5"/>
      <dgm:spPr/>
    </dgm:pt>
    <dgm:pt modelId="{5EFBE39B-C6D2-4AF3-A8D2-5976081B623F}" type="pres">
      <dgm:prSet presAssocID="{F77E911D-4CA2-4493-8BE3-9DE3C637CEF8}" presName="spaceA" presStyleCnt="0"/>
      <dgm:spPr/>
    </dgm:pt>
    <dgm:pt modelId="{0F528541-3D93-49BE-8CCC-8D70F7781A9F}" type="pres">
      <dgm:prSet presAssocID="{564E809B-D582-4EEE-83A2-BAAB0B912A0E}" presName="space" presStyleCnt="0"/>
      <dgm:spPr/>
    </dgm:pt>
    <dgm:pt modelId="{34BB9E09-06B2-41BA-9995-9090197F60F0}" type="pres">
      <dgm:prSet presAssocID="{8DF4C0FC-74E6-464D-A1E9-2D443B56F1C9}" presName="compositeB" presStyleCnt="0"/>
      <dgm:spPr/>
    </dgm:pt>
    <dgm:pt modelId="{DED129B8-2BF6-4260-BA82-575D28FD82F3}" type="pres">
      <dgm:prSet presAssocID="{8DF4C0FC-74E6-464D-A1E9-2D443B56F1C9}" presName="textB" presStyleLbl="revTx" presStyleIdx="1" presStyleCnt="5">
        <dgm:presLayoutVars>
          <dgm:bulletEnabled val="1"/>
        </dgm:presLayoutVars>
      </dgm:prSet>
      <dgm:spPr/>
    </dgm:pt>
    <dgm:pt modelId="{9480CC31-DB78-4448-98F8-7BC9E1EF79BC}" type="pres">
      <dgm:prSet presAssocID="{8DF4C0FC-74E6-464D-A1E9-2D443B56F1C9}" presName="circleB" presStyleLbl="node1" presStyleIdx="1" presStyleCnt="5"/>
      <dgm:spPr/>
    </dgm:pt>
    <dgm:pt modelId="{23BA6A88-7359-4832-8913-D62931E75B7A}" type="pres">
      <dgm:prSet presAssocID="{8DF4C0FC-74E6-464D-A1E9-2D443B56F1C9}" presName="spaceB" presStyleCnt="0"/>
      <dgm:spPr/>
    </dgm:pt>
    <dgm:pt modelId="{F2ACF451-DCE5-448A-A948-B1C8D61BC130}" type="pres">
      <dgm:prSet presAssocID="{70247BFE-D174-4944-9BED-5E48D3A3D284}" presName="space" presStyleCnt="0"/>
      <dgm:spPr/>
    </dgm:pt>
    <dgm:pt modelId="{5B97F6E4-9859-46E0-9AB7-7DCAE084E652}" type="pres">
      <dgm:prSet presAssocID="{449CC6E8-4880-4018-A980-2D861EE530E5}" presName="compositeA" presStyleCnt="0"/>
      <dgm:spPr/>
    </dgm:pt>
    <dgm:pt modelId="{0116C3A2-B012-46E7-ABBE-27368F831CAB}" type="pres">
      <dgm:prSet presAssocID="{449CC6E8-4880-4018-A980-2D861EE530E5}" presName="textA" presStyleLbl="revTx" presStyleIdx="2" presStyleCnt="5">
        <dgm:presLayoutVars>
          <dgm:bulletEnabled val="1"/>
        </dgm:presLayoutVars>
      </dgm:prSet>
      <dgm:spPr/>
    </dgm:pt>
    <dgm:pt modelId="{983B831C-4038-4E50-B2D1-525E8391A660}" type="pres">
      <dgm:prSet presAssocID="{449CC6E8-4880-4018-A980-2D861EE530E5}" presName="circleA" presStyleLbl="node1" presStyleIdx="2" presStyleCnt="5"/>
      <dgm:spPr/>
    </dgm:pt>
    <dgm:pt modelId="{CD93A3E3-0326-4AF3-9E2F-DCB4357F261F}" type="pres">
      <dgm:prSet presAssocID="{449CC6E8-4880-4018-A980-2D861EE530E5}" presName="spaceA" presStyleCnt="0"/>
      <dgm:spPr/>
    </dgm:pt>
    <dgm:pt modelId="{78DF0D6D-B089-4D73-8524-FB3EB9799D82}" type="pres">
      <dgm:prSet presAssocID="{DEECC94B-2307-4029-A041-7F6E72451CD6}" presName="space" presStyleCnt="0"/>
      <dgm:spPr/>
    </dgm:pt>
    <dgm:pt modelId="{42AA8D56-1210-4849-A614-F3F852E8D6F1}" type="pres">
      <dgm:prSet presAssocID="{DD983AE1-A7C7-48B3-9C55-4ABC717C5F59}" presName="compositeB" presStyleCnt="0"/>
      <dgm:spPr/>
    </dgm:pt>
    <dgm:pt modelId="{8B5A6351-B4B5-4AA1-A46B-6D2C84DDE3B0}" type="pres">
      <dgm:prSet presAssocID="{DD983AE1-A7C7-48B3-9C55-4ABC717C5F59}" presName="textB" presStyleLbl="revTx" presStyleIdx="3" presStyleCnt="5">
        <dgm:presLayoutVars>
          <dgm:bulletEnabled val="1"/>
        </dgm:presLayoutVars>
      </dgm:prSet>
      <dgm:spPr/>
    </dgm:pt>
    <dgm:pt modelId="{CD302157-10FA-49CE-ACC1-AA180F5E31BC}" type="pres">
      <dgm:prSet presAssocID="{DD983AE1-A7C7-48B3-9C55-4ABC717C5F59}" presName="circleB" presStyleLbl="node1" presStyleIdx="3" presStyleCnt="5"/>
      <dgm:spPr/>
    </dgm:pt>
    <dgm:pt modelId="{86FCCADC-218E-408F-8F62-66F1755162CA}" type="pres">
      <dgm:prSet presAssocID="{DD983AE1-A7C7-48B3-9C55-4ABC717C5F59}" presName="spaceB" presStyleCnt="0"/>
      <dgm:spPr/>
    </dgm:pt>
    <dgm:pt modelId="{DBD31E5C-189C-4670-B953-1CCB53B194EA}" type="pres">
      <dgm:prSet presAssocID="{4042735D-72F2-41D7-A286-9896B9315CCD}" presName="space" presStyleCnt="0"/>
      <dgm:spPr/>
    </dgm:pt>
    <dgm:pt modelId="{2D86374C-8B5B-4268-A767-C44033C94C7F}" type="pres">
      <dgm:prSet presAssocID="{DC9BC533-A1D8-4414-AA63-C72F0D0E830E}" presName="compositeA" presStyleCnt="0"/>
      <dgm:spPr/>
    </dgm:pt>
    <dgm:pt modelId="{B2EDCF89-2152-46EF-9F1B-E8ED910AB46A}" type="pres">
      <dgm:prSet presAssocID="{DC9BC533-A1D8-4414-AA63-C72F0D0E830E}" presName="textA" presStyleLbl="revTx" presStyleIdx="4" presStyleCnt="5">
        <dgm:presLayoutVars>
          <dgm:bulletEnabled val="1"/>
        </dgm:presLayoutVars>
      </dgm:prSet>
      <dgm:spPr/>
    </dgm:pt>
    <dgm:pt modelId="{E12E7E3B-8C8D-49F4-A404-5D1EA68AAB42}" type="pres">
      <dgm:prSet presAssocID="{DC9BC533-A1D8-4414-AA63-C72F0D0E830E}" presName="circleA" presStyleLbl="node1" presStyleIdx="4" presStyleCnt="5"/>
      <dgm:spPr/>
    </dgm:pt>
    <dgm:pt modelId="{5D511665-2D89-4883-A747-0B0F17B74C57}" type="pres">
      <dgm:prSet presAssocID="{DC9BC533-A1D8-4414-AA63-C72F0D0E830E}" presName="spaceA" presStyleCnt="0"/>
      <dgm:spPr/>
    </dgm:pt>
  </dgm:ptLst>
  <dgm:cxnLst>
    <dgm:cxn modelId="{B9671B0A-C8CE-428C-A354-375C94E69764}" srcId="{78409F24-0E25-4B1B-B67D-AA6873A990A9}" destId="{DD983AE1-A7C7-48B3-9C55-4ABC717C5F59}" srcOrd="3" destOrd="0" parTransId="{4BDA7F08-C76A-4A21-BFEF-9314068A5D45}" sibTransId="{4042735D-72F2-41D7-A286-9896B9315CCD}"/>
    <dgm:cxn modelId="{F7B2995F-6144-4DD4-9A46-3DDCE3E3D3C2}" type="presOf" srcId="{DC9BC533-A1D8-4414-AA63-C72F0D0E830E}" destId="{B2EDCF89-2152-46EF-9F1B-E8ED910AB46A}" srcOrd="0" destOrd="0" presId="urn:microsoft.com/office/officeart/2005/8/layout/hProcess11"/>
    <dgm:cxn modelId="{16E95E6A-061A-460D-A7E9-C74B704228DD}" srcId="{78409F24-0E25-4B1B-B67D-AA6873A990A9}" destId="{449CC6E8-4880-4018-A980-2D861EE530E5}" srcOrd="2" destOrd="0" parTransId="{E949BA42-F770-441D-8DEB-7F3E3943EC51}" sibTransId="{DEECC94B-2307-4029-A041-7F6E72451CD6}"/>
    <dgm:cxn modelId="{7BE4204F-2E7A-4AA8-B19D-B0250A57D7ED}" srcId="{78409F24-0E25-4B1B-B67D-AA6873A990A9}" destId="{8DF4C0FC-74E6-464D-A1E9-2D443B56F1C9}" srcOrd="1" destOrd="0" parTransId="{5D49DB45-2249-42EF-905F-0CBB454D46E5}" sibTransId="{70247BFE-D174-4944-9BED-5E48D3A3D284}"/>
    <dgm:cxn modelId="{76029071-3DA6-49EF-A153-EB9911D24EC5}" srcId="{78409F24-0E25-4B1B-B67D-AA6873A990A9}" destId="{F77E911D-4CA2-4493-8BE3-9DE3C637CEF8}" srcOrd="0" destOrd="0" parTransId="{4D0205BE-9459-4E4B-90E9-770B49D2D764}" sibTransId="{564E809B-D582-4EEE-83A2-BAAB0B912A0E}"/>
    <dgm:cxn modelId="{6BD57E57-7B40-4AE0-94D6-F45F6FFA8473}" type="presOf" srcId="{DD983AE1-A7C7-48B3-9C55-4ABC717C5F59}" destId="{8B5A6351-B4B5-4AA1-A46B-6D2C84DDE3B0}" srcOrd="0" destOrd="0" presId="urn:microsoft.com/office/officeart/2005/8/layout/hProcess11"/>
    <dgm:cxn modelId="{B9F0E282-D084-4033-9595-06B7AFDA2331}" srcId="{78409F24-0E25-4B1B-B67D-AA6873A990A9}" destId="{DC9BC533-A1D8-4414-AA63-C72F0D0E830E}" srcOrd="4" destOrd="0" parTransId="{66874D43-D73E-42AB-B057-6B5A06E7FD75}" sibTransId="{5FABF488-4479-4649-B8F1-FC5D2D4641DB}"/>
    <dgm:cxn modelId="{C5F14883-7062-482F-877E-E579E78F599A}" type="presOf" srcId="{78409F24-0E25-4B1B-B67D-AA6873A990A9}" destId="{2ECB6C90-1E35-4CED-8E81-BC5B1035D6D0}" srcOrd="0" destOrd="0" presId="urn:microsoft.com/office/officeart/2005/8/layout/hProcess11"/>
    <dgm:cxn modelId="{C5AF228F-1847-4B47-A1BA-DBC5B23AB230}" type="presOf" srcId="{8DF4C0FC-74E6-464D-A1E9-2D443B56F1C9}" destId="{DED129B8-2BF6-4260-BA82-575D28FD82F3}" srcOrd="0" destOrd="0" presId="urn:microsoft.com/office/officeart/2005/8/layout/hProcess11"/>
    <dgm:cxn modelId="{FCDB4295-E1A0-4B22-AD60-4B581967F981}" type="presOf" srcId="{F77E911D-4CA2-4493-8BE3-9DE3C637CEF8}" destId="{DFC0F9A6-E1C1-471B-930A-57FDF1A0308A}" srcOrd="0" destOrd="0" presId="urn:microsoft.com/office/officeart/2005/8/layout/hProcess11"/>
    <dgm:cxn modelId="{1F2089FE-8F68-4E42-AA0F-31ADF85D1CB6}" type="presOf" srcId="{449CC6E8-4880-4018-A980-2D861EE530E5}" destId="{0116C3A2-B012-46E7-ABBE-27368F831CAB}" srcOrd="0" destOrd="0" presId="urn:microsoft.com/office/officeart/2005/8/layout/hProcess11"/>
    <dgm:cxn modelId="{37717E98-E1E3-48D6-830C-66931FF5F9AA}" type="presParOf" srcId="{2ECB6C90-1E35-4CED-8E81-BC5B1035D6D0}" destId="{FCA1ED08-2DF1-4D05-B4A3-055D22D9DE8D}" srcOrd="0" destOrd="0" presId="urn:microsoft.com/office/officeart/2005/8/layout/hProcess11"/>
    <dgm:cxn modelId="{590C17FB-5417-4FFA-8F53-B8FD64138343}" type="presParOf" srcId="{2ECB6C90-1E35-4CED-8E81-BC5B1035D6D0}" destId="{32C1FFCB-DC02-4D81-86B5-05363FA9914C}" srcOrd="1" destOrd="0" presId="urn:microsoft.com/office/officeart/2005/8/layout/hProcess11"/>
    <dgm:cxn modelId="{082A6A2A-083C-453E-81EC-F5363D8FF07C}" type="presParOf" srcId="{32C1FFCB-DC02-4D81-86B5-05363FA9914C}" destId="{E142FF8B-F7FC-4E8A-A93C-E651712D5A6E}" srcOrd="0" destOrd="0" presId="urn:microsoft.com/office/officeart/2005/8/layout/hProcess11"/>
    <dgm:cxn modelId="{B7B348D2-A29F-490F-BF3A-3C747F833273}" type="presParOf" srcId="{E142FF8B-F7FC-4E8A-A93C-E651712D5A6E}" destId="{DFC0F9A6-E1C1-471B-930A-57FDF1A0308A}" srcOrd="0" destOrd="0" presId="urn:microsoft.com/office/officeart/2005/8/layout/hProcess11"/>
    <dgm:cxn modelId="{52754AE2-2C70-4460-9C31-9212955314D0}" type="presParOf" srcId="{E142FF8B-F7FC-4E8A-A93C-E651712D5A6E}" destId="{11088E59-382D-4F17-BD34-31CF70A018E8}" srcOrd="1" destOrd="0" presId="urn:microsoft.com/office/officeart/2005/8/layout/hProcess11"/>
    <dgm:cxn modelId="{D1657ECF-2A1F-42A7-879E-48E1DCE99905}" type="presParOf" srcId="{E142FF8B-F7FC-4E8A-A93C-E651712D5A6E}" destId="{5EFBE39B-C6D2-4AF3-A8D2-5976081B623F}" srcOrd="2" destOrd="0" presId="urn:microsoft.com/office/officeart/2005/8/layout/hProcess11"/>
    <dgm:cxn modelId="{0618CD77-44E7-466F-9553-7D62D8FD5235}" type="presParOf" srcId="{32C1FFCB-DC02-4D81-86B5-05363FA9914C}" destId="{0F528541-3D93-49BE-8CCC-8D70F7781A9F}" srcOrd="1" destOrd="0" presId="urn:microsoft.com/office/officeart/2005/8/layout/hProcess11"/>
    <dgm:cxn modelId="{5BA8B1BA-7BDB-4A67-8A8A-DB3743B45D39}" type="presParOf" srcId="{32C1FFCB-DC02-4D81-86B5-05363FA9914C}" destId="{34BB9E09-06B2-41BA-9995-9090197F60F0}" srcOrd="2" destOrd="0" presId="urn:microsoft.com/office/officeart/2005/8/layout/hProcess11"/>
    <dgm:cxn modelId="{E19196A2-AE70-4CAE-A041-B7E419482506}" type="presParOf" srcId="{34BB9E09-06B2-41BA-9995-9090197F60F0}" destId="{DED129B8-2BF6-4260-BA82-575D28FD82F3}" srcOrd="0" destOrd="0" presId="urn:microsoft.com/office/officeart/2005/8/layout/hProcess11"/>
    <dgm:cxn modelId="{D3A7B886-176A-4414-BCB3-BEA25576698B}" type="presParOf" srcId="{34BB9E09-06B2-41BA-9995-9090197F60F0}" destId="{9480CC31-DB78-4448-98F8-7BC9E1EF79BC}" srcOrd="1" destOrd="0" presId="urn:microsoft.com/office/officeart/2005/8/layout/hProcess11"/>
    <dgm:cxn modelId="{E4984CD8-F814-46CA-8CC2-C7E908B223FA}" type="presParOf" srcId="{34BB9E09-06B2-41BA-9995-9090197F60F0}" destId="{23BA6A88-7359-4832-8913-D62931E75B7A}" srcOrd="2" destOrd="0" presId="urn:microsoft.com/office/officeart/2005/8/layout/hProcess11"/>
    <dgm:cxn modelId="{27CC8FD0-45AB-4C1C-BFBD-7A4162304B4F}" type="presParOf" srcId="{32C1FFCB-DC02-4D81-86B5-05363FA9914C}" destId="{F2ACF451-DCE5-448A-A948-B1C8D61BC130}" srcOrd="3" destOrd="0" presId="urn:microsoft.com/office/officeart/2005/8/layout/hProcess11"/>
    <dgm:cxn modelId="{FC3FBF7E-031C-44F8-B1AE-E953070CF233}" type="presParOf" srcId="{32C1FFCB-DC02-4D81-86B5-05363FA9914C}" destId="{5B97F6E4-9859-46E0-9AB7-7DCAE084E652}" srcOrd="4" destOrd="0" presId="urn:microsoft.com/office/officeart/2005/8/layout/hProcess11"/>
    <dgm:cxn modelId="{CB4F51F7-91A1-4264-9C5C-77DB1140DC90}" type="presParOf" srcId="{5B97F6E4-9859-46E0-9AB7-7DCAE084E652}" destId="{0116C3A2-B012-46E7-ABBE-27368F831CAB}" srcOrd="0" destOrd="0" presId="urn:microsoft.com/office/officeart/2005/8/layout/hProcess11"/>
    <dgm:cxn modelId="{EA37A480-AE5B-4DED-BC3F-A550F7F2D1B6}" type="presParOf" srcId="{5B97F6E4-9859-46E0-9AB7-7DCAE084E652}" destId="{983B831C-4038-4E50-B2D1-525E8391A660}" srcOrd="1" destOrd="0" presId="urn:microsoft.com/office/officeart/2005/8/layout/hProcess11"/>
    <dgm:cxn modelId="{8B63BE54-4B96-433F-9F95-D536F8B3BB72}" type="presParOf" srcId="{5B97F6E4-9859-46E0-9AB7-7DCAE084E652}" destId="{CD93A3E3-0326-4AF3-9E2F-DCB4357F261F}" srcOrd="2" destOrd="0" presId="urn:microsoft.com/office/officeart/2005/8/layout/hProcess11"/>
    <dgm:cxn modelId="{454AB9E7-6E33-43B6-B8C6-F3E804CB200B}" type="presParOf" srcId="{32C1FFCB-DC02-4D81-86B5-05363FA9914C}" destId="{78DF0D6D-B089-4D73-8524-FB3EB9799D82}" srcOrd="5" destOrd="0" presId="urn:microsoft.com/office/officeart/2005/8/layout/hProcess11"/>
    <dgm:cxn modelId="{1651B9AA-03E5-4068-88CB-9BB1F8D576C3}" type="presParOf" srcId="{32C1FFCB-DC02-4D81-86B5-05363FA9914C}" destId="{42AA8D56-1210-4849-A614-F3F852E8D6F1}" srcOrd="6" destOrd="0" presId="urn:microsoft.com/office/officeart/2005/8/layout/hProcess11"/>
    <dgm:cxn modelId="{B6D26B3A-F393-4070-A856-BAC819DBC2D6}" type="presParOf" srcId="{42AA8D56-1210-4849-A614-F3F852E8D6F1}" destId="{8B5A6351-B4B5-4AA1-A46B-6D2C84DDE3B0}" srcOrd="0" destOrd="0" presId="urn:microsoft.com/office/officeart/2005/8/layout/hProcess11"/>
    <dgm:cxn modelId="{FCE28E58-EC68-42A0-85AD-24611089510C}" type="presParOf" srcId="{42AA8D56-1210-4849-A614-F3F852E8D6F1}" destId="{CD302157-10FA-49CE-ACC1-AA180F5E31BC}" srcOrd="1" destOrd="0" presId="urn:microsoft.com/office/officeart/2005/8/layout/hProcess11"/>
    <dgm:cxn modelId="{2A8B63FC-E228-480E-A4B4-746028FEFE38}" type="presParOf" srcId="{42AA8D56-1210-4849-A614-F3F852E8D6F1}" destId="{86FCCADC-218E-408F-8F62-66F1755162CA}" srcOrd="2" destOrd="0" presId="urn:microsoft.com/office/officeart/2005/8/layout/hProcess11"/>
    <dgm:cxn modelId="{9B1B9357-CE17-4326-9EBB-1CDBA47720BC}" type="presParOf" srcId="{32C1FFCB-DC02-4D81-86B5-05363FA9914C}" destId="{DBD31E5C-189C-4670-B953-1CCB53B194EA}" srcOrd="7" destOrd="0" presId="urn:microsoft.com/office/officeart/2005/8/layout/hProcess11"/>
    <dgm:cxn modelId="{5F58705A-9952-4540-B345-B5185482DC16}" type="presParOf" srcId="{32C1FFCB-DC02-4D81-86B5-05363FA9914C}" destId="{2D86374C-8B5B-4268-A767-C44033C94C7F}" srcOrd="8" destOrd="0" presId="urn:microsoft.com/office/officeart/2005/8/layout/hProcess11"/>
    <dgm:cxn modelId="{07752530-AD44-4A13-8867-134EE1833B54}" type="presParOf" srcId="{2D86374C-8B5B-4268-A767-C44033C94C7F}" destId="{B2EDCF89-2152-46EF-9F1B-E8ED910AB46A}" srcOrd="0" destOrd="0" presId="urn:microsoft.com/office/officeart/2005/8/layout/hProcess11"/>
    <dgm:cxn modelId="{4B8028C5-D0EF-4771-AEDE-4409E10AF26F}" type="presParOf" srcId="{2D86374C-8B5B-4268-A767-C44033C94C7F}" destId="{E12E7E3B-8C8D-49F4-A404-5D1EA68AAB42}" srcOrd="1" destOrd="0" presId="urn:microsoft.com/office/officeart/2005/8/layout/hProcess11"/>
    <dgm:cxn modelId="{4A39182B-BFCC-4559-A61C-F31BC0055FDC}" type="presParOf" srcId="{2D86374C-8B5B-4268-A767-C44033C94C7F}" destId="{5D511665-2D89-4883-A747-0B0F17B74C57}" srcOrd="2" destOrd="0" presId="urn:microsoft.com/office/officeart/2005/8/layout/hProcess11"/>
  </dgm:cxnLst>
  <dgm:bg/>
  <dgm:whole>
    <a:ln>
      <a:solidFill>
        <a:schemeClr val="accent3">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409F24-0E25-4B1B-B67D-AA6873A990A9}" type="doc">
      <dgm:prSet loTypeId="urn:microsoft.com/office/officeart/2005/8/layout/hProcess11" loCatId="process" qsTypeId="urn:microsoft.com/office/officeart/2005/8/quickstyle/3d3" qsCatId="3D" csTypeId="urn:microsoft.com/office/officeart/2005/8/colors/accent1_2" csCatId="accent1" phldr="1"/>
      <dgm:spPr/>
      <dgm:t>
        <a:bodyPr/>
        <a:lstStyle/>
        <a:p>
          <a:endParaRPr lang="en-IN"/>
        </a:p>
      </dgm:t>
    </dgm:pt>
    <dgm:pt modelId="{A668595D-5C06-41EF-8A0C-8CEA4FEEF350}">
      <dgm:prSet/>
      <dgm:spPr/>
      <dgm:t>
        <a:bodyPr/>
        <a:lstStyle/>
        <a:p>
          <a:r>
            <a:rPr lang="en-US" dirty="0"/>
            <a:t>Due Diligence</a:t>
          </a:r>
          <a:endParaRPr lang="en-IN" dirty="0"/>
        </a:p>
      </dgm:t>
    </dgm:pt>
    <dgm:pt modelId="{56D084EE-621A-4C69-815A-2E3D79A4C900}" type="parTrans" cxnId="{812401B2-B222-4162-8CD8-DA384A53D66A}">
      <dgm:prSet/>
      <dgm:spPr/>
      <dgm:t>
        <a:bodyPr/>
        <a:lstStyle/>
        <a:p>
          <a:endParaRPr lang="en-IN"/>
        </a:p>
      </dgm:t>
    </dgm:pt>
    <dgm:pt modelId="{9BA375F5-B34D-45E4-A437-4CF575CE09C8}" type="sibTrans" cxnId="{812401B2-B222-4162-8CD8-DA384A53D66A}">
      <dgm:prSet/>
      <dgm:spPr/>
      <dgm:t>
        <a:bodyPr/>
        <a:lstStyle/>
        <a:p>
          <a:endParaRPr lang="en-IN"/>
        </a:p>
      </dgm:t>
    </dgm:pt>
    <dgm:pt modelId="{7BE508D5-455C-4A40-997D-F0C8BEBAED57}">
      <dgm:prSet/>
      <dgm:spPr/>
      <dgm:t>
        <a:bodyPr/>
        <a:lstStyle/>
        <a:p>
          <a:r>
            <a:rPr lang="en-US" dirty="0"/>
            <a:t>Sandbox </a:t>
          </a:r>
          <a:endParaRPr lang="en-IN" dirty="0"/>
        </a:p>
      </dgm:t>
    </dgm:pt>
    <dgm:pt modelId="{D8D804D7-3A9A-4D1C-941F-06F37C64DB6C}" type="parTrans" cxnId="{598C6C68-2FC5-455A-A6EE-5D35B33C9ADB}">
      <dgm:prSet/>
      <dgm:spPr/>
      <dgm:t>
        <a:bodyPr/>
        <a:lstStyle/>
        <a:p>
          <a:endParaRPr lang="en-IN"/>
        </a:p>
      </dgm:t>
    </dgm:pt>
    <dgm:pt modelId="{A4331A46-8147-4033-922D-FE9E7EF62754}" type="sibTrans" cxnId="{598C6C68-2FC5-455A-A6EE-5D35B33C9ADB}">
      <dgm:prSet/>
      <dgm:spPr/>
      <dgm:t>
        <a:bodyPr/>
        <a:lstStyle/>
        <a:p>
          <a:endParaRPr lang="en-IN"/>
        </a:p>
      </dgm:t>
    </dgm:pt>
    <dgm:pt modelId="{207AF503-33CA-4541-B3E6-90FFE12BE591}">
      <dgm:prSet/>
      <dgm:spPr/>
      <dgm:t>
        <a:bodyPr/>
        <a:lstStyle/>
        <a:p>
          <a:r>
            <a:rPr lang="en-US" dirty="0"/>
            <a:t>DEV</a:t>
          </a:r>
          <a:endParaRPr lang="en-IN" dirty="0"/>
        </a:p>
      </dgm:t>
    </dgm:pt>
    <dgm:pt modelId="{952039B3-F4D3-4336-9D24-EFBE044F163C}" type="parTrans" cxnId="{A26B6247-EAB1-4C09-8383-B1AD769831FD}">
      <dgm:prSet/>
      <dgm:spPr/>
      <dgm:t>
        <a:bodyPr/>
        <a:lstStyle/>
        <a:p>
          <a:endParaRPr lang="en-IN"/>
        </a:p>
      </dgm:t>
    </dgm:pt>
    <dgm:pt modelId="{E72A0EB9-E7A9-4997-8FB3-2178B5B3EFC0}" type="sibTrans" cxnId="{A26B6247-EAB1-4C09-8383-B1AD769831FD}">
      <dgm:prSet/>
      <dgm:spPr/>
      <dgm:t>
        <a:bodyPr/>
        <a:lstStyle/>
        <a:p>
          <a:endParaRPr lang="en-IN"/>
        </a:p>
      </dgm:t>
    </dgm:pt>
    <dgm:pt modelId="{9B65F159-D3F3-4CAD-8F75-002D588BE438}">
      <dgm:prSet/>
      <dgm:spPr/>
      <dgm:t>
        <a:bodyPr/>
        <a:lstStyle/>
        <a:p>
          <a:r>
            <a:rPr lang="en-US" dirty="0"/>
            <a:t>SIT,UAT,PTE</a:t>
          </a:r>
          <a:endParaRPr lang="en-IN" dirty="0"/>
        </a:p>
      </dgm:t>
    </dgm:pt>
    <dgm:pt modelId="{6A29F9C6-607B-476C-8609-B5F920380882}" type="parTrans" cxnId="{17B4AE55-4C65-4AA6-B925-6143D6CDC498}">
      <dgm:prSet/>
      <dgm:spPr/>
      <dgm:t>
        <a:bodyPr/>
        <a:lstStyle/>
        <a:p>
          <a:endParaRPr lang="en-IN"/>
        </a:p>
      </dgm:t>
    </dgm:pt>
    <dgm:pt modelId="{04FE264A-4E33-433D-B0E4-915BA292B4DB}" type="sibTrans" cxnId="{17B4AE55-4C65-4AA6-B925-6143D6CDC498}">
      <dgm:prSet/>
      <dgm:spPr/>
      <dgm:t>
        <a:bodyPr/>
        <a:lstStyle/>
        <a:p>
          <a:endParaRPr lang="en-IN"/>
        </a:p>
      </dgm:t>
    </dgm:pt>
    <dgm:pt modelId="{052F1984-A1A1-4438-9433-FF161A7B43E4}">
      <dgm:prSet/>
      <dgm:spPr/>
      <dgm:t>
        <a:bodyPr/>
        <a:lstStyle/>
        <a:p>
          <a:r>
            <a:rPr lang="en-US" dirty="0"/>
            <a:t>PROD</a:t>
          </a:r>
          <a:endParaRPr lang="en-IN" dirty="0"/>
        </a:p>
      </dgm:t>
    </dgm:pt>
    <dgm:pt modelId="{09DFAAF0-4958-4B55-8216-0588457879D0}" type="parTrans" cxnId="{19B7C74A-7BDF-4921-BEDA-668C9D167B6E}">
      <dgm:prSet/>
      <dgm:spPr/>
      <dgm:t>
        <a:bodyPr/>
        <a:lstStyle/>
        <a:p>
          <a:endParaRPr lang="en-IN"/>
        </a:p>
      </dgm:t>
    </dgm:pt>
    <dgm:pt modelId="{4070AC3C-1A0E-4B5B-A56E-C71A8D1A1969}" type="sibTrans" cxnId="{19B7C74A-7BDF-4921-BEDA-668C9D167B6E}">
      <dgm:prSet/>
      <dgm:spPr/>
      <dgm:t>
        <a:bodyPr/>
        <a:lstStyle/>
        <a:p>
          <a:endParaRPr lang="en-IN"/>
        </a:p>
      </dgm:t>
    </dgm:pt>
    <dgm:pt modelId="{2ECB6C90-1E35-4CED-8E81-BC5B1035D6D0}" type="pres">
      <dgm:prSet presAssocID="{78409F24-0E25-4B1B-B67D-AA6873A990A9}" presName="Name0" presStyleCnt="0">
        <dgm:presLayoutVars>
          <dgm:dir/>
          <dgm:resizeHandles val="exact"/>
        </dgm:presLayoutVars>
      </dgm:prSet>
      <dgm:spPr/>
    </dgm:pt>
    <dgm:pt modelId="{FCA1ED08-2DF1-4D05-B4A3-055D22D9DE8D}" type="pres">
      <dgm:prSet presAssocID="{78409F24-0E25-4B1B-B67D-AA6873A990A9}" presName="arrow" presStyleLbl="bgShp" presStyleIdx="0" presStyleCnt="1" custScaleY="250000" custLinFactNeighborX="118" custLinFactNeighborY="59994"/>
      <dgm:spPr/>
    </dgm:pt>
    <dgm:pt modelId="{32C1FFCB-DC02-4D81-86B5-05363FA9914C}" type="pres">
      <dgm:prSet presAssocID="{78409F24-0E25-4B1B-B67D-AA6873A990A9}" presName="points" presStyleCnt="0"/>
      <dgm:spPr/>
    </dgm:pt>
    <dgm:pt modelId="{13B8F8BD-9CF1-45C3-9913-0525EB80236D}" type="pres">
      <dgm:prSet presAssocID="{A668595D-5C06-41EF-8A0C-8CEA4FEEF350}" presName="compositeA" presStyleCnt="0"/>
      <dgm:spPr/>
    </dgm:pt>
    <dgm:pt modelId="{D0B0009F-6081-415D-B69E-243F6513746A}" type="pres">
      <dgm:prSet presAssocID="{A668595D-5C06-41EF-8A0C-8CEA4FEEF350}" presName="textA" presStyleLbl="revTx" presStyleIdx="0" presStyleCnt="5">
        <dgm:presLayoutVars>
          <dgm:bulletEnabled val="1"/>
        </dgm:presLayoutVars>
      </dgm:prSet>
      <dgm:spPr/>
    </dgm:pt>
    <dgm:pt modelId="{8875A618-2ADC-4D2B-B86E-F83AD5624909}" type="pres">
      <dgm:prSet presAssocID="{A668595D-5C06-41EF-8A0C-8CEA4FEEF350}" presName="circleA" presStyleLbl="node1" presStyleIdx="0" presStyleCnt="5"/>
      <dgm:spPr/>
    </dgm:pt>
    <dgm:pt modelId="{361E2914-630F-4B47-BA9C-DE3AAEFA8070}" type="pres">
      <dgm:prSet presAssocID="{A668595D-5C06-41EF-8A0C-8CEA4FEEF350}" presName="spaceA" presStyleCnt="0"/>
      <dgm:spPr/>
    </dgm:pt>
    <dgm:pt modelId="{E2CAD3DB-5EF7-4B75-B95C-59377AF3E81E}" type="pres">
      <dgm:prSet presAssocID="{9BA375F5-B34D-45E4-A437-4CF575CE09C8}" presName="space" presStyleCnt="0"/>
      <dgm:spPr/>
    </dgm:pt>
    <dgm:pt modelId="{34C22488-7FA4-4196-93F1-287259D30509}" type="pres">
      <dgm:prSet presAssocID="{7BE508D5-455C-4A40-997D-F0C8BEBAED57}" presName="compositeB" presStyleCnt="0"/>
      <dgm:spPr/>
    </dgm:pt>
    <dgm:pt modelId="{923437E1-7E41-410B-9D68-6C96872DA20A}" type="pres">
      <dgm:prSet presAssocID="{7BE508D5-455C-4A40-997D-F0C8BEBAED57}" presName="textB" presStyleLbl="revTx" presStyleIdx="1" presStyleCnt="5">
        <dgm:presLayoutVars>
          <dgm:bulletEnabled val="1"/>
        </dgm:presLayoutVars>
      </dgm:prSet>
      <dgm:spPr/>
    </dgm:pt>
    <dgm:pt modelId="{5299247A-7E73-41F8-8ADB-9291AFB9E0A2}" type="pres">
      <dgm:prSet presAssocID="{7BE508D5-455C-4A40-997D-F0C8BEBAED57}" presName="circleB" presStyleLbl="node1" presStyleIdx="1" presStyleCnt="5"/>
      <dgm:spPr/>
    </dgm:pt>
    <dgm:pt modelId="{35007C8D-34A6-4814-9AF6-8F42B14D629B}" type="pres">
      <dgm:prSet presAssocID="{7BE508D5-455C-4A40-997D-F0C8BEBAED57}" presName="spaceB" presStyleCnt="0"/>
      <dgm:spPr/>
    </dgm:pt>
    <dgm:pt modelId="{0E0AA496-E565-4676-A148-0BC9371685FB}" type="pres">
      <dgm:prSet presAssocID="{A4331A46-8147-4033-922D-FE9E7EF62754}" presName="space" presStyleCnt="0"/>
      <dgm:spPr/>
    </dgm:pt>
    <dgm:pt modelId="{C5F4627F-3E2D-4B1E-8B76-8CF8B4DDB410}" type="pres">
      <dgm:prSet presAssocID="{207AF503-33CA-4541-B3E6-90FFE12BE591}" presName="compositeA" presStyleCnt="0"/>
      <dgm:spPr/>
    </dgm:pt>
    <dgm:pt modelId="{A57898CE-4D5C-499D-8F82-BD69B1A02117}" type="pres">
      <dgm:prSet presAssocID="{207AF503-33CA-4541-B3E6-90FFE12BE591}" presName="textA" presStyleLbl="revTx" presStyleIdx="2" presStyleCnt="5">
        <dgm:presLayoutVars>
          <dgm:bulletEnabled val="1"/>
        </dgm:presLayoutVars>
      </dgm:prSet>
      <dgm:spPr/>
    </dgm:pt>
    <dgm:pt modelId="{6CFE7A00-9D42-4B68-9BA4-F6265F819B59}" type="pres">
      <dgm:prSet presAssocID="{207AF503-33CA-4541-B3E6-90FFE12BE591}" presName="circleA" presStyleLbl="node1" presStyleIdx="2" presStyleCnt="5"/>
      <dgm:spPr/>
    </dgm:pt>
    <dgm:pt modelId="{CFC7A43E-4C48-40CD-8F9E-A93493338C37}" type="pres">
      <dgm:prSet presAssocID="{207AF503-33CA-4541-B3E6-90FFE12BE591}" presName="spaceA" presStyleCnt="0"/>
      <dgm:spPr/>
    </dgm:pt>
    <dgm:pt modelId="{5D5AB388-8721-4328-BB06-E51B729C404E}" type="pres">
      <dgm:prSet presAssocID="{E72A0EB9-E7A9-4997-8FB3-2178B5B3EFC0}" presName="space" presStyleCnt="0"/>
      <dgm:spPr/>
    </dgm:pt>
    <dgm:pt modelId="{18BACA16-2067-4570-B243-E844FA4A554C}" type="pres">
      <dgm:prSet presAssocID="{9B65F159-D3F3-4CAD-8F75-002D588BE438}" presName="compositeB" presStyleCnt="0"/>
      <dgm:spPr/>
    </dgm:pt>
    <dgm:pt modelId="{576C4227-E988-43EA-9D6E-40330D6D7AE3}" type="pres">
      <dgm:prSet presAssocID="{9B65F159-D3F3-4CAD-8F75-002D588BE438}" presName="textB" presStyleLbl="revTx" presStyleIdx="3" presStyleCnt="5">
        <dgm:presLayoutVars>
          <dgm:bulletEnabled val="1"/>
        </dgm:presLayoutVars>
      </dgm:prSet>
      <dgm:spPr/>
    </dgm:pt>
    <dgm:pt modelId="{F189D064-28AF-4BFD-AF78-29FA724148DA}" type="pres">
      <dgm:prSet presAssocID="{9B65F159-D3F3-4CAD-8F75-002D588BE438}" presName="circleB" presStyleLbl="node1" presStyleIdx="3" presStyleCnt="5"/>
      <dgm:spPr/>
    </dgm:pt>
    <dgm:pt modelId="{1231F91A-D6E5-42A4-AF6B-E098EF6A2F81}" type="pres">
      <dgm:prSet presAssocID="{9B65F159-D3F3-4CAD-8F75-002D588BE438}" presName="spaceB" presStyleCnt="0"/>
      <dgm:spPr/>
    </dgm:pt>
    <dgm:pt modelId="{8DA2CFAB-B451-4A4A-A364-E72AD38C078B}" type="pres">
      <dgm:prSet presAssocID="{04FE264A-4E33-433D-B0E4-915BA292B4DB}" presName="space" presStyleCnt="0"/>
      <dgm:spPr/>
    </dgm:pt>
    <dgm:pt modelId="{4AF9327A-CB29-40B0-B433-26A1BC1D784E}" type="pres">
      <dgm:prSet presAssocID="{052F1984-A1A1-4438-9433-FF161A7B43E4}" presName="compositeA" presStyleCnt="0"/>
      <dgm:spPr/>
    </dgm:pt>
    <dgm:pt modelId="{B0F0CC29-289B-4FA9-A4AC-77791AB6F8F0}" type="pres">
      <dgm:prSet presAssocID="{052F1984-A1A1-4438-9433-FF161A7B43E4}" presName="textA" presStyleLbl="revTx" presStyleIdx="4" presStyleCnt="5">
        <dgm:presLayoutVars>
          <dgm:bulletEnabled val="1"/>
        </dgm:presLayoutVars>
      </dgm:prSet>
      <dgm:spPr/>
    </dgm:pt>
    <dgm:pt modelId="{8DC10EB9-9743-4A48-9F0E-18143193C215}" type="pres">
      <dgm:prSet presAssocID="{052F1984-A1A1-4438-9433-FF161A7B43E4}" presName="circleA" presStyleLbl="node1" presStyleIdx="4" presStyleCnt="5"/>
      <dgm:spPr/>
    </dgm:pt>
    <dgm:pt modelId="{1E7EEE24-3ECE-4F20-B952-7D37AB90FE07}" type="pres">
      <dgm:prSet presAssocID="{052F1984-A1A1-4438-9433-FF161A7B43E4}" presName="spaceA" presStyleCnt="0"/>
      <dgm:spPr/>
    </dgm:pt>
  </dgm:ptLst>
  <dgm:cxnLst>
    <dgm:cxn modelId="{0DD94943-456D-4605-A373-FFA18AA074B1}" type="presOf" srcId="{052F1984-A1A1-4438-9433-FF161A7B43E4}" destId="{B0F0CC29-289B-4FA9-A4AC-77791AB6F8F0}" srcOrd="0" destOrd="0" presId="urn:microsoft.com/office/officeart/2005/8/layout/hProcess11"/>
    <dgm:cxn modelId="{2DA1D045-2406-48D5-A00E-20BA1CD5DCA2}" type="presOf" srcId="{207AF503-33CA-4541-B3E6-90FFE12BE591}" destId="{A57898CE-4D5C-499D-8F82-BD69B1A02117}" srcOrd="0" destOrd="0" presId="urn:microsoft.com/office/officeart/2005/8/layout/hProcess11"/>
    <dgm:cxn modelId="{A26B6247-EAB1-4C09-8383-B1AD769831FD}" srcId="{78409F24-0E25-4B1B-B67D-AA6873A990A9}" destId="{207AF503-33CA-4541-B3E6-90FFE12BE591}" srcOrd="2" destOrd="0" parTransId="{952039B3-F4D3-4336-9D24-EFBE044F163C}" sibTransId="{E72A0EB9-E7A9-4997-8FB3-2178B5B3EFC0}"/>
    <dgm:cxn modelId="{598C6C68-2FC5-455A-A6EE-5D35B33C9ADB}" srcId="{78409F24-0E25-4B1B-B67D-AA6873A990A9}" destId="{7BE508D5-455C-4A40-997D-F0C8BEBAED57}" srcOrd="1" destOrd="0" parTransId="{D8D804D7-3A9A-4D1C-941F-06F37C64DB6C}" sibTransId="{A4331A46-8147-4033-922D-FE9E7EF62754}"/>
    <dgm:cxn modelId="{19B7C74A-7BDF-4921-BEDA-668C9D167B6E}" srcId="{78409F24-0E25-4B1B-B67D-AA6873A990A9}" destId="{052F1984-A1A1-4438-9433-FF161A7B43E4}" srcOrd="4" destOrd="0" parTransId="{09DFAAF0-4958-4B55-8216-0588457879D0}" sibTransId="{4070AC3C-1A0E-4B5B-A56E-C71A8D1A1969}"/>
    <dgm:cxn modelId="{17B4AE55-4C65-4AA6-B925-6143D6CDC498}" srcId="{78409F24-0E25-4B1B-B67D-AA6873A990A9}" destId="{9B65F159-D3F3-4CAD-8F75-002D588BE438}" srcOrd="3" destOrd="0" parTransId="{6A29F9C6-607B-476C-8609-B5F920380882}" sibTransId="{04FE264A-4E33-433D-B0E4-915BA292B4DB}"/>
    <dgm:cxn modelId="{C5F14883-7062-482F-877E-E579E78F599A}" type="presOf" srcId="{78409F24-0E25-4B1B-B67D-AA6873A990A9}" destId="{2ECB6C90-1E35-4CED-8E81-BC5B1035D6D0}" srcOrd="0" destOrd="0" presId="urn:microsoft.com/office/officeart/2005/8/layout/hProcess11"/>
    <dgm:cxn modelId="{812401B2-B222-4162-8CD8-DA384A53D66A}" srcId="{78409F24-0E25-4B1B-B67D-AA6873A990A9}" destId="{A668595D-5C06-41EF-8A0C-8CEA4FEEF350}" srcOrd="0" destOrd="0" parTransId="{56D084EE-621A-4C69-815A-2E3D79A4C900}" sibTransId="{9BA375F5-B34D-45E4-A437-4CF575CE09C8}"/>
    <dgm:cxn modelId="{24A1B6B2-AE5C-447F-A151-FBDA409FA1EC}" type="presOf" srcId="{9B65F159-D3F3-4CAD-8F75-002D588BE438}" destId="{576C4227-E988-43EA-9D6E-40330D6D7AE3}" srcOrd="0" destOrd="0" presId="urn:microsoft.com/office/officeart/2005/8/layout/hProcess11"/>
    <dgm:cxn modelId="{BF13CBB6-D85F-4ACD-A9F9-94F2513F8B9E}" type="presOf" srcId="{A668595D-5C06-41EF-8A0C-8CEA4FEEF350}" destId="{D0B0009F-6081-415D-B69E-243F6513746A}" srcOrd="0" destOrd="0" presId="urn:microsoft.com/office/officeart/2005/8/layout/hProcess11"/>
    <dgm:cxn modelId="{725141BA-D437-4212-A0EB-856371AA583C}" type="presOf" srcId="{7BE508D5-455C-4A40-997D-F0C8BEBAED57}" destId="{923437E1-7E41-410B-9D68-6C96872DA20A}" srcOrd="0" destOrd="0" presId="urn:microsoft.com/office/officeart/2005/8/layout/hProcess11"/>
    <dgm:cxn modelId="{37717E98-E1E3-48D6-830C-66931FF5F9AA}" type="presParOf" srcId="{2ECB6C90-1E35-4CED-8E81-BC5B1035D6D0}" destId="{FCA1ED08-2DF1-4D05-B4A3-055D22D9DE8D}" srcOrd="0" destOrd="0" presId="urn:microsoft.com/office/officeart/2005/8/layout/hProcess11"/>
    <dgm:cxn modelId="{590C17FB-5417-4FFA-8F53-B8FD64138343}" type="presParOf" srcId="{2ECB6C90-1E35-4CED-8E81-BC5B1035D6D0}" destId="{32C1FFCB-DC02-4D81-86B5-05363FA9914C}" srcOrd="1" destOrd="0" presId="urn:microsoft.com/office/officeart/2005/8/layout/hProcess11"/>
    <dgm:cxn modelId="{5A19CCB3-EBF0-4DE5-B9C2-001886FD9328}" type="presParOf" srcId="{32C1FFCB-DC02-4D81-86B5-05363FA9914C}" destId="{13B8F8BD-9CF1-45C3-9913-0525EB80236D}" srcOrd="0" destOrd="0" presId="urn:microsoft.com/office/officeart/2005/8/layout/hProcess11"/>
    <dgm:cxn modelId="{61B45668-C2BB-4502-9C53-E30B6184AF63}" type="presParOf" srcId="{13B8F8BD-9CF1-45C3-9913-0525EB80236D}" destId="{D0B0009F-6081-415D-B69E-243F6513746A}" srcOrd="0" destOrd="0" presId="urn:microsoft.com/office/officeart/2005/8/layout/hProcess11"/>
    <dgm:cxn modelId="{738ACFBE-A6A2-4518-9F5F-1ECACDB334B9}" type="presParOf" srcId="{13B8F8BD-9CF1-45C3-9913-0525EB80236D}" destId="{8875A618-2ADC-4D2B-B86E-F83AD5624909}" srcOrd="1" destOrd="0" presId="urn:microsoft.com/office/officeart/2005/8/layout/hProcess11"/>
    <dgm:cxn modelId="{17A641C0-DC3D-48AB-AD01-571AC0274B77}" type="presParOf" srcId="{13B8F8BD-9CF1-45C3-9913-0525EB80236D}" destId="{361E2914-630F-4B47-BA9C-DE3AAEFA8070}" srcOrd="2" destOrd="0" presId="urn:microsoft.com/office/officeart/2005/8/layout/hProcess11"/>
    <dgm:cxn modelId="{D98B259E-6F7A-4C01-861B-71E4BF0EB841}" type="presParOf" srcId="{32C1FFCB-DC02-4D81-86B5-05363FA9914C}" destId="{E2CAD3DB-5EF7-4B75-B95C-59377AF3E81E}" srcOrd="1" destOrd="0" presId="urn:microsoft.com/office/officeart/2005/8/layout/hProcess11"/>
    <dgm:cxn modelId="{06BB71D0-8B2C-4D4A-889F-3976224A28E1}" type="presParOf" srcId="{32C1FFCB-DC02-4D81-86B5-05363FA9914C}" destId="{34C22488-7FA4-4196-93F1-287259D30509}" srcOrd="2" destOrd="0" presId="urn:microsoft.com/office/officeart/2005/8/layout/hProcess11"/>
    <dgm:cxn modelId="{F1432939-0DAD-4B0A-918B-F0AF01274FDE}" type="presParOf" srcId="{34C22488-7FA4-4196-93F1-287259D30509}" destId="{923437E1-7E41-410B-9D68-6C96872DA20A}" srcOrd="0" destOrd="0" presId="urn:microsoft.com/office/officeart/2005/8/layout/hProcess11"/>
    <dgm:cxn modelId="{73BEB2AD-C541-4F21-AAE8-59D81823D5DE}" type="presParOf" srcId="{34C22488-7FA4-4196-93F1-287259D30509}" destId="{5299247A-7E73-41F8-8ADB-9291AFB9E0A2}" srcOrd="1" destOrd="0" presId="urn:microsoft.com/office/officeart/2005/8/layout/hProcess11"/>
    <dgm:cxn modelId="{895DF00B-3DDF-4807-80BD-76A3A09DEC67}" type="presParOf" srcId="{34C22488-7FA4-4196-93F1-287259D30509}" destId="{35007C8D-34A6-4814-9AF6-8F42B14D629B}" srcOrd="2" destOrd="0" presId="urn:microsoft.com/office/officeart/2005/8/layout/hProcess11"/>
    <dgm:cxn modelId="{49319F80-574E-48FC-9D28-FAA322D83BFB}" type="presParOf" srcId="{32C1FFCB-DC02-4D81-86B5-05363FA9914C}" destId="{0E0AA496-E565-4676-A148-0BC9371685FB}" srcOrd="3" destOrd="0" presId="urn:microsoft.com/office/officeart/2005/8/layout/hProcess11"/>
    <dgm:cxn modelId="{55AEBB7B-CA4D-40AA-B6D5-1518C8F87503}" type="presParOf" srcId="{32C1FFCB-DC02-4D81-86B5-05363FA9914C}" destId="{C5F4627F-3E2D-4B1E-8B76-8CF8B4DDB410}" srcOrd="4" destOrd="0" presId="urn:microsoft.com/office/officeart/2005/8/layout/hProcess11"/>
    <dgm:cxn modelId="{5624E205-268D-4428-BDA2-360181AFBE98}" type="presParOf" srcId="{C5F4627F-3E2D-4B1E-8B76-8CF8B4DDB410}" destId="{A57898CE-4D5C-499D-8F82-BD69B1A02117}" srcOrd="0" destOrd="0" presId="urn:microsoft.com/office/officeart/2005/8/layout/hProcess11"/>
    <dgm:cxn modelId="{2C326FCC-D4F9-4D78-A818-182AA243A5AD}" type="presParOf" srcId="{C5F4627F-3E2D-4B1E-8B76-8CF8B4DDB410}" destId="{6CFE7A00-9D42-4B68-9BA4-F6265F819B59}" srcOrd="1" destOrd="0" presId="urn:microsoft.com/office/officeart/2005/8/layout/hProcess11"/>
    <dgm:cxn modelId="{A3AB37CC-DC90-4B54-9209-70B8C62A42BD}" type="presParOf" srcId="{C5F4627F-3E2D-4B1E-8B76-8CF8B4DDB410}" destId="{CFC7A43E-4C48-40CD-8F9E-A93493338C37}" srcOrd="2" destOrd="0" presId="urn:microsoft.com/office/officeart/2005/8/layout/hProcess11"/>
    <dgm:cxn modelId="{FFE73A52-12B0-4A3E-A63A-122D916A66D5}" type="presParOf" srcId="{32C1FFCB-DC02-4D81-86B5-05363FA9914C}" destId="{5D5AB388-8721-4328-BB06-E51B729C404E}" srcOrd="5" destOrd="0" presId="urn:microsoft.com/office/officeart/2005/8/layout/hProcess11"/>
    <dgm:cxn modelId="{9E3586BC-2183-4738-891F-DAF842D215B0}" type="presParOf" srcId="{32C1FFCB-DC02-4D81-86B5-05363FA9914C}" destId="{18BACA16-2067-4570-B243-E844FA4A554C}" srcOrd="6" destOrd="0" presId="urn:microsoft.com/office/officeart/2005/8/layout/hProcess11"/>
    <dgm:cxn modelId="{E60E3D99-4B2A-476E-8C22-5FFC1F5978FB}" type="presParOf" srcId="{18BACA16-2067-4570-B243-E844FA4A554C}" destId="{576C4227-E988-43EA-9D6E-40330D6D7AE3}" srcOrd="0" destOrd="0" presId="urn:microsoft.com/office/officeart/2005/8/layout/hProcess11"/>
    <dgm:cxn modelId="{FAE88021-BC45-47BB-9A62-64D06888EAD4}" type="presParOf" srcId="{18BACA16-2067-4570-B243-E844FA4A554C}" destId="{F189D064-28AF-4BFD-AF78-29FA724148DA}" srcOrd="1" destOrd="0" presId="urn:microsoft.com/office/officeart/2005/8/layout/hProcess11"/>
    <dgm:cxn modelId="{91E89BAA-4FB7-4123-865D-69D65DBBCE67}" type="presParOf" srcId="{18BACA16-2067-4570-B243-E844FA4A554C}" destId="{1231F91A-D6E5-42A4-AF6B-E098EF6A2F81}" srcOrd="2" destOrd="0" presId="urn:microsoft.com/office/officeart/2005/8/layout/hProcess11"/>
    <dgm:cxn modelId="{CD6DC5B4-224B-4CD1-81BC-B7F797CC8710}" type="presParOf" srcId="{32C1FFCB-DC02-4D81-86B5-05363FA9914C}" destId="{8DA2CFAB-B451-4A4A-A364-E72AD38C078B}" srcOrd="7" destOrd="0" presId="urn:microsoft.com/office/officeart/2005/8/layout/hProcess11"/>
    <dgm:cxn modelId="{A05502C0-EEA2-46EA-AEEE-28705281D194}" type="presParOf" srcId="{32C1FFCB-DC02-4D81-86B5-05363FA9914C}" destId="{4AF9327A-CB29-40B0-B433-26A1BC1D784E}" srcOrd="8" destOrd="0" presId="urn:microsoft.com/office/officeart/2005/8/layout/hProcess11"/>
    <dgm:cxn modelId="{DE8542EE-F408-4B82-A35E-35E6493E56B0}" type="presParOf" srcId="{4AF9327A-CB29-40B0-B433-26A1BC1D784E}" destId="{B0F0CC29-289B-4FA9-A4AC-77791AB6F8F0}" srcOrd="0" destOrd="0" presId="urn:microsoft.com/office/officeart/2005/8/layout/hProcess11"/>
    <dgm:cxn modelId="{1FF9F20D-C269-4F42-BC40-DFC9A647279A}" type="presParOf" srcId="{4AF9327A-CB29-40B0-B433-26A1BC1D784E}" destId="{8DC10EB9-9743-4A48-9F0E-18143193C215}" srcOrd="1" destOrd="0" presId="urn:microsoft.com/office/officeart/2005/8/layout/hProcess11"/>
    <dgm:cxn modelId="{684D7828-2F97-41E2-A305-5382818BCB0A}" type="presParOf" srcId="{4AF9327A-CB29-40B0-B433-26A1BC1D784E}" destId="{1E7EEE24-3ECE-4F20-B952-7D37AB90FE07}" srcOrd="2" destOrd="0" presId="urn:microsoft.com/office/officeart/2005/8/layout/hProcess11"/>
  </dgm:cxnLst>
  <dgm:bg/>
  <dgm:whole>
    <a:ln>
      <a:solidFill>
        <a:schemeClr val="accent3">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DC374-417C-400F-B014-4C43034DDDD9}">
      <dsp:nvSpPr>
        <dsp:cNvPr id="0" name=""/>
        <dsp:cNvSpPr/>
      </dsp:nvSpPr>
      <dsp:spPr>
        <a:xfrm>
          <a:off x="4019550" y="1796"/>
          <a:ext cx="6029325" cy="1425380"/>
        </a:xfrm>
        <a:prstGeom prst="rightArrow">
          <a:avLst>
            <a:gd name="adj1" fmla="val 75000"/>
            <a:gd name="adj2" fmla="val 5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kern="1200" dirty="0"/>
            <a:t>DevOps consultation</a:t>
          </a:r>
        </a:p>
        <a:p>
          <a:pPr marL="57150" lvl="1" indent="-57150" algn="l" defTabSz="488950">
            <a:lnSpc>
              <a:spcPct val="90000"/>
            </a:lnSpc>
            <a:spcBef>
              <a:spcPct val="0"/>
            </a:spcBef>
            <a:spcAft>
              <a:spcPct val="15000"/>
            </a:spcAft>
            <a:buChar char="•"/>
          </a:pPr>
          <a:r>
            <a:rPr lang="en-US" sz="1100" kern="1200" dirty="0"/>
            <a:t>Solution  designing  based on industrial best practices and leading DevOps tools to automate &amp; measure the performance of the delivery pipeline</a:t>
          </a:r>
        </a:p>
        <a:p>
          <a:pPr marL="57150" lvl="1" indent="-57150" algn="l" defTabSz="488950">
            <a:lnSpc>
              <a:spcPct val="90000"/>
            </a:lnSpc>
            <a:spcBef>
              <a:spcPct val="0"/>
            </a:spcBef>
            <a:spcAft>
              <a:spcPct val="15000"/>
            </a:spcAft>
            <a:buChar char="•"/>
          </a:pPr>
          <a:r>
            <a:rPr lang="en-US" sz="1100" kern="1200" dirty="0"/>
            <a:t>DevOps Implementation strategy Planning</a:t>
          </a:r>
        </a:p>
        <a:p>
          <a:pPr marL="57150" lvl="1" indent="-57150" algn="l" defTabSz="488950">
            <a:lnSpc>
              <a:spcPct val="90000"/>
            </a:lnSpc>
            <a:spcBef>
              <a:spcPct val="0"/>
            </a:spcBef>
            <a:spcAft>
              <a:spcPct val="15000"/>
            </a:spcAft>
            <a:buChar char="•"/>
          </a:pPr>
          <a:r>
            <a:rPr lang="en-US" sz="1100" kern="1200" dirty="0"/>
            <a:t>Tools consolidation and streamline process design</a:t>
          </a:r>
        </a:p>
      </dsp:txBody>
      <dsp:txXfrm>
        <a:off x="4019550" y="179969"/>
        <a:ext cx="5494808" cy="1069035"/>
      </dsp:txXfrm>
    </dsp:sp>
    <dsp:sp modelId="{8342D448-B721-468A-90CE-C68177732C4C}">
      <dsp:nvSpPr>
        <dsp:cNvPr id="0" name=""/>
        <dsp:cNvSpPr/>
      </dsp:nvSpPr>
      <dsp:spPr>
        <a:xfrm>
          <a:off x="0" y="1796"/>
          <a:ext cx="4019550" cy="142538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DevOps Consulting</a:t>
          </a:r>
        </a:p>
      </dsp:txBody>
      <dsp:txXfrm>
        <a:off x="69581" y="71377"/>
        <a:ext cx="3880388" cy="1286218"/>
      </dsp:txXfrm>
    </dsp:sp>
    <dsp:sp modelId="{E88C6363-9B51-4650-BEF9-CFA718950C72}">
      <dsp:nvSpPr>
        <dsp:cNvPr id="0" name=""/>
        <dsp:cNvSpPr/>
      </dsp:nvSpPr>
      <dsp:spPr>
        <a:xfrm>
          <a:off x="4019550" y="1569715"/>
          <a:ext cx="6029325" cy="1425380"/>
        </a:xfrm>
        <a:prstGeom prst="rightArrow">
          <a:avLst>
            <a:gd name="adj1" fmla="val 75000"/>
            <a:gd name="adj2" fmla="val 50000"/>
          </a:avLst>
        </a:prstGeom>
        <a:solidFill>
          <a:schemeClr val="accent2">
            <a:tint val="40000"/>
            <a:alpha val="90000"/>
            <a:hueOff val="-406311"/>
            <a:satOff val="-2490"/>
            <a:lumOff val="-295"/>
            <a:alphaOff val="0"/>
          </a:schemeClr>
        </a:solidFill>
        <a:ln w="9525" cap="flat" cmpd="sng" algn="ctr">
          <a:solidFill>
            <a:schemeClr val="accent2">
              <a:tint val="40000"/>
              <a:alpha val="90000"/>
              <a:hueOff val="-406311"/>
              <a:satOff val="-2490"/>
              <a:lumOff val="-2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DevOps Maturity assessment</a:t>
          </a:r>
          <a:endParaRPr lang="en-US" sz="1100" kern="1200" dirty="0"/>
        </a:p>
        <a:p>
          <a:pPr marL="57150" lvl="1" indent="-57150" algn="l" defTabSz="488950">
            <a:lnSpc>
              <a:spcPct val="90000"/>
            </a:lnSpc>
            <a:spcBef>
              <a:spcPct val="0"/>
            </a:spcBef>
            <a:spcAft>
              <a:spcPct val="15000"/>
            </a:spcAft>
            <a:buChar char="•"/>
          </a:pPr>
          <a:r>
            <a:rPr lang="en-US" sz="1100" b="0" i="0" kern="1200" dirty="0"/>
            <a:t> DevOps Framework Design and Tool chain  proposal</a:t>
          </a:r>
          <a:endParaRPr lang="en-US" sz="1100" kern="1200" dirty="0"/>
        </a:p>
        <a:p>
          <a:pPr marL="57150" lvl="1" indent="-57150" algn="l" defTabSz="488950">
            <a:lnSpc>
              <a:spcPct val="90000"/>
            </a:lnSpc>
            <a:spcBef>
              <a:spcPct val="0"/>
            </a:spcBef>
            <a:spcAft>
              <a:spcPct val="15000"/>
            </a:spcAft>
            <a:buChar char="•"/>
          </a:pPr>
          <a:r>
            <a:rPr lang="en-US" sz="1100" kern="1200" dirty="0"/>
            <a:t>Assessment Report </a:t>
          </a:r>
        </a:p>
        <a:p>
          <a:pPr marL="57150" lvl="1" indent="-57150" algn="l" defTabSz="488950">
            <a:lnSpc>
              <a:spcPct val="90000"/>
            </a:lnSpc>
            <a:spcBef>
              <a:spcPct val="0"/>
            </a:spcBef>
            <a:spcAft>
              <a:spcPct val="15000"/>
            </a:spcAft>
            <a:buChar char="•"/>
          </a:pPr>
          <a:r>
            <a:rPr lang="en-US" sz="1100" kern="1200" dirty="0"/>
            <a:t>Branching strategy definition</a:t>
          </a:r>
        </a:p>
        <a:p>
          <a:pPr marL="57150" lvl="1" indent="-57150" algn="l" defTabSz="488950">
            <a:lnSpc>
              <a:spcPct val="90000"/>
            </a:lnSpc>
            <a:spcBef>
              <a:spcPct val="0"/>
            </a:spcBef>
            <a:spcAft>
              <a:spcPct val="15000"/>
            </a:spcAft>
            <a:buChar char="•"/>
          </a:pPr>
          <a:endParaRPr lang="en-US" sz="1100" kern="1200" dirty="0"/>
        </a:p>
      </dsp:txBody>
      <dsp:txXfrm>
        <a:off x="4019550" y="1747888"/>
        <a:ext cx="5494808" cy="1069035"/>
      </dsp:txXfrm>
    </dsp:sp>
    <dsp:sp modelId="{33257B5B-29A4-4832-9EBC-9F5D118A742A}">
      <dsp:nvSpPr>
        <dsp:cNvPr id="0" name=""/>
        <dsp:cNvSpPr/>
      </dsp:nvSpPr>
      <dsp:spPr>
        <a:xfrm>
          <a:off x="0" y="1569715"/>
          <a:ext cx="4019550" cy="1425380"/>
        </a:xfrm>
        <a:prstGeom prst="roundRect">
          <a:avLst/>
        </a:prstGeom>
        <a:gradFill rotWithShape="0">
          <a:gsLst>
            <a:gs pos="0">
              <a:schemeClr val="accent2">
                <a:hueOff val="-342577"/>
                <a:satOff val="279"/>
                <a:lumOff val="-1764"/>
                <a:alphaOff val="0"/>
                <a:tint val="98000"/>
                <a:satMod val="110000"/>
                <a:lumMod val="104000"/>
              </a:schemeClr>
            </a:gs>
            <a:gs pos="69000">
              <a:schemeClr val="accent2">
                <a:hueOff val="-342577"/>
                <a:satOff val="279"/>
                <a:lumOff val="-1764"/>
                <a:alphaOff val="0"/>
                <a:shade val="88000"/>
                <a:satMod val="130000"/>
                <a:lumMod val="92000"/>
              </a:schemeClr>
            </a:gs>
            <a:gs pos="100000">
              <a:schemeClr val="accent2">
                <a:hueOff val="-342577"/>
                <a:satOff val="279"/>
                <a:lumOff val="-176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latin typeface="Myriad Pro"/>
              <a:cs typeface="Calibri" panose="020F0502020204030204" pitchFamily="34" charset="0"/>
            </a:rPr>
            <a:t>DevOps Assessment </a:t>
          </a:r>
          <a:endParaRPr lang="en-US" sz="1500" kern="1200" dirty="0"/>
        </a:p>
      </dsp:txBody>
      <dsp:txXfrm>
        <a:off x="69581" y="1639296"/>
        <a:ext cx="3880388" cy="1286218"/>
      </dsp:txXfrm>
    </dsp:sp>
    <dsp:sp modelId="{7ACA3C8E-D53F-49E2-B404-884A48B28ADA}">
      <dsp:nvSpPr>
        <dsp:cNvPr id="0" name=""/>
        <dsp:cNvSpPr/>
      </dsp:nvSpPr>
      <dsp:spPr>
        <a:xfrm>
          <a:off x="4019550" y="3137633"/>
          <a:ext cx="6029325" cy="1425380"/>
        </a:xfrm>
        <a:prstGeom prst="rightArrow">
          <a:avLst>
            <a:gd name="adj1" fmla="val 75000"/>
            <a:gd name="adj2" fmla="val 50000"/>
          </a:avLst>
        </a:prstGeom>
        <a:solidFill>
          <a:schemeClr val="accent2">
            <a:tint val="40000"/>
            <a:alpha val="90000"/>
            <a:hueOff val="-812623"/>
            <a:satOff val="-4979"/>
            <a:lumOff val="-589"/>
            <a:alphaOff val="0"/>
          </a:schemeClr>
        </a:solidFill>
        <a:ln w="9525" cap="flat" cmpd="sng" algn="ctr">
          <a:solidFill>
            <a:schemeClr val="accent2">
              <a:tint val="40000"/>
              <a:alpha val="90000"/>
              <a:hueOff val="-812623"/>
              <a:satOff val="-4979"/>
              <a:lumOff val="-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nl-NL" sz="1100" kern="1200" dirty="0">
              <a:latin typeface="Arial" panose="020B0604020202020204" pitchFamily="34" charset="0"/>
              <a:cs typeface="Arial" panose="020B0604020202020204" pitchFamily="34" charset="0"/>
            </a:rPr>
            <a:t>Legacy Repository migration to Git</a:t>
          </a:r>
          <a:endParaRPr lang="en-US" sz="1100" kern="1200" dirty="0"/>
        </a:p>
        <a:p>
          <a:pPr marL="57150" lvl="1" indent="-57150" algn="l" defTabSz="488950">
            <a:lnSpc>
              <a:spcPct val="90000"/>
            </a:lnSpc>
            <a:spcBef>
              <a:spcPct val="0"/>
            </a:spcBef>
            <a:spcAft>
              <a:spcPct val="15000"/>
            </a:spcAft>
            <a:buChar char="•"/>
          </a:pPr>
          <a:r>
            <a:rPr lang="nl-NL" sz="1100" kern="1200" dirty="0">
              <a:latin typeface="Arial" panose="020B0604020202020204" pitchFamily="34" charset="0"/>
              <a:cs typeface="Arial" panose="020B0604020202020204" pitchFamily="34" charset="0"/>
            </a:rPr>
            <a:t>Automated build and continuos delivery of application and InfrastructureBuild and Deployment automation and orchestration of Containers for Microservices</a:t>
          </a:r>
          <a:endParaRPr lang="en-US" sz="1100" kern="1200" dirty="0"/>
        </a:p>
        <a:p>
          <a:pPr marL="57150" lvl="1" indent="-57150" algn="l" defTabSz="488950">
            <a:lnSpc>
              <a:spcPct val="90000"/>
            </a:lnSpc>
            <a:spcBef>
              <a:spcPct val="0"/>
            </a:spcBef>
            <a:spcAft>
              <a:spcPct val="15000"/>
            </a:spcAft>
            <a:buChar char="•"/>
          </a:pPr>
          <a:r>
            <a:rPr lang="nl-NL" sz="1100" kern="1200" dirty="0">
              <a:latin typeface="Arial" panose="020B0604020202020204" pitchFamily="34" charset="0"/>
              <a:cs typeface="Arial" panose="020B0604020202020204" pitchFamily="34" charset="0"/>
            </a:rPr>
            <a:t>Integrate framework for  Test Automation</a:t>
          </a:r>
        </a:p>
        <a:p>
          <a:pPr marL="57150" lvl="1" indent="-57150" algn="l" defTabSz="488950">
            <a:lnSpc>
              <a:spcPct val="90000"/>
            </a:lnSpc>
            <a:spcBef>
              <a:spcPct val="0"/>
            </a:spcBef>
            <a:spcAft>
              <a:spcPct val="15000"/>
            </a:spcAft>
            <a:buChar char="•"/>
          </a:pPr>
          <a:r>
            <a:rPr lang="en-US" sz="1100" kern="1200" dirty="0"/>
            <a:t>Process Transformation design and Implementation</a:t>
          </a:r>
        </a:p>
        <a:p>
          <a:pPr marL="57150" lvl="1" indent="-57150" algn="l" defTabSz="488950">
            <a:lnSpc>
              <a:spcPct val="90000"/>
            </a:lnSpc>
            <a:spcBef>
              <a:spcPct val="0"/>
            </a:spcBef>
            <a:spcAft>
              <a:spcPct val="15000"/>
            </a:spcAft>
            <a:buChar char="•"/>
          </a:pPr>
          <a:r>
            <a:rPr lang="en-US" sz="1100" kern="1200" dirty="0"/>
            <a:t>Training and Adoption</a:t>
          </a:r>
        </a:p>
        <a:p>
          <a:pPr marL="57150" lvl="1" indent="-57150" algn="l" defTabSz="488950">
            <a:lnSpc>
              <a:spcPct val="90000"/>
            </a:lnSpc>
            <a:spcBef>
              <a:spcPct val="0"/>
            </a:spcBef>
            <a:spcAft>
              <a:spcPct val="15000"/>
            </a:spcAft>
            <a:buChar char="•"/>
          </a:pPr>
          <a:endParaRPr lang="en-US" sz="1100" kern="1200" dirty="0"/>
        </a:p>
      </dsp:txBody>
      <dsp:txXfrm>
        <a:off x="4019550" y="3315806"/>
        <a:ext cx="5494808" cy="1069035"/>
      </dsp:txXfrm>
    </dsp:sp>
    <dsp:sp modelId="{C3E10774-3878-4D1F-9BB4-C1F03D460E9B}">
      <dsp:nvSpPr>
        <dsp:cNvPr id="0" name=""/>
        <dsp:cNvSpPr/>
      </dsp:nvSpPr>
      <dsp:spPr>
        <a:xfrm>
          <a:off x="0" y="3137633"/>
          <a:ext cx="4019550" cy="1425380"/>
        </a:xfrm>
        <a:prstGeom prst="roundRect">
          <a:avLst/>
        </a:prstGeom>
        <a:gradFill rotWithShape="0">
          <a:gsLst>
            <a:gs pos="0">
              <a:schemeClr val="accent2">
                <a:hueOff val="-685154"/>
                <a:satOff val="559"/>
                <a:lumOff val="-3529"/>
                <a:alphaOff val="0"/>
                <a:tint val="98000"/>
                <a:satMod val="110000"/>
                <a:lumMod val="104000"/>
              </a:schemeClr>
            </a:gs>
            <a:gs pos="69000">
              <a:schemeClr val="accent2">
                <a:hueOff val="-685154"/>
                <a:satOff val="559"/>
                <a:lumOff val="-3529"/>
                <a:alphaOff val="0"/>
                <a:shade val="88000"/>
                <a:satMod val="130000"/>
                <a:lumMod val="92000"/>
              </a:schemeClr>
            </a:gs>
            <a:gs pos="100000">
              <a:schemeClr val="accent2">
                <a:hueOff val="-685154"/>
                <a:satOff val="559"/>
                <a:lumOff val="-352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dirty="0"/>
            <a:t>End to End DevOps Implementation</a:t>
          </a:r>
        </a:p>
      </dsp:txBody>
      <dsp:txXfrm>
        <a:off x="69581" y="3207214"/>
        <a:ext cx="3880388" cy="1286218"/>
      </dsp:txXfrm>
    </dsp:sp>
    <dsp:sp modelId="{92EE1E6E-261F-40A8-A731-5448FE9A4707}">
      <dsp:nvSpPr>
        <dsp:cNvPr id="0" name=""/>
        <dsp:cNvSpPr/>
      </dsp:nvSpPr>
      <dsp:spPr>
        <a:xfrm>
          <a:off x="4019550" y="4705551"/>
          <a:ext cx="6029325" cy="1425380"/>
        </a:xfrm>
        <a:prstGeom prst="rightArrow">
          <a:avLst>
            <a:gd name="adj1" fmla="val 75000"/>
            <a:gd name="adj2" fmla="val 50000"/>
          </a:avLst>
        </a:prstGeom>
        <a:solidFill>
          <a:schemeClr val="accent2">
            <a:tint val="40000"/>
            <a:alpha val="90000"/>
            <a:hueOff val="-1218934"/>
            <a:satOff val="-7469"/>
            <a:lumOff val="-884"/>
            <a:alphaOff val="0"/>
          </a:schemeClr>
        </a:solidFill>
        <a:ln w="9525" cap="flat" cmpd="sng" algn="ctr">
          <a:solidFill>
            <a:schemeClr val="accent2">
              <a:tint val="40000"/>
              <a:alpha val="90000"/>
              <a:hueOff val="-1218934"/>
              <a:satOff val="-7469"/>
              <a:lumOff val="-8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985" tIns="6985" rIns="6985" bIns="6985"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Manage the health of your continuous delivery pipeline</a:t>
          </a:r>
          <a:endParaRPr lang="en-US" sz="1100" kern="1200" dirty="0"/>
        </a:p>
        <a:p>
          <a:pPr marL="57150" lvl="1" indent="-57150" algn="l" defTabSz="488950">
            <a:lnSpc>
              <a:spcPct val="90000"/>
            </a:lnSpc>
            <a:spcBef>
              <a:spcPct val="0"/>
            </a:spcBef>
            <a:spcAft>
              <a:spcPct val="15000"/>
            </a:spcAft>
            <a:buChar char="•"/>
          </a:pPr>
          <a:r>
            <a:rPr lang="en-US" sz="1100" b="0" i="0" kern="1200" dirty="0"/>
            <a:t>Release management support</a:t>
          </a:r>
          <a:endParaRPr lang="en-US" sz="1100" kern="1200" dirty="0"/>
        </a:p>
        <a:p>
          <a:pPr marL="57150" lvl="1" indent="-57150" algn="l" defTabSz="488950">
            <a:lnSpc>
              <a:spcPct val="90000"/>
            </a:lnSpc>
            <a:spcBef>
              <a:spcPct val="0"/>
            </a:spcBef>
            <a:spcAft>
              <a:spcPct val="15000"/>
            </a:spcAft>
            <a:buChar char="•"/>
          </a:pPr>
          <a:r>
            <a:rPr lang="en-US" sz="1100" b="0" i="0" kern="1200" dirty="0"/>
            <a:t>Continuous deployment support</a:t>
          </a:r>
          <a:endParaRPr lang="en-US" sz="1100" kern="1200" dirty="0"/>
        </a:p>
        <a:p>
          <a:pPr marL="57150" lvl="1" indent="-57150" algn="l" defTabSz="488950">
            <a:lnSpc>
              <a:spcPct val="90000"/>
            </a:lnSpc>
            <a:spcBef>
              <a:spcPct val="0"/>
            </a:spcBef>
            <a:spcAft>
              <a:spcPct val="15000"/>
            </a:spcAft>
            <a:buChar char="•"/>
          </a:pPr>
          <a:r>
            <a:rPr lang="en-US" sz="1100" b="0" i="0" kern="1200" dirty="0"/>
            <a:t>Infrastructure automation support</a:t>
          </a:r>
          <a:endParaRPr lang="en-US" sz="1100" kern="1200" dirty="0"/>
        </a:p>
      </dsp:txBody>
      <dsp:txXfrm>
        <a:off x="4019550" y="4883724"/>
        <a:ext cx="5494808" cy="1069035"/>
      </dsp:txXfrm>
    </dsp:sp>
    <dsp:sp modelId="{294B341A-4FB5-42C5-98E6-E2B9EFF35DCC}">
      <dsp:nvSpPr>
        <dsp:cNvPr id="0" name=""/>
        <dsp:cNvSpPr/>
      </dsp:nvSpPr>
      <dsp:spPr>
        <a:xfrm>
          <a:off x="0" y="4705551"/>
          <a:ext cx="4019550" cy="1425380"/>
        </a:xfrm>
        <a:prstGeom prst="roundRect">
          <a:avLst/>
        </a:prstGeom>
        <a:gradFill rotWithShape="0">
          <a:gsLst>
            <a:gs pos="0">
              <a:schemeClr val="accent2">
                <a:hueOff val="-1027731"/>
                <a:satOff val="838"/>
                <a:lumOff val="-5293"/>
                <a:alphaOff val="0"/>
                <a:tint val="98000"/>
                <a:satMod val="110000"/>
                <a:lumMod val="104000"/>
              </a:schemeClr>
            </a:gs>
            <a:gs pos="69000">
              <a:schemeClr val="accent2">
                <a:hueOff val="-1027731"/>
                <a:satOff val="838"/>
                <a:lumOff val="-5293"/>
                <a:alphaOff val="0"/>
                <a:shade val="88000"/>
                <a:satMod val="130000"/>
                <a:lumMod val="92000"/>
              </a:schemeClr>
            </a:gs>
            <a:gs pos="100000">
              <a:schemeClr val="accent2">
                <a:hueOff val="-1027731"/>
                <a:satOff val="838"/>
                <a:lumOff val="-529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US" sz="1500" kern="1200">
              <a:latin typeface="Myriad Pro"/>
              <a:cs typeface="Calibri" panose="020F0502020204030204" pitchFamily="34" charset="0"/>
            </a:rPr>
            <a:t>DevOps Management and Support</a:t>
          </a:r>
          <a:endParaRPr lang="en-US" sz="1500" kern="1200" dirty="0"/>
        </a:p>
      </dsp:txBody>
      <dsp:txXfrm>
        <a:off x="69581" y="4775132"/>
        <a:ext cx="3880388" cy="1286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967E0-D529-4B8B-8978-76D5C8203D90}">
      <dsp:nvSpPr>
        <dsp:cNvPr id="0" name=""/>
        <dsp:cNvSpPr/>
      </dsp:nvSpPr>
      <dsp:spPr>
        <a:xfrm>
          <a:off x="2520"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37F34-47DA-46DB-9FFC-11B9B33513FA}">
      <dsp:nvSpPr>
        <dsp:cNvPr id="0" name=""/>
        <dsp:cNvSpPr/>
      </dsp:nvSpPr>
      <dsp:spPr>
        <a:xfrm>
          <a:off x="273823"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ADA2A-E217-484E-944E-01FE122EA613}">
      <dsp:nvSpPr>
        <dsp:cNvPr id="0" name=""/>
        <dsp:cNvSpPr/>
      </dsp:nvSpPr>
      <dsp:spPr>
        <a:xfrm>
          <a:off x="545125"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28568-F997-4EFF-8D2D-2C254814F2E1}">
      <dsp:nvSpPr>
        <dsp:cNvPr id="0" name=""/>
        <dsp:cNvSpPr/>
      </dsp:nvSpPr>
      <dsp:spPr>
        <a:xfrm>
          <a:off x="815912"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3CB4C-BA0A-42C4-8151-A8AA8F86E5DC}">
      <dsp:nvSpPr>
        <dsp:cNvPr id="0" name=""/>
        <dsp:cNvSpPr/>
      </dsp:nvSpPr>
      <dsp:spPr>
        <a:xfrm>
          <a:off x="1087215"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F367A-3AE8-459F-A506-E62704CBDEF7}">
      <dsp:nvSpPr>
        <dsp:cNvPr id="0" name=""/>
        <dsp:cNvSpPr/>
      </dsp:nvSpPr>
      <dsp:spPr>
        <a:xfrm>
          <a:off x="1358517" y="2004004"/>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94760-E901-4F90-BA94-F1C8D9906772}">
      <dsp:nvSpPr>
        <dsp:cNvPr id="0" name=""/>
        <dsp:cNvSpPr/>
      </dsp:nvSpPr>
      <dsp:spPr>
        <a:xfrm>
          <a:off x="243907" y="177209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7EDB4-5618-47FD-981B-0CA89920A111}">
      <dsp:nvSpPr>
        <dsp:cNvPr id="0" name=""/>
        <dsp:cNvSpPr/>
      </dsp:nvSpPr>
      <dsp:spPr>
        <a:xfrm>
          <a:off x="243907" y="238623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8FBD0-E74F-415D-8BCD-0F3EE65E6527}">
      <dsp:nvSpPr>
        <dsp:cNvPr id="0" name=""/>
        <dsp:cNvSpPr/>
      </dsp:nvSpPr>
      <dsp:spPr>
        <a:xfrm>
          <a:off x="111867" y="190533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3B5318-4633-4225-A40E-2624439B3EF7}">
      <dsp:nvSpPr>
        <dsp:cNvPr id="0" name=""/>
        <dsp:cNvSpPr/>
      </dsp:nvSpPr>
      <dsp:spPr>
        <a:xfrm>
          <a:off x="103098" y="2254166"/>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C097F-0C98-4640-9ACF-D202BF53217D}">
      <dsp:nvSpPr>
        <dsp:cNvPr id="0" name=""/>
        <dsp:cNvSpPr/>
      </dsp:nvSpPr>
      <dsp:spPr>
        <a:xfrm>
          <a:off x="1777334" y="1402683"/>
          <a:ext cx="1498868" cy="149902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a:scene3d>
          <a:camera prst="orthographicFront">
            <a:rot lat="0" lon="0" rev="60000"/>
          </a:camera>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err="1"/>
            <a:t>Mgmt</a:t>
          </a:r>
          <a:endParaRPr lang="en-US" sz="2800" kern="1200" dirty="0"/>
        </a:p>
      </dsp:txBody>
      <dsp:txXfrm>
        <a:off x="1996838" y="1622211"/>
        <a:ext cx="1059860" cy="1059973"/>
      </dsp:txXfrm>
    </dsp:sp>
    <dsp:sp modelId="{B7D4B07C-C680-45C5-839A-89B56587E415}">
      <dsp:nvSpPr>
        <dsp:cNvPr id="0" name=""/>
        <dsp:cNvSpPr/>
      </dsp:nvSpPr>
      <dsp:spPr>
        <a:xfrm>
          <a:off x="2378738" y="992480"/>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8F6B04-770E-42A9-AEBA-6A676753771F}">
      <dsp:nvSpPr>
        <dsp:cNvPr id="0" name=""/>
        <dsp:cNvSpPr/>
      </dsp:nvSpPr>
      <dsp:spPr>
        <a:xfrm>
          <a:off x="2712966" y="816512"/>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8C33C-923B-4281-9AFD-3DCBFF7CBE3D}">
      <dsp:nvSpPr>
        <dsp:cNvPr id="0" name=""/>
        <dsp:cNvSpPr/>
      </dsp:nvSpPr>
      <dsp:spPr>
        <a:xfrm>
          <a:off x="2921343" y="59936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FD70C-6EF1-45B0-9365-1636D0D12BD8}">
      <dsp:nvSpPr>
        <dsp:cNvPr id="0" name=""/>
        <dsp:cNvSpPr/>
      </dsp:nvSpPr>
      <dsp:spPr>
        <a:xfrm>
          <a:off x="3128173"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14936-23BA-4994-B01C-32CCF514D9E8}">
      <dsp:nvSpPr>
        <dsp:cNvPr id="0" name=""/>
        <dsp:cNvSpPr/>
      </dsp:nvSpPr>
      <dsp:spPr>
        <a:xfrm>
          <a:off x="3444348"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1D190-66C7-4584-A147-CEF1502465C9}">
      <dsp:nvSpPr>
        <dsp:cNvPr id="0" name=""/>
        <dsp:cNvSpPr/>
      </dsp:nvSpPr>
      <dsp:spPr>
        <a:xfrm>
          <a:off x="3761040"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A8009-32E5-4E47-AAF4-1847F887F285}">
      <dsp:nvSpPr>
        <dsp:cNvPr id="0" name=""/>
        <dsp:cNvSpPr/>
      </dsp:nvSpPr>
      <dsp:spPr>
        <a:xfrm>
          <a:off x="4077216"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FFE39-3200-48A1-8F12-E6429BB3D043}">
      <dsp:nvSpPr>
        <dsp:cNvPr id="0" name=""/>
        <dsp:cNvSpPr/>
      </dsp:nvSpPr>
      <dsp:spPr>
        <a:xfrm>
          <a:off x="4393391"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3E7AF-7E73-4129-B3C7-CCBE14D5737D}">
      <dsp:nvSpPr>
        <dsp:cNvPr id="0" name=""/>
        <dsp:cNvSpPr/>
      </dsp:nvSpPr>
      <dsp:spPr>
        <a:xfrm>
          <a:off x="4709567" y="414854"/>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60C7C-A469-4829-AD15-E4023D1DAE37}">
      <dsp:nvSpPr>
        <dsp:cNvPr id="0" name=""/>
        <dsp:cNvSpPr/>
      </dsp:nvSpPr>
      <dsp:spPr>
        <a:xfrm>
          <a:off x="3125594" y="38057"/>
          <a:ext cx="1735098" cy="381069"/>
        </a:xfrm>
        <a:prstGeom prst="rect">
          <a:avLst/>
        </a:prstGeom>
        <a:noFill/>
        <a:ln>
          <a:noFill/>
        </a:ln>
        <a:effectLst/>
        <a:scene3d>
          <a:camera prst="orthographicFront">
            <a:rot lat="0" lon="0" rev="6000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Lean-Agile Principles</a:t>
          </a:r>
        </a:p>
      </dsp:txBody>
      <dsp:txXfrm>
        <a:off x="3125594" y="38057"/>
        <a:ext cx="1735098" cy="381069"/>
      </dsp:txXfrm>
    </dsp:sp>
    <dsp:sp modelId="{63969A51-A2BB-4DC7-8351-E2664C05316A}">
      <dsp:nvSpPr>
        <dsp:cNvPr id="0" name=""/>
        <dsp:cNvSpPr/>
      </dsp:nvSpPr>
      <dsp:spPr>
        <a:xfrm>
          <a:off x="3092068" y="1274883"/>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B3FBBF-BE60-4C48-A84F-40B980662BA6}">
      <dsp:nvSpPr>
        <dsp:cNvPr id="0" name=""/>
        <dsp:cNvSpPr/>
      </dsp:nvSpPr>
      <dsp:spPr>
        <a:xfrm>
          <a:off x="3429907"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1E0921-EF96-4622-A700-18FFAFF14438}">
      <dsp:nvSpPr>
        <dsp:cNvPr id="0" name=""/>
        <dsp:cNvSpPr/>
      </dsp:nvSpPr>
      <dsp:spPr>
        <a:xfrm>
          <a:off x="3746082"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9BA7CE-B4FB-4ABC-BF01-6C114420F66F}">
      <dsp:nvSpPr>
        <dsp:cNvPr id="0" name=""/>
        <dsp:cNvSpPr/>
      </dsp:nvSpPr>
      <dsp:spPr>
        <a:xfrm>
          <a:off x="4062258"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368D1-BE17-4DF4-A945-84122CA89AD2}">
      <dsp:nvSpPr>
        <dsp:cNvPr id="0" name=""/>
        <dsp:cNvSpPr/>
      </dsp:nvSpPr>
      <dsp:spPr>
        <a:xfrm>
          <a:off x="4378434"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DC560-F86F-48D3-B7D4-4C69DCA21EE2}">
      <dsp:nvSpPr>
        <dsp:cNvPr id="0" name=""/>
        <dsp:cNvSpPr/>
      </dsp:nvSpPr>
      <dsp:spPr>
        <a:xfrm>
          <a:off x="4695125"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90147D-2DE4-4A9B-B5A3-63F33CAF8F06}">
      <dsp:nvSpPr>
        <dsp:cNvPr id="0" name=""/>
        <dsp:cNvSpPr/>
      </dsp:nvSpPr>
      <dsp:spPr>
        <a:xfrm>
          <a:off x="5011301" y="1118337"/>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9E312-BD0E-4D41-A927-0623788F3824}">
      <dsp:nvSpPr>
        <dsp:cNvPr id="0" name=""/>
        <dsp:cNvSpPr/>
      </dsp:nvSpPr>
      <dsp:spPr>
        <a:xfrm>
          <a:off x="3425264" y="736491"/>
          <a:ext cx="1735098" cy="381069"/>
        </a:xfrm>
        <a:prstGeom prst="rect">
          <a:avLst/>
        </a:prstGeom>
        <a:noFill/>
        <a:ln>
          <a:noFill/>
        </a:ln>
        <a:effectLst/>
        <a:scene3d>
          <a:camera prst="orthographicFront">
            <a:rot lat="0" lon="0" rev="6000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Real Agile Teams and Trains</a:t>
          </a:r>
        </a:p>
      </dsp:txBody>
      <dsp:txXfrm>
        <a:off x="3425264" y="736491"/>
        <a:ext cx="1735098" cy="381069"/>
      </dsp:txXfrm>
    </dsp:sp>
    <dsp:sp modelId="{18419011-A862-446A-BCB5-079AB52DAE12}">
      <dsp:nvSpPr>
        <dsp:cNvPr id="0" name=""/>
        <dsp:cNvSpPr/>
      </dsp:nvSpPr>
      <dsp:spPr>
        <a:xfrm>
          <a:off x="3399475" y="2004004"/>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625802-69AE-4AA1-8F18-534D049AB3AF}">
      <dsp:nvSpPr>
        <dsp:cNvPr id="0" name=""/>
        <dsp:cNvSpPr/>
      </dsp:nvSpPr>
      <dsp:spPr>
        <a:xfrm>
          <a:off x="3840471"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8E0A8-717B-4F1D-A0CC-60E3B4D4FAA4}">
      <dsp:nvSpPr>
        <dsp:cNvPr id="0" name=""/>
        <dsp:cNvSpPr/>
      </dsp:nvSpPr>
      <dsp:spPr>
        <a:xfrm>
          <a:off x="4132920"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C18611-FA27-41A8-BA45-CF3AF774D74E}">
      <dsp:nvSpPr>
        <dsp:cNvPr id="0" name=""/>
        <dsp:cNvSpPr/>
      </dsp:nvSpPr>
      <dsp:spPr>
        <a:xfrm>
          <a:off x="4425886"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DF6DC1-262A-4015-985F-55E0F4F87196}">
      <dsp:nvSpPr>
        <dsp:cNvPr id="0" name=""/>
        <dsp:cNvSpPr/>
      </dsp:nvSpPr>
      <dsp:spPr>
        <a:xfrm>
          <a:off x="4718335"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2925A-FFD7-4220-94AE-626182607D02}">
      <dsp:nvSpPr>
        <dsp:cNvPr id="0" name=""/>
        <dsp:cNvSpPr/>
      </dsp:nvSpPr>
      <dsp:spPr>
        <a:xfrm>
          <a:off x="5011301" y="207819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B51DCC-9A0F-4699-B6AB-3CAA0CDBE612}">
      <dsp:nvSpPr>
        <dsp:cNvPr id="0" name=""/>
        <dsp:cNvSpPr/>
      </dsp:nvSpPr>
      <dsp:spPr>
        <a:xfrm>
          <a:off x="3848208" y="1699071"/>
          <a:ext cx="1312155" cy="381069"/>
        </a:xfrm>
        <a:prstGeom prst="rect">
          <a:avLst/>
        </a:prstGeom>
        <a:noFill/>
        <a:ln>
          <a:noFill/>
        </a:ln>
        <a:effectLst/>
        <a:scene3d>
          <a:camera prst="orthographicFront">
            <a:rot lat="0" lon="0" rev="6000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Cadence and Synchronization</a:t>
          </a:r>
        </a:p>
      </dsp:txBody>
      <dsp:txXfrm>
        <a:off x="3848208" y="1699071"/>
        <a:ext cx="1312155" cy="381069"/>
      </dsp:txXfrm>
    </dsp:sp>
    <dsp:sp modelId="{82117B5A-FCCE-44FD-B59F-3C982377E4D4}">
      <dsp:nvSpPr>
        <dsp:cNvPr id="0" name=""/>
        <dsp:cNvSpPr/>
      </dsp:nvSpPr>
      <dsp:spPr>
        <a:xfrm>
          <a:off x="3092068" y="2721472"/>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2EE58E-478E-42D9-96B3-42D93ED50371}">
      <dsp:nvSpPr>
        <dsp:cNvPr id="0" name=""/>
        <dsp:cNvSpPr/>
      </dsp:nvSpPr>
      <dsp:spPr>
        <a:xfrm>
          <a:off x="3429907"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DFCD2-CA7B-4D70-B7D4-F538D81D2208}">
      <dsp:nvSpPr>
        <dsp:cNvPr id="0" name=""/>
        <dsp:cNvSpPr/>
      </dsp:nvSpPr>
      <dsp:spPr>
        <a:xfrm>
          <a:off x="3746082"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6A7FC-67A3-4091-9EEB-81E5983DED2B}">
      <dsp:nvSpPr>
        <dsp:cNvPr id="0" name=""/>
        <dsp:cNvSpPr/>
      </dsp:nvSpPr>
      <dsp:spPr>
        <a:xfrm>
          <a:off x="4062258"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05D36-A275-4552-B860-4BFA92BD011E}">
      <dsp:nvSpPr>
        <dsp:cNvPr id="0" name=""/>
        <dsp:cNvSpPr/>
      </dsp:nvSpPr>
      <dsp:spPr>
        <a:xfrm>
          <a:off x="4378434"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F0BB5F-7818-4D25-82F7-CFA7358183CA}">
      <dsp:nvSpPr>
        <dsp:cNvPr id="0" name=""/>
        <dsp:cNvSpPr/>
      </dsp:nvSpPr>
      <dsp:spPr>
        <a:xfrm>
          <a:off x="4695125"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CC4CA-E922-4626-A460-1DA361DD5C36}">
      <dsp:nvSpPr>
        <dsp:cNvPr id="0" name=""/>
        <dsp:cNvSpPr/>
      </dsp:nvSpPr>
      <dsp:spPr>
        <a:xfrm>
          <a:off x="5011301" y="3022909"/>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1FE619-61DA-4810-BEAB-27E0EC28CB04}">
      <dsp:nvSpPr>
        <dsp:cNvPr id="0" name=""/>
        <dsp:cNvSpPr/>
      </dsp:nvSpPr>
      <dsp:spPr>
        <a:xfrm>
          <a:off x="3425264" y="2641062"/>
          <a:ext cx="1735098" cy="381069"/>
        </a:xfrm>
        <a:prstGeom prst="rect">
          <a:avLst/>
        </a:prstGeom>
        <a:noFill/>
        <a:ln>
          <a:noFill/>
        </a:ln>
        <a:effectLst/>
        <a:scene3d>
          <a:camera prst="orthographicFront">
            <a:rot lat="0" lon="0" rev="6000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None/>
          </a:pPr>
          <a:r>
            <a:rPr lang="en-US" sz="1600" kern="1200" dirty="0"/>
            <a:t>PI Planning</a:t>
          </a:r>
        </a:p>
      </dsp:txBody>
      <dsp:txXfrm>
        <a:off x="3425264" y="2641062"/>
        <a:ext cx="1735098" cy="381069"/>
      </dsp:txXfrm>
    </dsp:sp>
    <dsp:sp modelId="{17F2853E-8A3B-45AA-878B-976A112C6843}">
      <dsp:nvSpPr>
        <dsp:cNvPr id="0" name=""/>
        <dsp:cNvSpPr/>
      </dsp:nvSpPr>
      <dsp:spPr>
        <a:xfrm>
          <a:off x="2351471" y="2990668"/>
          <a:ext cx="296060" cy="296387"/>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44401F-12B1-4C04-A8CC-80A1BE6D39A2}">
      <dsp:nvSpPr>
        <dsp:cNvPr id="0" name=""/>
        <dsp:cNvSpPr/>
      </dsp:nvSpPr>
      <dsp:spPr>
        <a:xfrm>
          <a:off x="2675830" y="3291328"/>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17CA8-B23B-405F-89E3-198EA4A8FB4F}">
      <dsp:nvSpPr>
        <dsp:cNvPr id="0" name=""/>
        <dsp:cNvSpPr/>
      </dsp:nvSpPr>
      <dsp:spPr>
        <a:xfrm>
          <a:off x="2888333" y="3530613"/>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CD342-740E-40CC-8957-F2B6765692B9}">
      <dsp:nvSpPr>
        <dsp:cNvPr id="0" name=""/>
        <dsp:cNvSpPr/>
      </dsp:nvSpPr>
      <dsp:spPr>
        <a:xfrm>
          <a:off x="3128173"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D43CB3-D37D-4B1A-99D0-155C763252EF}">
      <dsp:nvSpPr>
        <dsp:cNvPr id="0" name=""/>
        <dsp:cNvSpPr/>
      </dsp:nvSpPr>
      <dsp:spPr>
        <a:xfrm>
          <a:off x="3444348"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61B538-67AB-4434-946F-27F1BFCF41FD}">
      <dsp:nvSpPr>
        <dsp:cNvPr id="0" name=""/>
        <dsp:cNvSpPr/>
      </dsp:nvSpPr>
      <dsp:spPr>
        <a:xfrm>
          <a:off x="3761040"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0923C4-63C7-425F-9A75-3E28E4BF8DF2}">
      <dsp:nvSpPr>
        <dsp:cNvPr id="0" name=""/>
        <dsp:cNvSpPr/>
      </dsp:nvSpPr>
      <dsp:spPr>
        <a:xfrm>
          <a:off x="4077216"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269526-5DC5-48FB-8606-F0D79732DCCD}">
      <dsp:nvSpPr>
        <dsp:cNvPr id="0" name=""/>
        <dsp:cNvSpPr/>
      </dsp:nvSpPr>
      <dsp:spPr>
        <a:xfrm>
          <a:off x="4393391"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BABF0C-EFBE-4C52-811B-95DC9501AF3B}">
      <dsp:nvSpPr>
        <dsp:cNvPr id="0" name=""/>
        <dsp:cNvSpPr/>
      </dsp:nvSpPr>
      <dsp:spPr>
        <a:xfrm>
          <a:off x="4714725" y="3774560"/>
          <a:ext cx="148030" cy="147999"/>
        </a:xfrm>
        <a:prstGeom prst="ellips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EA6C3B-1080-4DD8-A707-F0B51092AA03}">
      <dsp:nvSpPr>
        <dsp:cNvPr id="0" name=""/>
        <dsp:cNvSpPr/>
      </dsp:nvSpPr>
      <dsp:spPr>
        <a:xfrm>
          <a:off x="3125594" y="3392325"/>
          <a:ext cx="1735098" cy="381069"/>
        </a:xfrm>
        <a:prstGeom prst="rect">
          <a:avLst/>
        </a:prstGeom>
        <a:noFill/>
        <a:ln>
          <a:noFill/>
        </a:ln>
        <a:effectLst/>
        <a:scene3d>
          <a:camera prst="orthographicFront">
            <a:rot lat="0" lon="0" rev="60000"/>
          </a:camera>
          <a:lightRig rig="threePt" dir="t"/>
        </a:scene3d>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None/>
          </a:pPr>
          <a:r>
            <a:rPr lang="en-US" sz="1600" kern="1200" dirty="0"/>
            <a:t>Lean-Agile Leadership</a:t>
          </a:r>
        </a:p>
      </dsp:txBody>
      <dsp:txXfrm>
        <a:off x="3125594" y="3392325"/>
        <a:ext cx="1735098" cy="381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967E0-D529-4B8B-8978-76D5C8203D90}">
      <dsp:nvSpPr>
        <dsp:cNvPr id="0" name=""/>
        <dsp:cNvSpPr/>
      </dsp:nvSpPr>
      <dsp:spPr>
        <a:xfrm>
          <a:off x="5012332"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37F34-47DA-46DB-9FFC-11B9B33513FA}">
      <dsp:nvSpPr>
        <dsp:cNvPr id="0" name=""/>
        <dsp:cNvSpPr/>
      </dsp:nvSpPr>
      <dsp:spPr>
        <a:xfrm>
          <a:off x="4741030"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ADA2A-E217-484E-944E-01FE122EA613}">
      <dsp:nvSpPr>
        <dsp:cNvPr id="0" name=""/>
        <dsp:cNvSpPr/>
      </dsp:nvSpPr>
      <dsp:spPr>
        <a:xfrm>
          <a:off x="4469728"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828568-F997-4EFF-8D2D-2C254814F2E1}">
      <dsp:nvSpPr>
        <dsp:cNvPr id="0" name=""/>
        <dsp:cNvSpPr/>
      </dsp:nvSpPr>
      <dsp:spPr>
        <a:xfrm>
          <a:off x="4198941"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3CB4C-BA0A-42C4-8151-A8AA8F86E5DC}">
      <dsp:nvSpPr>
        <dsp:cNvPr id="0" name=""/>
        <dsp:cNvSpPr/>
      </dsp:nvSpPr>
      <dsp:spPr>
        <a:xfrm>
          <a:off x="3927638"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F367A-3AE8-459F-A506-E62704CBDEF7}">
      <dsp:nvSpPr>
        <dsp:cNvPr id="0" name=""/>
        <dsp:cNvSpPr/>
      </dsp:nvSpPr>
      <dsp:spPr>
        <a:xfrm>
          <a:off x="3508306" y="2004004"/>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94760-E901-4F90-BA94-F1C8D9906772}">
      <dsp:nvSpPr>
        <dsp:cNvPr id="0" name=""/>
        <dsp:cNvSpPr/>
      </dsp:nvSpPr>
      <dsp:spPr>
        <a:xfrm>
          <a:off x="4770945" y="177209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97EDB4-5618-47FD-981B-0CA89920A111}">
      <dsp:nvSpPr>
        <dsp:cNvPr id="0" name=""/>
        <dsp:cNvSpPr/>
      </dsp:nvSpPr>
      <dsp:spPr>
        <a:xfrm>
          <a:off x="4770945" y="238623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8FBD0-E74F-415D-8BCD-0F3EE65E6527}">
      <dsp:nvSpPr>
        <dsp:cNvPr id="0" name=""/>
        <dsp:cNvSpPr/>
      </dsp:nvSpPr>
      <dsp:spPr>
        <a:xfrm>
          <a:off x="4902986" y="190533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3B5318-4633-4225-A40E-2624439B3EF7}">
      <dsp:nvSpPr>
        <dsp:cNvPr id="0" name=""/>
        <dsp:cNvSpPr/>
      </dsp:nvSpPr>
      <dsp:spPr>
        <a:xfrm>
          <a:off x="4911755" y="2254166"/>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C097F-0C98-4640-9ACF-D202BF53217D}">
      <dsp:nvSpPr>
        <dsp:cNvPr id="0" name=""/>
        <dsp:cNvSpPr/>
      </dsp:nvSpPr>
      <dsp:spPr>
        <a:xfrm>
          <a:off x="1886680" y="1402683"/>
          <a:ext cx="1498868" cy="149902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Tech</a:t>
          </a:r>
          <a:endParaRPr lang="en-US" sz="3700" kern="1200" dirty="0"/>
        </a:p>
      </dsp:txBody>
      <dsp:txXfrm>
        <a:off x="2106184" y="1622211"/>
        <a:ext cx="1059860" cy="1059973"/>
      </dsp:txXfrm>
    </dsp:sp>
    <dsp:sp modelId="{B7D4B07C-C680-45C5-839A-89B56587E415}">
      <dsp:nvSpPr>
        <dsp:cNvPr id="0" name=""/>
        <dsp:cNvSpPr/>
      </dsp:nvSpPr>
      <dsp:spPr>
        <a:xfrm>
          <a:off x="2488085" y="992480"/>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8F6B04-770E-42A9-AEBA-6A676753771F}">
      <dsp:nvSpPr>
        <dsp:cNvPr id="0" name=""/>
        <dsp:cNvSpPr/>
      </dsp:nvSpPr>
      <dsp:spPr>
        <a:xfrm>
          <a:off x="2301886" y="816512"/>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F8C33C-923B-4281-9AFD-3DCBFF7CBE3D}">
      <dsp:nvSpPr>
        <dsp:cNvPr id="0" name=""/>
        <dsp:cNvSpPr/>
      </dsp:nvSpPr>
      <dsp:spPr>
        <a:xfrm>
          <a:off x="2093510" y="59936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FD70C-6EF1-45B0-9365-1636D0D12BD8}">
      <dsp:nvSpPr>
        <dsp:cNvPr id="0" name=""/>
        <dsp:cNvSpPr/>
      </dsp:nvSpPr>
      <dsp:spPr>
        <a:xfrm>
          <a:off x="1886680"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14936-23BA-4994-B01C-32CCF514D9E8}">
      <dsp:nvSpPr>
        <dsp:cNvPr id="0" name=""/>
        <dsp:cNvSpPr/>
      </dsp:nvSpPr>
      <dsp:spPr>
        <a:xfrm>
          <a:off x="1570504"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1D190-66C7-4584-A147-CEF1502465C9}">
      <dsp:nvSpPr>
        <dsp:cNvPr id="0" name=""/>
        <dsp:cNvSpPr/>
      </dsp:nvSpPr>
      <dsp:spPr>
        <a:xfrm>
          <a:off x="1253813"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A8009-32E5-4E47-AAF4-1847F887F285}">
      <dsp:nvSpPr>
        <dsp:cNvPr id="0" name=""/>
        <dsp:cNvSpPr/>
      </dsp:nvSpPr>
      <dsp:spPr>
        <a:xfrm>
          <a:off x="937637"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FFE39-3200-48A1-8F12-E6429BB3D043}">
      <dsp:nvSpPr>
        <dsp:cNvPr id="0" name=""/>
        <dsp:cNvSpPr/>
      </dsp:nvSpPr>
      <dsp:spPr>
        <a:xfrm>
          <a:off x="621461"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3E7AF-7E73-4129-B3C7-CCBE14D5737D}">
      <dsp:nvSpPr>
        <dsp:cNvPr id="0" name=""/>
        <dsp:cNvSpPr/>
      </dsp:nvSpPr>
      <dsp:spPr>
        <a:xfrm>
          <a:off x="305286" y="414854"/>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460C7C-A469-4829-AD15-E4023D1DAE37}">
      <dsp:nvSpPr>
        <dsp:cNvPr id="0" name=""/>
        <dsp:cNvSpPr/>
      </dsp:nvSpPr>
      <dsp:spPr>
        <a:xfrm>
          <a:off x="284510" y="1932"/>
          <a:ext cx="1735098" cy="38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DevOps and Releasability</a:t>
          </a:r>
        </a:p>
      </dsp:txBody>
      <dsp:txXfrm>
        <a:off x="284510" y="1932"/>
        <a:ext cx="1735098" cy="381069"/>
      </dsp:txXfrm>
    </dsp:sp>
    <dsp:sp modelId="{19E6E0BE-091C-4B5B-8003-6508075B1DEA}">
      <dsp:nvSpPr>
        <dsp:cNvPr id="0" name=""/>
        <dsp:cNvSpPr/>
      </dsp:nvSpPr>
      <dsp:spPr>
        <a:xfrm>
          <a:off x="1774755" y="1274883"/>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153B00-51C4-4C88-96C3-A948458CABD8}">
      <dsp:nvSpPr>
        <dsp:cNvPr id="0" name=""/>
        <dsp:cNvSpPr/>
      </dsp:nvSpPr>
      <dsp:spPr>
        <a:xfrm>
          <a:off x="1584946"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832ECB-FDCD-4939-A72D-6D35C8C0C21D}">
      <dsp:nvSpPr>
        <dsp:cNvPr id="0" name=""/>
        <dsp:cNvSpPr/>
      </dsp:nvSpPr>
      <dsp:spPr>
        <a:xfrm>
          <a:off x="1268771"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9B5995-4B61-4AA6-A664-CABB56342B28}">
      <dsp:nvSpPr>
        <dsp:cNvPr id="0" name=""/>
        <dsp:cNvSpPr/>
      </dsp:nvSpPr>
      <dsp:spPr>
        <a:xfrm>
          <a:off x="952595"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AEDF6-1AB5-4803-93FB-E674F75C5C73}">
      <dsp:nvSpPr>
        <dsp:cNvPr id="0" name=""/>
        <dsp:cNvSpPr/>
      </dsp:nvSpPr>
      <dsp:spPr>
        <a:xfrm>
          <a:off x="636419"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3FFE3F-4E32-45A9-982E-63B230081003}">
      <dsp:nvSpPr>
        <dsp:cNvPr id="0" name=""/>
        <dsp:cNvSpPr/>
      </dsp:nvSpPr>
      <dsp:spPr>
        <a:xfrm>
          <a:off x="319728"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910F2-6462-41F8-A267-F23EEC79DA28}">
      <dsp:nvSpPr>
        <dsp:cNvPr id="0" name=""/>
        <dsp:cNvSpPr/>
      </dsp:nvSpPr>
      <dsp:spPr>
        <a:xfrm>
          <a:off x="3552" y="1118337"/>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DEB4A-0482-46C8-8ED1-A4E7B932A447}">
      <dsp:nvSpPr>
        <dsp:cNvPr id="0" name=""/>
        <dsp:cNvSpPr/>
      </dsp:nvSpPr>
      <dsp:spPr>
        <a:xfrm>
          <a:off x="0" y="700365"/>
          <a:ext cx="1735098" cy="38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System Demo</a:t>
          </a:r>
        </a:p>
      </dsp:txBody>
      <dsp:txXfrm>
        <a:off x="0" y="700365"/>
        <a:ext cx="1735098" cy="381069"/>
      </dsp:txXfrm>
    </dsp:sp>
    <dsp:sp modelId="{D978400B-4FD8-4DEB-8B3F-786CD21DAACB}">
      <dsp:nvSpPr>
        <dsp:cNvPr id="0" name=""/>
        <dsp:cNvSpPr/>
      </dsp:nvSpPr>
      <dsp:spPr>
        <a:xfrm>
          <a:off x="1467348" y="2004004"/>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11FF46-51BD-4DB8-94AC-11530F135DB4}">
      <dsp:nvSpPr>
        <dsp:cNvPr id="0" name=""/>
        <dsp:cNvSpPr/>
      </dsp:nvSpPr>
      <dsp:spPr>
        <a:xfrm>
          <a:off x="1174382"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E5BEB-6C7A-4A55-AA04-C0C6C89F7E62}">
      <dsp:nvSpPr>
        <dsp:cNvPr id="0" name=""/>
        <dsp:cNvSpPr/>
      </dsp:nvSpPr>
      <dsp:spPr>
        <a:xfrm>
          <a:off x="881933"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2CC21-5596-4247-98CC-A98B566551B0}">
      <dsp:nvSpPr>
        <dsp:cNvPr id="0" name=""/>
        <dsp:cNvSpPr/>
      </dsp:nvSpPr>
      <dsp:spPr>
        <a:xfrm>
          <a:off x="588967"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BF552A-C339-4EEB-BE4A-2FDEB6C79AD2}">
      <dsp:nvSpPr>
        <dsp:cNvPr id="0" name=""/>
        <dsp:cNvSpPr/>
      </dsp:nvSpPr>
      <dsp:spPr>
        <a:xfrm>
          <a:off x="296517"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D8881-4B2A-4B89-9837-39A2FD2CD548}">
      <dsp:nvSpPr>
        <dsp:cNvPr id="0" name=""/>
        <dsp:cNvSpPr/>
      </dsp:nvSpPr>
      <dsp:spPr>
        <a:xfrm>
          <a:off x="3552" y="207819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91074-2741-4BEF-ACB9-2119CAA40B65}">
      <dsp:nvSpPr>
        <dsp:cNvPr id="0" name=""/>
        <dsp:cNvSpPr/>
      </dsp:nvSpPr>
      <dsp:spPr>
        <a:xfrm>
          <a:off x="0" y="1699071"/>
          <a:ext cx="1312155" cy="38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Inspect and Adapt</a:t>
          </a:r>
        </a:p>
      </dsp:txBody>
      <dsp:txXfrm>
        <a:off x="0" y="1699071"/>
        <a:ext cx="1312155" cy="381069"/>
      </dsp:txXfrm>
    </dsp:sp>
    <dsp:sp modelId="{DFF2BB08-2633-418B-9475-80B335180E3A}">
      <dsp:nvSpPr>
        <dsp:cNvPr id="0" name=""/>
        <dsp:cNvSpPr/>
      </dsp:nvSpPr>
      <dsp:spPr>
        <a:xfrm>
          <a:off x="1774755" y="2721472"/>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39D37-3B7E-4898-A2BE-D8095328FE9B}">
      <dsp:nvSpPr>
        <dsp:cNvPr id="0" name=""/>
        <dsp:cNvSpPr/>
      </dsp:nvSpPr>
      <dsp:spPr>
        <a:xfrm>
          <a:off x="1584946"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E16BD9-7940-4016-8A65-860340CFEE52}">
      <dsp:nvSpPr>
        <dsp:cNvPr id="0" name=""/>
        <dsp:cNvSpPr/>
      </dsp:nvSpPr>
      <dsp:spPr>
        <a:xfrm>
          <a:off x="1268771"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EAE57D-3E31-4367-87A7-4F3F7BDD9EEB}">
      <dsp:nvSpPr>
        <dsp:cNvPr id="0" name=""/>
        <dsp:cNvSpPr/>
      </dsp:nvSpPr>
      <dsp:spPr>
        <a:xfrm>
          <a:off x="952595"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DDF4D-0C5B-4179-BA30-24763B1050CA}">
      <dsp:nvSpPr>
        <dsp:cNvPr id="0" name=""/>
        <dsp:cNvSpPr/>
      </dsp:nvSpPr>
      <dsp:spPr>
        <a:xfrm>
          <a:off x="636419"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B83B5-AB96-497E-AAB5-D4724DF48A90}">
      <dsp:nvSpPr>
        <dsp:cNvPr id="0" name=""/>
        <dsp:cNvSpPr/>
      </dsp:nvSpPr>
      <dsp:spPr>
        <a:xfrm>
          <a:off x="319728"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ACA946-D10D-4C16-B7D6-A4DCBE7269D1}">
      <dsp:nvSpPr>
        <dsp:cNvPr id="0" name=""/>
        <dsp:cNvSpPr/>
      </dsp:nvSpPr>
      <dsp:spPr>
        <a:xfrm>
          <a:off x="3552" y="3022909"/>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45B8A2-B2BC-4B1D-9F40-26689CD3AD5B}">
      <dsp:nvSpPr>
        <dsp:cNvPr id="0" name=""/>
        <dsp:cNvSpPr/>
      </dsp:nvSpPr>
      <dsp:spPr>
        <a:xfrm>
          <a:off x="0" y="2641062"/>
          <a:ext cx="1735098" cy="38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a:t>IP Iteration</a:t>
          </a:r>
          <a:endParaRPr lang="en-US" sz="1600" kern="1200" dirty="0"/>
        </a:p>
      </dsp:txBody>
      <dsp:txXfrm>
        <a:off x="0" y="2641062"/>
        <a:ext cx="1735098" cy="381069"/>
      </dsp:txXfrm>
    </dsp:sp>
    <dsp:sp modelId="{C7D0AE0B-0C19-46DA-A91A-38E8CB04ABBD}">
      <dsp:nvSpPr>
        <dsp:cNvPr id="0" name=""/>
        <dsp:cNvSpPr/>
      </dsp:nvSpPr>
      <dsp:spPr>
        <a:xfrm>
          <a:off x="2488085" y="2990668"/>
          <a:ext cx="296060" cy="29638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1920D-CFE4-4EB6-B96A-3151FF9BC611}">
      <dsp:nvSpPr>
        <dsp:cNvPr id="0" name=""/>
        <dsp:cNvSpPr/>
      </dsp:nvSpPr>
      <dsp:spPr>
        <a:xfrm>
          <a:off x="2339023" y="3291328"/>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1A08F-1C38-4387-80DC-5A4E412CB72F}">
      <dsp:nvSpPr>
        <dsp:cNvPr id="0" name=""/>
        <dsp:cNvSpPr/>
      </dsp:nvSpPr>
      <dsp:spPr>
        <a:xfrm>
          <a:off x="2126520" y="3530613"/>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1C2A7B-E609-411F-9FA4-DB64E95A3807}">
      <dsp:nvSpPr>
        <dsp:cNvPr id="0" name=""/>
        <dsp:cNvSpPr/>
      </dsp:nvSpPr>
      <dsp:spPr>
        <a:xfrm>
          <a:off x="1886680"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60DD3-44C7-44CA-B87D-B393F288CB0C}">
      <dsp:nvSpPr>
        <dsp:cNvPr id="0" name=""/>
        <dsp:cNvSpPr/>
      </dsp:nvSpPr>
      <dsp:spPr>
        <a:xfrm>
          <a:off x="1570504"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14B91D-E985-4921-9D99-B0E6ADE0EAD2}">
      <dsp:nvSpPr>
        <dsp:cNvPr id="0" name=""/>
        <dsp:cNvSpPr/>
      </dsp:nvSpPr>
      <dsp:spPr>
        <a:xfrm>
          <a:off x="1253813"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A3D9A1-6DE9-4736-9B91-4A953FC63C3F}">
      <dsp:nvSpPr>
        <dsp:cNvPr id="0" name=""/>
        <dsp:cNvSpPr/>
      </dsp:nvSpPr>
      <dsp:spPr>
        <a:xfrm>
          <a:off x="937637"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57D67-BCF0-4B11-BD78-F32340D13BDB}">
      <dsp:nvSpPr>
        <dsp:cNvPr id="0" name=""/>
        <dsp:cNvSpPr/>
      </dsp:nvSpPr>
      <dsp:spPr>
        <a:xfrm>
          <a:off x="621461"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B28A1F-345D-45CE-80DE-F0C3ADB63BEC}">
      <dsp:nvSpPr>
        <dsp:cNvPr id="0" name=""/>
        <dsp:cNvSpPr/>
      </dsp:nvSpPr>
      <dsp:spPr>
        <a:xfrm>
          <a:off x="305286" y="3774560"/>
          <a:ext cx="148030" cy="14799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759C73-86EB-4072-8950-A803BF6C1DEC}">
      <dsp:nvSpPr>
        <dsp:cNvPr id="0" name=""/>
        <dsp:cNvSpPr/>
      </dsp:nvSpPr>
      <dsp:spPr>
        <a:xfrm>
          <a:off x="284510" y="3392325"/>
          <a:ext cx="1735098" cy="38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l" defTabSz="711200">
            <a:lnSpc>
              <a:spcPct val="90000"/>
            </a:lnSpc>
            <a:spcBef>
              <a:spcPct val="0"/>
            </a:spcBef>
            <a:spcAft>
              <a:spcPct val="35000"/>
            </a:spcAft>
            <a:buFont typeface="+mj-lt"/>
            <a:buNone/>
          </a:pPr>
          <a:r>
            <a:rPr lang="en-US" sz="1600" kern="1200" dirty="0"/>
            <a:t>Architectural Runway</a:t>
          </a:r>
        </a:p>
      </dsp:txBody>
      <dsp:txXfrm>
        <a:off x="284510" y="3392325"/>
        <a:ext cx="1735098" cy="381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1ED08-2DF1-4D05-B4A3-055D22D9DE8D}">
      <dsp:nvSpPr>
        <dsp:cNvPr id="0" name=""/>
        <dsp:cNvSpPr/>
      </dsp:nvSpPr>
      <dsp:spPr>
        <a:xfrm>
          <a:off x="0" y="222785"/>
          <a:ext cx="10821492" cy="297047"/>
        </a:xfrm>
        <a:prstGeom prst="notchedRightArrow">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DFC0F9A6-E1C1-471B-930A-57FDF1A0308A}">
      <dsp:nvSpPr>
        <dsp:cNvPr id="0" name=""/>
        <dsp:cNvSpPr/>
      </dsp:nvSpPr>
      <dsp:spPr>
        <a:xfrm>
          <a:off x="4279" y="0"/>
          <a:ext cx="1871304" cy="2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Assessment</a:t>
          </a:r>
          <a:endParaRPr lang="en-IN" sz="1100" b="1" kern="1200" dirty="0"/>
        </a:p>
      </dsp:txBody>
      <dsp:txXfrm>
        <a:off x="4279" y="0"/>
        <a:ext cx="1871304" cy="297047"/>
      </dsp:txXfrm>
    </dsp:sp>
    <dsp:sp modelId="{11088E59-382D-4F17-BD34-31CF70A018E8}">
      <dsp:nvSpPr>
        <dsp:cNvPr id="0" name=""/>
        <dsp:cNvSpPr/>
      </dsp:nvSpPr>
      <dsp:spPr>
        <a:xfrm>
          <a:off x="902801" y="334178"/>
          <a:ext cx="74261" cy="742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129B8-2BF6-4260-BA82-575D28FD82F3}">
      <dsp:nvSpPr>
        <dsp:cNvPr id="0" name=""/>
        <dsp:cNvSpPr/>
      </dsp:nvSpPr>
      <dsp:spPr>
        <a:xfrm>
          <a:off x="1969149" y="445571"/>
          <a:ext cx="1871304" cy="2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Standardization</a:t>
          </a:r>
          <a:endParaRPr lang="en-IN" sz="1100" b="1" kern="1200" dirty="0"/>
        </a:p>
      </dsp:txBody>
      <dsp:txXfrm>
        <a:off x="1969149" y="445571"/>
        <a:ext cx="1871304" cy="297047"/>
      </dsp:txXfrm>
    </dsp:sp>
    <dsp:sp modelId="{9480CC31-DB78-4448-98F8-7BC9E1EF79BC}">
      <dsp:nvSpPr>
        <dsp:cNvPr id="0" name=""/>
        <dsp:cNvSpPr/>
      </dsp:nvSpPr>
      <dsp:spPr>
        <a:xfrm>
          <a:off x="2867670" y="334178"/>
          <a:ext cx="74261" cy="742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6C3A2-B012-46E7-ABBE-27368F831CAB}">
      <dsp:nvSpPr>
        <dsp:cNvPr id="0" name=""/>
        <dsp:cNvSpPr/>
      </dsp:nvSpPr>
      <dsp:spPr>
        <a:xfrm>
          <a:off x="3934019" y="0"/>
          <a:ext cx="1871304" cy="2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Automation</a:t>
          </a:r>
          <a:endParaRPr lang="en-IN" sz="1100" b="1" kern="1200" dirty="0"/>
        </a:p>
      </dsp:txBody>
      <dsp:txXfrm>
        <a:off x="3934019" y="0"/>
        <a:ext cx="1871304" cy="297047"/>
      </dsp:txXfrm>
    </dsp:sp>
    <dsp:sp modelId="{983B831C-4038-4E50-B2D1-525E8391A660}">
      <dsp:nvSpPr>
        <dsp:cNvPr id="0" name=""/>
        <dsp:cNvSpPr/>
      </dsp:nvSpPr>
      <dsp:spPr>
        <a:xfrm>
          <a:off x="4832540" y="334178"/>
          <a:ext cx="74261" cy="742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A6351-B4B5-4AA1-A46B-6D2C84DDE3B0}">
      <dsp:nvSpPr>
        <dsp:cNvPr id="0" name=""/>
        <dsp:cNvSpPr/>
      </dsp:nvSpPr>
      <dsp:spPr>
        <a:xfrm>
          <a:off x="5898888" y="445571"/>
          <a:ext cx="1871304" cy="2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Shift left</a:t>
          </a:r>
          <a:endParaRPr lang="en-IN" sz="1100" b="1" kern="1200" dirty="0"/>
        </a:p>
      </dsp:txBody>
      <dsp:txXfrm>
        <a:off x="5898888" y="445571"/>
        <a:ext cx="1871304" cy="297047"/>
      </dsp:txXfrm>
    </dsp:sp>
    <dsp:sp modelId="{CD302157-10FA-49CE-ACC1-AA180F5E31BC}">
      <dsp:nvSpPr>
        <dsp:cNvPr id="0" name=""/>
        <dsp:cNvSpPr/>
      </dsp:nvSpPr>
      <dsp:spPr>
        <a:xfrm>
          <a:off x="6797410" y="334178"/>
          <a:ext cx="74261" cy="742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DCF89-2152-46EF-9F1B-E8ED910AB46A}">
      <dsp:nvSpPr>
        <dsp:cNvPr id="0" name=""/>
        <dsp:cNvSpPr/>
      </dsp:nvSpPr>
      <dsp:spPr>
        <a:xfrm>
          <a:off x="7863758" y="0"/>
          <a:ext cx="1871304" cy="29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Continuous Improvement</a:t>
          </a:r>
          <a:endParaRPr lang="en-IN" sz="1100" b="1" kern="1200" dirty="0"/>
        </a:p>
      </dsp:txBody>
      <dsp:txXfrm>
        <a:off x="7863758" y="0"/>
        <a:ext cx="1871304" cy="297047"/>
      </dsp:txXfrm>
    </dsp:sp>
    <dsp:sp modelId="{E12E7E3B-8C8D-49F4-A404-5D1EA68AAB42}">
      <dsp:nvSpPr>
        <dsp:cNvPr id="0" name=""/>
        <dsp:cNvSpPr/>
      </dsp:nvSpPr>
      <dsp:spPr>
        <a:xfrm>
          <a:off x="8762279" y="334178"/>
          <a:ext cx="74261" cy="7426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1ED08-2DF1-4D05-B4A3-055D22D9DE8D}">
      <dsp:nvSpPr>
        <dsp:cNvPr id="0" name=""/>
        <dsp:cNvSpPr/>
      </dsp:nvSpPr>
      <dsp:spPr>
        <a:xfrm>
          <a:off x="0" y="0"/>
          <a:ext cx="11718927" cy="776062"/>
        </a:xfrm>
        <a:prstGeom prst="notchedRightArrow">
          <a:avLst/>
        </a:prstGeom>
        <a:solidFill>
          <a:schemeClr val="accent1">
            <a:tint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0B0009F-6081-415D-B69E-243F6513746A}">
      <dsp:nvSpPr>
        <dsp:cNvPr id="0" name=""/>
        <dsp:cNvSpPr/>
      </dsp:nvSpPr>
      <dsp:spPr>
        <a:xfrm>
          <a:off x="4634" y="0"/>
          <a:ext cx="2026493" cy="3104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dirty="0"/>
            <a:t>Due Diligence</a:t>
          </a:r>
          <a:endParaRPr lang="en-IN" sz="1000" kern="1200" dirty="0"/>
        </a:p>
      </dsp:txBody>
      <dsp:txXfrm>
        <a:off x="4634" y="0"/>
        <a:ext cx="2026493" cy="310424"/>
      </dsp:txXfrm>
    </dsp:sp>
    <dsp:sp modelId="{8875A618-2ADC-4D2B-B86E-F83AD5624909}">
      <dsp:nvSpPr>
        <dsp:cNvPr id="0" name=""/>
        <dsp:cNvSpPr/>
      </dsp:nvSpPr>
      <dsp:spPr>
        <a:xfrm>
          <a:off x="979078" y="349227"/>
          <a:ext cx="77606" cy="7760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23437E1-7E41-410B-9D68-6C96872DA20A}">
      <dsp:nvSpPr>
        <dsp:cNvPr id="0" name=""/>
        <dsp:cNvSpPr/>
      </dsp:nvSpPr>
      <dsp:spPr>
        <a:xfrm>
          <a:off x="2132452" y="465637"/>
          <a:ext cx="2026493" cy="3104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kern="1200" dirty="0"/>
            <a:t>Sandbox </a:t>
          </a:r>
          <a:endParaRPr lang="en-IN" sz="1000" kern="1200" dirty="0"/>
        </a:p>
      </dsp:txBody>
      <dsp:txXfrm>
        <a:off x="2132452" y="465637"/>
        <a:ext cx="2026493" cy="310424"/>
      </dsp:txXfrm>
    </dsp:sp>
    <dsp:sp modelId="{5299247A-7E73-41F8-8ADB-9291AFB9E0A2}">
      <dsp:nvSpPr>
        <dsp:cNvPr id="0" name=""/>
        <dsp:cNvSpPr/>
      </dsp:nvSpPr>
      <dsp:spPr>
        <a:xfrm>
          <a:off x="3106896" y="349227"/>
          <a:ext cx="77606" cy="7760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57898CE-4D5C-499D-8F82-BD69B1A02117}">
      <dsp:nvSpPr>
        <dsp:cNvPr id="0" name=""/>
        <dsp:cNvSpPr/>
      </dsp:nvSpPr>
      <dsp:spPr>
        <a:xfrm>
          <a:off x="4260270" y="0"/>
          <a:ext cx="2026493" cy="3104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dirty="0"/>
            <a:t>DEV</a:t>
          </a:r>
          <a:endParaRPr lang="en-IN" sz="1000" kern="1200" dirty="0"/>
        </a:p>
      </dsp:txBody>
      <dsp:txXfrm>
        <a:off x="4260270" y="0"/>
        <a:ext cx="2026493" cy="310424"/>
      </dsp:txXfrm>
    </dsp:sp>
    <dsp:sp modelId="{6CFE7A00-9D42-4B68-9BA4-F6265F819B59}">
      <dsp:nvSpPr>
        <dsp:cNvPr id="0" name=""/>
        <dsp:cNvSpPr/>
      </dsp:nvSpPr>
      <dsp:spPr>
        <a:xfrm>
          <a:off x="5234714" y="349227"/>
          <a:ext cx="77606" cy="7760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76C4227-E988-43EA-9D6E-40330D6D7AE3}">
      <dsp:nvSpPr>
        <dsp:cNvPr id="0" name=""/>
        <dsp:cNvSpPr/>
      </dsp:nvSpPr>
      <dsp:spPr>
        <a:xfrm>
          <a:off x="6388088" y="465637"/>
          <a:ext cx="2026493" cy="3104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kern="1200" dirty="0"/>
            <a:t>SIT,UAT,PTE</a:t>
          </a:r>
          <a:endParaRPr lang="en-IN" sz="1000" kern="1200" dirty="0"/>
        </a:p>
      </dsp:txBody>
      <dsp:txXfrm>
        <a:off x="6388088" y="465637"/>
        <a:ext cx="2026493" cy="310424"/>
      </dsp:txXfrm>
    </dsp:sp>
    <dsp:sp modelId="{F189D064-28AF-4BFD-AF78-29FA724148DA}">
      <dsp:nvSpPr>
        <dsp:cNvPr id="0" name=""/>
        <dsp:cNvSpPr/>
      </dsp:nvSpPr>
      <dsp:spPr>
        <a:xfrm>
          <a:off x="7362531" y="349227"/>
          <a:ext cx="77606" cy="7760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0F0CC29-289B-4FA9-A4AC-77791AB6F8F0}">
      <dsp:nvSpPr>
        <dsp:cNvPr id="0" name=""/>
        <dsp:cNvSpPr/>
      </dsp:nvSpPr>
      <dsp:spPr>
        <a:xfrm>
          <a:off x="8515906" y="0"/>
          <a:ext cx="2026493" cy="31042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kern="1200" dirty="0"/>
            <a:t>PROD</a:t>
          </a:r>
          <a:endParaRPr lang="en-IN" sz="1000" kern="1200" dirty="0"/>
        </a:p>
      </dsp:txBody>
      <dsp:txXfrm>
        <a:off x="8515906" y="0"/>
        <a:ext cx="2026493" cy="310424"/>
      </dsp:txXfrm>
    </dsp:sp>
    <dsp:sp modelId="{8DC10EB9-9743-4A48-9F0E-18143193C215}">
      <dsp:nvSpPr>
        <dsp:cNvPr id="0" name=""/>
        <dsp:cNvSpPr/>
      </dsp:nvSpPr>
      <dsp:spPr>
        <a:xfrm>
          <a:off x="9490349" y="349227"/>
          <a:ext cx="77606" cy="77606"/>
        </a:xfrm>
        <a:prstGeom prst="ellipse">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74329-2C15-452F-B69C-66FF22E0206A}" type="datetimeFigureOut">
              <a:rPr lang="en-US" smtClean="0"/>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6E833-B129-4CB1-87C1-EB8ABEA7508C}" type="slidenum">
              <a:rPr lang="en-US" smtClean="0"/>
              <a:t>‹#›</a:t>
            </a:fld>
            <a:endParaRPr lang="en-US"/>
          </a:p>
        </p:txBody>
      </p:sp>
    </p:spTree>
    <p:extLst>
      <p:ext uri="{BB962C8B-B14F-4D97-AF65-F5344CB8AC3E}">
        <p14:creationId xmlns:p14="http://schemas.microsoft.com/office/powerpoint/2010/main" val="317090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Ten Essential Elements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 Lean-Agile Principles </a:t>
            </a:r>
            <a:r>
              <a:rPr lang="en-US" dirty="0" err="1"/>
              <a:t>SAFe</a:t>
            </a:r>
            <a:r>
              <a:rPr lang="en-US" dirty="0"/>
              <a:t> practices are grounded in fundamental Lean-Agile principles. That’s why you can be confident that they apply well in your case. And if the practices don’t directly apply, the underlying principles can guide you to make sure that they are moving on a continuous path to the ‘shortest sustainable lead time, with best quality and value to people and society.’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 Real Agile Teams and Trains Real Agile Teams and Agile Release Trains (ARTs) are fully cross-functional. They have everything, and everyone, necessary to produce a working, tested increment of the solution. They are self-organizing and self-managing, which enables value to flow more quickly, with a minimum of overhead. Product Management, System Arch/</a:t>
            </a:r>
            <a:r>
              <a:rPr lang="en-US" dirty="0" err="1"/>
              <a:t>Eng</a:t>
            </a:r>
            <a:r>
              <a:rPr lang="en-US" dirty="0"/>
              <a:t>, and Release Train Engineer provide content and technical authority, and an effective development process. Product Owners and Scrum Masters help the Dev teams meet their PI Objectives. The Agile teams should engage the customer throughout the development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 Cadence and Synchronization Cadence provides a rhythmic pattern, the dependable heartbeat for the development process. It makes routine those things that can be routine. Synchronization allows multiple perspectives to be understood and resolved at the same time. For example, synchronization is used to pull the various assets of a system together to assess solution-level viability.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 PI Planning No event is more powerful in </a:t>
            </a:r>
            <a:r>
              <a:rPr lang="en-US" dirty="0" err="1"/>
              <a:t>SAFe</a:t>
            </a:r>
            <a:r>
              <a:rPr lang="en-US" dirty="0"/>
              <a:t> than PI Increment (PI) planning. It’s the cornerstone of the PI, which provides the rhythm for the ART. When 100 or so people work together toward a common mission, Vision, and purpose, it’s amazing how much alignment and energy it creates. Gaining that alignment in just two days can save months of delays.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 DevOps and Releasability DevOps provides the Culture, Automation, Lean-flow, Measurement, and Recovery capabilities to enable an enterprise to bridge the gap between development and operations. Releasability focuses on the enterprise’s ability to deliver value to its Customers more often and according to the demands of the market. Together they allow an organization to achieve better economic results by having more frequent releases and faster validation of hypotheses.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 System Demo The primary measure of the ART’s progress is the objective evidence provided by a working solution in the System Demo. Every two weeks, the full system— the integrated work of all teams on the train for that iteration—is demoed to the train’s stakeholders. Stakeholders provide the feedback the train needs to stay on course and take corrective action.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 Inspect and Adapt Inspect and Adapt is a significant event held every PI. A regular time to reflect, collect data and solve problems, the inspect and adapt assembles teams and stakeholders to assess the solution, and define and take action on the improvements needed to increase the velocity, quality, and reliability of the next PI.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 – IP Iteration The Innovation and Planning Iteration occurs every PI and serves multiple purposes. It acts as an estimating buffer for meeting PI objectives, and provides dedicated time for innovation, continuing education, and PI planning and Inspect and Adapt events. It’s like extra fuel in the tank: Without it, the train may start straining under the ‘tyranny of the urgent’ iteration.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 – Architectural Runway Architectural Runway consists of the existing code, components and technical infrastructure necessary to support the implementation of high priority, near-term features, without excessive delay and redesign. Without enough investment in the architectural runway, the train will slow down, needing to redesign for each new Feature.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 – Lean-Agile Leadership For </a:t>
            </a:r>
            <a:r>
              <a:rPr lang="en-US" dirty="0" err="1"/>
              <a:t>SAFe</a:t>
            </a:r>
            <a:r>
              <a:rPr lang="en-US" dirty="0"/>
              <a:t> to be effective, the enterprise’s leaders and managers must take responsibility for Lean-Agile adoption and success. Executives and managers must become Lean-Agile leaders who are trained—and then become trainers in—these leaner ways of thinking and operating. Without leadership taking responsibility for the implementation, the transformation will likely fail to achieve the full benefits. Essential </a:t>
            </a:r>
            <a:r>
              <a:rPr lang="en-US" dirty="0" err="1"/>
              <a:t>SAFe</a:t>
            </a:r>
            <a:r>
              <a:rPr lang="en-US" dirty="0"/>
              <a:t> Assets. </a:t>
            </a:r>
          </a:p>
        </p:txBody>
      </p:sp>
      <p:sp>
        <p:nvSpPr>
          <p:cNvPr id="4" name="Slide Number Placeholder 3"/>
          <p:cNvSpPr>
            <a:spLocks noGrp="1"/>
          </p:cNvSpPr>
          <p:nvPr>
            <p:ph type="sldNum" sz="quarter" idx="5"/>
          </p:nvPr>
        </p:nvSpPr>
        <p:spPr/>
        <p:txBody>
          <a:bodyPr/>
          <a:lstStyle/>
          <a:p>
            <a:fld id="{DEA6E833-B129-4CB1-87C1-EB8ABEA7508C}" type="slidenum">
              <a:rPr lang="en-US" smtClean="0"/>
              <a:t>13</a:t>
            </a:fld>
            <a:endParaRPr lang="en-US"/>
          </a:p>
        </p:txBody>
      </p:sp>
    </p:spTree>
    <p:extLst>
      <p:ext uri="{BB962C8B-B14F-4D97-AF65-F5344CB8AC3E}">
        <p14:creationId xmlns:p14="http://schemas.microsoft.com/office/powerpoint/2010/main" val="255136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10/26/2019</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10/26/2019</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10/26/2019</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3.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9F41-D219-4F2B-9B45-E5AE022F5BE5}"/>
              </a:ext>
            </a:extLst>
          </p:cNvPr>
          <p:cNvSpPr>
            <a:spLocks noGrp="1"/>
          </p:cNvSpPr>
          <p:nvPr>
            <p:ph type="ctrTitle"/>
          </p:nvPr>
        </p:nvSpPr>
        <p:spPr>
          <a:xfrm>
            <a:off x="2493105" y="802298"/>
            <a:ext cx="9775095" cy="2541431"/>
          </a:xfrm>
          <a:solidFill>
            <a:schemeClr val="accent1">
              <a:lumMod val="20000"/>
              <a:lumOff val="80000"/>
            </a:schemeClr>
          </a:solidFill>
        </p:spPr>
        <p:txBody>
          <a:bodyPr>
            <a:normAutofit/>
          </a:bodyPr>
          <a:lstStyle/>
          <a:p>
            <a:pPr>
              <a:lnSpc>
                <a:spcPct val="150000"/>
              </a:lnSpc>
            </a:pPr>
            <a:r>
              <a:rPr lang="en-US" sz="4800" dirty="0"/>
              <a:t>Agile -DevOps Transformation</a:t>
            </a:r>
            <a:br>
              <a:rPr lang="en-US" sz="4800" dirty="0"/>
            </a:br>
            <a:r>
              <a:rPr lang="en-US" sz="4800" dirty="0"/>
              <a:t> </a:t>
            </a:r>
            <a:r>
              <a:rPr lang="en-US" sz="3600" dirty="0"/>
              <a:t>– Name of Company</a:t>
            </a:r>
            <a:endParaRPr lang="en-IN" sz="4800" dirty="0"/>
          </a:p>
        </p:txBody>
      </p:sp>
      <p:sp>
        <p:nvSpPr>
          <p:cNvPr id="3" name="Subtitle 2">
            <a:extLst>
              <a:ext uri="{FF2B5EF4-FFF2-40B4-BE49-F238E27FC236}">
                <a16:creationId xmlns:a16="http://schemas.microsoft.com/office/drawing/2014/main" id="{73C73603-5932-4033-A9A7-B1D4DFEF9654}"/>
              </a:ext>
            </a:extLst>
          </p:cNvPr>
          <p:cNvSpPr>
            <a:spLocks noGrp="1"/>
          </p:cNvSpPr>
          <p:nvPr>
            <p:ph type="subTitle" idx="1"/>
          </p:nvPr>
        </p:nvSpPr>
        <p:spPr>
          <a:xfrm>
            <a:off x="6655531" y="5159979"/>
            <a:ext cx="5450744" cy="977621"/>
          </a:xfrm>
          <a:solidFill>
            <a:schemeClr val="accent1">
              <a:lumMod val="20000"/>
              <a:lumOff val="80000"/>
            </a:schemeClr>
          </a:solidFill>
        </p:spPr>
        <p:txBody>
          <a:bodyPr/>
          <a:lstStyle/>
          <a:p>
            <a:r>
              <a:rPr lang="en-US" dirty="0"/>
              <a:t> Jomcy PAPPACHEN</a:t>
            </a:r>
          </a:p>
          <a:p>
            <a:r>
              <a:rPr lang="en-US" dirty="0"/>
              <a:t>Solution Architect – Cloud and </a:t>
            </a:r>
            <a:r>
              <a:rPr lang="en-US" dirty="0" err="1"/>
              <a:t>DevOPs</a:t>
            </a:r>
            <a:r>
              <a:rPr lang="en-US" dirty="0"/>
              <a:t> </a:t>
            </a:r>
            <a:endParaRPr lang="en-IN" dirty="0"/>
          </a:p>
        </p:txBody>
      </p:sp>
    </p:spTree>
    <p:extLst>
      <p:ext uri="{BB962C8B-B14F-4D97-AF65-F5344CB8AC3E}">
        <p14:creationId xmlns:p14="http://schemas.microsoft.com/office/powerpoint/2010/main" val="263027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6B4B-AA91-4892-AE99-D41A35484D06}"/>
              </a:ext>
            </a:extLst>
          </p:cNvPr>
          <p:cNvSpPr>
            <a:spLocks noGrp="1"/>
          </p:cNvSpPr>
          <p:nvPr>
            <p:ph type="title"/>
          </p:nvPr>
        </p:nvSpPr>
        <p:spPr>
          <a:xfrm>
            <a:off x="1508845" y="755944"/>
            <a:ext cx="9520158" cy="1049235"/>
          </a:xfrm>
        </p:spPr>
        <p:txBody>
          <a:bodyPr/>
          <a:lstStyle/>
          <a:p>
            <a:r>
              <a:rPr lang="en-US" dirty="0"/>
              <a:t>DevOps Metrics </a:t>
            </a:r>
            <a:endParaRPr lang="en-IN" dirty="0"/>
          </a:p>
        </p:txBody>
      </p:sp>
      <p:sp>
        <p:nvSpPr>
          <p:cNvPr id="3" name="Content Placeholder 2">
            <a:extLst>
              <a:ext uri="{FF2B5EF4-FFF2-40B4-BE49-F238E27FC236}">
                <a16:creationId xmlns:a16="http://schemas.microsoft.com/office/drawing/2014/main" id="{0F262B28-89C2-4439-837E-E1C67D90E29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FCB519A-50AB-4E6E-802D-792F69A2F79D}"/>
              </a:ext>
            </a:extLst>
          </p:cNvPr>
          <p:cNvPicPr>
            <a:picLocks noChangeAspect="1"/>
          </p:cNvPicPr>
          <p:nvPr/>
        </p:nvPicPr>
        <p:blipFill>
          <a:blip r:embed="rId2"/>
          <a:stretch>
            <a:fillRect/>
          </a:stretch>
        </p:blipFill>
        <p:spPr>
          <a:xfrm>
            <a:off x="1137146" y="2234754"/>
            <a:ext cx="9675507" cy="3820103"/>
          </a:xfrm>
          <a:prstGeom prst="rect">
            <a:avLst/>
          </a:prstGeom>
        </p:spPr>
      </p:pic>
    </p:spTree>
    <p:extLst>
      <p:ext uri="{BB962C8B-B14F-4D97-AF65-F5344CB8AC3E}">
        <p14:creationId xmlns:p14="http://schemas.microsoft.com/office/powerpoint/2010/main" val="28915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EF9-B7D9-454A-B8DA-A424CBFCE7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E52ED-AE01-4FAD-BFA3-20EA3E8782AB}"/>
              </a:ext>
            </a:extLst>
          </p:cNvPr>
          <p:cNvSpPr>
            <a:spLocks noGrp="1"/>
          </p:cNvSpPr>
          <p:nvPr>
            <p:ph idx="1"/>
          </p:nvPr>
        </p:nvSpPr>
        <p:spPr>
          <a:solidFill>
            <a:schemeClr val="accent1">
              <a:lumMod val="60000"/>
              <a:lumOff val="40000"/>
            </a:schemeClr>
          </a:solidFill>
        </p:spPr>
        <p:txBody>
          <a:bodyPr>
            <a:normAutofit/>
          </a:bodyPr>
          <a:lstStyle/>
          <a:p>
            <a:r>
              <a:rPr lang="en-US" dirty="0"/>
              <a:t>Coaching  </a:t>
            </a:r>
          </a:p>
          <a:p>
            <a:pPr lvl="1"/>
            <a:r>
              <a:rPr lang="en-US" dirty="0"/>
              <a:t>Application teams how to begin or improve their CICD pipelines</a:t>
            </a:r>
          </a:p>
          <a:p>
            <a:pPr lvl="1"/>
            <a:r>
              <a:rPr lang="en-US" dirty="0"/>
              <a:t>application teams to build monitoring into their applications and configure alerts </a:t>
            </a:r>
            <a:endParaRPr lang="en-IN" dirty="0"/>
          </a:p>
          <a:p>
            <a:pPr lvl="1"/>
            <a:r>
              <a:rPr lang="en-US" dirty="0"/>
              <a:t>developers how to write quality unit tests and integrate into pipelines </a:t>
            </a:r>
          </a:p>
          <a:p>
            <a:pPr lvl="1"/>
            <a:r>
              <a:rPr lang="en-US" dirty="0"/>
              <a:t> application teams how to leverage </a:t>
            </a:r>
            <a:r>
              <a:rPr lang="en-US" dirty="0" err="1"/>
              <a:t>IaC</a:t>
            </a:r>
            <a:r>
              <a:rPr lang="en-US" dirty="0"/>
              <a:t> in their pipelines</a:t>
            </a:r>
          </a:p>
          <a:p>
            <a:pPr lvl="1"/>
            <a:r>
              <a:rPr lang="en-US" dirty="0"/>
              <a:t>Team to maintain quality documentation for enterprise-wide solutions, standards, and best practices</a:t>
            </a:r>
          </a:p>
          <a:p>
            <a:pPr lvl="1"/>
            <a:r>
              <a:rPr lang="en-US" dirty="0"/>
              <a:t>Teams to be self-reliant and responsible for their applications from requirements through maintenance</a:t>
            </a:r>
          </a:p>
        </p:txBody>
      </p:sp>
    </p:spTree>
    <p:extLst>
      <p:ext uri="{BB962C8B-B14F-4D97-AF65-F5344CB8AC3E}">
        <p14:creationId xmlns:p14="http://schemas.microsoft.com/office/powerpoint/2010/main" val="405203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4799-A983-4887-92F2-8B7B893E5CD7}"/>
              </a:ext>
            </a:extLst>
          </p:cNvPr>
          <p:cNvSpPr>
            <a:spLocks noGrp="1"/>
          </p:cNvSpPr>
          <p:nvPr>
            <p:ph type="title"/>
          </p:nvPr>
        </p:nvSpPr>
        <p:spPr>
          <a:xfrm>
            <a:off x="4354096" y="2904382"/>
            <a:ext cx="5264037" cy="1049235"/>
          </a:xfrm>
        </p:spPr>
        <p:txBody>
          <a:bodyPr/>
          <a:lstStyle/>
          <a:p>
            <a:r>
              <a:rPr lang="en-US" dirty="0"/>
              <a:t>Thank You</a:t>
            </a:r>
            <a:endParaRPr lang="en-IN" dirty="0"/>
          </a:p>
        </p:txBody>
      </p:sp>
    </p:spTree>
    <p:extLst>
      <p:ext uri="{BB962C8B-B14F-4D97-AF65-F5344CB8AC3E}">
        <p14:creationId xmlns:p14="http://schemas.microsoft.com/office/powerpoint/2010/main" val="329148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0A0AF-8060-40D4-B595-D44A532637E1}"/>
              </a:ext>
            </a:extLst>
          </p:cNvPr>
          <p:cNvSpPr>
            <a:spLocks noGrp="1"/>
          </p:cNvSpPr>
          <p:nvPr>
            <p:ph type="title"/>
          </p:nvPr>
        </p:nvSpPr>
        <p:spPr/>
        <p:txBody>
          <a:bodyPr>
            <a:normAutofit/>
          </a:bodyPr>
          <a:lstStyle/>
          <a:p>
            <a:r>
              <a:rPr lang="en-US" dirty="0"/>
              <a:t>The Ten Essential Elements</a:t>
            </a:r>
          </a:p>
        </p:txBody>
      </p:sp>
      <p:sp>
        <p:nvSpPr>
          <p:cNvPr id="3" name="Content Placeholder 2">
            <a:extLst>
              <a:ext uri="{FF2B5EF4-FFF2-40B4-BE49-F238E27FC236}">
                <a16:creationId xmlns:a16="http://schemas.microsoft.com/office/drawing/2014/main" id="{45293944-3564-424F-9982-5B36395CBC11}"/>
              </a:ext>
            </a:extLst>
          </p:cNvPr>
          <p:cNvSpPr>
            <a:spLocks noGrp="1"/>
          </p:cNvSpPr>
          <p:nvPr>
            <p:ph idx="1"/>
          </p:nvPr>
        </p:nvSpPr>
        <p:spPr/>
        <p:txBody>
          <a:bodyPr>
            <a:normAutofit fontScale="70000" lnSpcReduction="20000"/>
          </a:bodyPr>
          <a:lstStyle/>
          <a:p>
            <a:pPr marL="457200" indent="-457200">
              <a:buFont typeface="+mj-lt"/>
              <a:buAutoNum type="arabicPeriod"/>
            </a:pPr>
            <a:r>
              <a:rPr lang="en-US" dirty="0"/>
              <a:t>Lean-Agile Principles</a:t>
            </a:r>
          </a:p>
          <a:p>
            <a:pPr marL="457200" indent="-457200">
              <a:buFont typeface="+mj-lt"/>
              <a:buAutoNum type="arabicPeriod"/>
            </a:pPr>
            <a:r>
              <a:rPr lang="en-US" dirty="0"/>
              <a:t>Real Agile Teams and Trains</a:t>
            </a:r>
          </a:p>
          <a:p>
            <a:pPr marL="457200" indent="-457200">
              <a:buFont typeface="+mj-lt"/>
              <a:buAutoNum type="arabicPeriod"/>
            </a:pPr>
            <a:r>
              <a:rPr lang="en-US" dirty="0"/>
              <a:t>Cadence and Synchronization</a:t>
            </a:r>
          </a:p>
          <a:p>
            <a:pPr marL="457200" indent="-457200">
              <a:buFont typeface="+mj-lt"/>
              <a:buAutoNum type="arabicPeriod"/>
            </a:pPr>
            <a:r>
              <a:rPr lang="en-US" dirty="0"/>
              <a:t>PI Planning</a:t>
            </a:r>
          </a:p>
          <a:p>
            <a:pPr marL="457200" indent="-457200">
              <a:buFont typeface="+mj-lt"/>
              <a:buAutoNum type="arabicPeriod"/>
            </a:pPr>
            <a:r>
              <a:rPr lang="en-US" dirty="0"/>
              <a:t>DevOps and Releasability</a:t>
            </a:r>
          </a:p>
          <a:p>
            <a:pPr marL="457200" indent="-457200">
              <a:buFont typeface="+mj-lt"/>
              <a:buAutoNum type="arabicPeriod"/>
            </a:pPr>
            <a:r>
              <a:rPr lang="en-US" dirty="0"/>
              <a:t>System Demo</a:t>
            </a:r>
          </a:p>
          <a:p>
            <a:pPr marL="457200" indent="-457200">
              <a:buFont typeface="+mj-lt"/>
              <a:buAutoNum type="arabicPeriod"/>
            </a:pPr>
            <a:r>
              <a:rPr lang="en-US" dirty="0"/>
              <a:t>Inspect and Adapt</a:t>
            </a:r>
          </a:p>
          <a:p>
            <a:pPr marL="457200" indent="-457200">
              <a:buFont typeface="+mj-lt"/>
              <a:buAutoNum type="arabicPeriod"/>
            </a:pPr>
            <a:r>
              <a:rPr lang="en-US" dirty="0"/>
              <a:t>IP Iteration</a:t>
            </a:r>
          </a:p>
          <a:p>
            <a:pPr marL="457200" indent="-457200">
              <a:buFont typeface="+mj-lt"/>
              <a:buAutoNum type="arabicPeriod"/>
            </a:pPr>
            <a:r>
              <a:rPr lang="en-US" dirty="0"/>
              <a:t>Architectural Runway</a:t>
            </a:r>
          </a:p>
          <a:p>
            <a:pPr marL="457200" indent="-457200">
              <a:buFont typeface="+mj-lt"/>
              <a:buAutoNum type="arabicPeriod"/>
            </a:pPr>
            <a:r>
              <a:rPr lang="en-US" dirty="0"/>
              <a:t>Lean-Agile Leadership</a:t>
            </a:r>
          </a:p>
        </p:txBody>
      </p:sp>
    </p:spTree>
    <p:extLst>
      <p:ext uri="{BB962C8B-B14F-4D97-AF65-F5344CB8AC3E}">
        <p14:creationId xmlns:p14="http://schemas.microsoft.com/office/powerpoint/2010/main" val="357787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4C30-40DD-4BEE-8EC5-000505E3D6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5F4DC7-5D52-4CA7-AA84-A041E357F21B}"/>
              </a:ext>
            </a:extLst>
          </p:cNvPr>
          <p:cNvSpPr>
            <a:spLocks noGrp="1"/>
          </p:cNvSpPr>
          <p:nvPr>
            <p:ph idx="1"/>
          </p:nvPr>
        </p:nvSpPr>
        <p:spPr/>
        <p:txBody>
          <a:bodyPr>
            <a:normAutofit/>
          </a:bodyPr>
          <a:lstStyle/>
          <a:p>
            <a:r>
              <a:rPr lang="en-US" dirty="0"/>
              <a:t>Agile Release Train</a:t>
            </a:r>
          </a:p>
          <a:p>
            <a:r>
              <a:rPr lang="en-US" dirty="0"/>
              <a:t>The Ten Essential Elements </a:t>
            </a:r>
          </a:p>
          <a:p>
            <a:r>
              <a:rPr lang="en-US" dirty="0"/>
              <a:t>Three Lean Enterprise competencies: </a:t>
            </a:r>
          </a:p>
          <a:p>
            <a:pPr lvl="1"/>
            <a:r>
              <a:rPr lang="en-US" dirty="0"/>
              <a:t>Lean-Agile Leadership</a:t>
            </a:r>
          </a:p>
          <a:p>
            <a:pPr lvl="1"/>
            <a:r>
              <a:rPr lang="en-US" dirty="0"/>
              <a:t>Team and Technical Agility</a:t>
            </a:r>
          </a:p>
          <a:p>
            <a:pPr lvl="1"/>
            <a:r>
              <a:rPr lang="en-US" dirty="0"/>
              <a:t>DevOps and Release on Demand</a:t>
            </a:r>
            <a:br>
              <a:rPr lang="en-US" dirty="0"/>
            </a:br>
            <a:endParaRPr lang="en-US" dirty="0"/>
          </a:p>
        </p:txBody>
      </p:sp>
    </p:spTree>
    <p:extLst>
      <p:ext uri="{BB962C8B-B14F-4D97-AF65-F5344CB8AC3E}">
        <p14:creationId xmlns:p14="http://schemas.microsoft.com/office/powerpoint/2010/main" val="296805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F500-2344-4949-B1FC-38B5556C01A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DC568EB-4234-4A98-8013-31DD9E2FAEFB}"/>
              </a:ext>
            </a:extLst>
          </p:cNvPr>
          <p:cNvPicPr>
            <a:picLocks noChangeAspect="1"/>
          </p:cNvPicPr>
          <p:nvPr/>
        </p:nvPicPr>
        <p:blipFill>
          <a:blip r:embed="rId2"/>
          <a:stretch>
            <a:fillRect/>
          </a:stretch>
        </p:blipFill>
        <p:spPr>
          <a:xfrm>
            <a:off x="2573866" y="199657"/>
            <a:ext cx="7027334" cy="5853824"/>
          </a:xfrm>
          <a:prstGeom prst="rect">
            <a:avLst/>
          </a:prstGeom>
        </p:spPr>
      </p:pic>
    </p:spTree>
    <p:extLst>
      <p:ext uri="{BB962C8B-B14F-4D97-AF65-F5344CB8AC3E}">
        <p14:creationId xmlns:p14="http://schemas.microsoft.com/office/powerpoint/2010/main" val="137534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5035-705E-4A33-97F7-2F29EFB2C9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84336F-BB64-4F6B-BE65-2888A553EB1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3AB15B7-A4D8-4041-AC3C-A52AE24A39D5}"/>
              </a:ext>
            </a:extLst>
          </p:cNvPr>
          <p:cNvPicPr>
            <a:picLocks noChangeAspect="1"/>
          </p:cNvPicPr>
          <p:nvPr/>
        </p:nvPicPr>
        <p:blipFill>
          <a:blip r:embed="rId2"/>
          <a:stretch>
            <a:fillRect/>
          </a:stretch>
        </p:blipFill>
        <p:spPr>
          <a:xfrm>
            <a:off x="1417975" y="804519"/>
            <a:ext cx="9753600" cy="4591050"/>
          </a:xfrm>
          <a:prstGeom prst="rect">
            <a:avLst/>
          </a:prstGeom>
        </p:spPr>
      </p:pic>
    </p:spTree>
    <p:extLst>
      <p:ext uri="{BB962C8B-B14F-4D97-AF65-F5344CB8AC3E}">
        <p14:creationId xmlns:p14="http://schemas.microsoft.com/office/powerpoint/2010/main" val="388969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1497FFC-DF05-46B8-8253-8834B86013AC}"/>
              </a:ext>
            </a:extLst>
          </p:cNvPr>
          <p:cNvGraphicFramePr/>
          <p:nvPr>
            <p:extLst>
              <p:ext uri="{D42A27DB-BD31-4B8C-83A1-F6EECF244321}">
                <p14:modId xmlns:p14="http://schemas.microsoft.com/office/powerpoint/2010/main" val="4058104531"/>
              </p:ext>
            </p:extLst>
          </p:nvPr>
        </p:nvGraphicFramePr>
        <p:xfrm>
          <a:off x="571500" y="133350"/>
          <a:ext cx="10048875" cy="6132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533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76D5-0CFF-472D-893F-CE21657FCCE8}"/>
              </a:ext>
            </a:extLst>
          </p:cNvPr>
          <p:cNvSpPr>
            <a:spLocks noGrp="1"/>
          </p:cNvSpPr>
          <p:nvPr>
            <p:ph type="title"/>
          </p:nvPr>
        </p:nvSpPr>
        <p:spPr>
          <a:xfrm>
            <a:off x="1534696" y="804519"/>
            <a:ext cx="9520158" cy="1049235"/>
          </a:xfrm>
        </p:spPr>
        <p:txBody>
          <a:bodyPr>
            <a:normAutofit/>
          </a:bodyPr>
          <a:lstStyle/>
          <a:p>
            <a:r>
              <a:rPr lang="en-IN" dirty="0"/>
              <a:t>Agile-DevOps integrated flow</a:t>
            </a:r>
            <a:endParaRPr lang="en-US" dirty="0"/>
          </a:p>
        </p:txBody>
      </p:sp>
      <p:sp>
        <p:nvSpPr>
          <p:cNvPr id="6" name="Rectangle: Rounded Corners 5">
            <a:extLst>
              <a:ext uri="{FF2B5EF4-FFF2-40B4-BE49-F238E27FC236}">
                <a16:creationId xmlns:a16="http://schemas.microsoft.com/office/drawing/2014/main" id="{8BE54CC5-FDB7-4642-AD31-717F6097E273}"/>
              </a:ext>
            </a:extLst>
          </p:cNvPr>
          <p:cNvSpPr/>
          <p:nvPr/>
        </p:nvSpPr>
        <p:spPr>
          <a:xfrm>
            <a:off x="1311438" y="2036662"/>
            <a:ext cx="1612231" cy="670443"/>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6A7C0FC1-28B8-495C-9AD5-6EC813F5EDEF}"/>
              </a:ext>
            </a:extLst>
          </p:cNvPr>
          <p:cNvSpPr/>
          <p:nvPr/>
        </p:nvSpPr>
        <p:spPr>
          <a:xfrm>
            <a:off x="2625888" y="4663894"/>
            <a:ext cx="1250787" cy="506830"/>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213530F0-8FEF-459B-84D8-2E1364E0C6C3}"/>
              </a:ext>
            </a:extLst>
          </p:cNvPr>
          <p:cNvGrpSpPr/>
          <p:nvPr/>
        </p:nvGrpSpPr>
        <p:grpSpPr>
          <a:xfrm>
            <a:off x="773723" y="2012599"/>
            <a:ext cx="10745076" cy="4040881"/>
            <a:chOff x="773723" y="2012599"/>
            <a:chExt cx="10745076" cy="4040881"/>
          </a:xfrm>
        </p:grpSpPr>
        <p:pic>
          <p:nvPicPr>
            <p:cNvPr id="5" name="Content Placeholder 4" descr="A screenshot of a map&#10;&#10;Description automatically generated">
              <a:extLst>
                <a:ext uri="{FF2B5EF4-FFF2-40B4-BE49-F238E27FC236}">
                  <a16:creationId xmlns:a16="http://schemas.microsoft.com/office/drawing/2014/main" id="{684B9D66-D9B9-480D-8D63-67DC402F55CB}"/>
                </a:ext>
              </a:extLst>
            </p:cNvPr>
            <p:cNvPicPr>
              <a:picLocks noChangeAspect="1"/>
            </p:cNvPicPr>
            <p:nvPr/>
          </p:nvPicPr>
          <p:blipFill>
            <a:blip r:embed="rId2"/>
            <a:stretch>
              <a:fillRect/>
            </a:stretch>
          </p:blipFill>
          <p:spPr>
            <a:xfrm>
              <a:off x="773723" y="2012599"/>
              <a:ext cx="10745076" cy="4040881"/>
            </a:xfrm>
            <a:prstGeom prst="rect">
              <a:avLst/>
            </a:prstGeom>
          </p:spPr>
        </p:pic>
        <p:sp>
          <p:nvSpPr>
            <p:cNvPr id="31" name="Rectangle: Rounded Corners 30">
              <a:extLst>
                <a:ext uri="{FF2B5EF4-FFF2-40B4-BE49-F238E27FC236}">
                  <a16:creationId xmlns:a16="http://schemas.microsoft.com/office/drawing/2014/main" id="{2C42DF96-889D-440B-A64D-93E5D8A26CA3}"/>
                </a:ext>
              </a:extLst>
            </p:cNvPr>
            <p:cNvSpPr/>
            <p:nvPr/>
          </p:nvSpPr>
          <p:spPr>
            <a:xfrm>
              <a:off x="8528145" y="5036023"/>
              <a:ext cx="1407425" cy="307502"/>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307DDF6A-E747-4486-9A86-C6B602AAB612}"/>
                </a:ext>
              </a:extLst>
            </p:cNvPr>
            <p:cNvSpPr/>
            <p:nvPr/>
          </p:nvSpPr>
          <p:spPr>
            <a:xfrm>
              <a:off x="1311438" y="2031807"/>
              <a:ext cx="1612231" cy="670443"/>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7CFB1E72-4017-416A-AF17-27B8E465D0EA}"/>
                </a:ext>
              </a:extLst>
            </p:cNvPr>
            <p:cNvSpPr/>
            <p:nvPr/>
          </p:nvSpPr>
          <p:spPr>
            <a:xfrm>
              <a:off x="2625888" y="4659039"/>
              <a:ext cx="1250787" cy="506830"/>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5" name="Rectangle: Rounded Corners 34">
            <a:extLst>
              <a:ext uri="{FF2B5EF4-FFF2-40B4-BE49-F238E27FC236}">
                <a16:creationId xmlns:a16="http://schemas.microsoft.com/office/drawing/2014/main" id="{9E542ADD-4705-4D46-A75A-9B74A208AC6E}"/>
              </a:ext>
            </a:extLst>
          </p:cNvPr>
          <p:cNvSpPr/>
          <p:nvPr/>
        </p:nvSpPr>
        <p:spPr>
          <a:xfrm>
            <a:off x="3073563" y="2953627"/>
            <a:ext cx="260187" cy="822656"/>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DBDD484D-C770-4814-92BE-EBAFC93E3092}"/>
              </a:ext>
            </a:extLst>
          </p:cNvPr>
          <p:cNvGrpSpPr/>
          <p:nvPr/>
        </p:nvGrpSpPr>
        <p:grpSpPr>
          <a:xfrm>
            <a:off x="723462" y="2012600"/>
            <a:ext cx="10745076" cy="4040881"/>
            <a:chOff x="723462" y="2012600"/>
            <a:chExt cx="10745076" cy="4040881"/>
          </a:xfrm>
        </p:grpSpPr>
        <p:grpSp>
          <p:nvGrpSpPr>
            <p:cNvPr id="36" name="Group 35">
              <a:extLst>
                <a:ext uri="{FF2B5EF4-FFF2-40B4-BE49-F238E27FC236}">
                  <a16:creationId xmlns:a16="http://schemas.microsoft.com/office/drawing/2014/main" id="{E0B70BFD-2F53-4759-84B0-4976805130F9}"/>
                </a:ext>
              </a:extLst>
            </p:cNvPr>
            <p:cNvGrpSpPr/>
            <p:nvPr/>
          </p:nvGrpSpPr>
          <p:grpSpPr>
            <a:xfrm>
              <a:off x="723462" y="2012600"/>
              <a:ext cx="10745076" cy="4040881"/>
              <a:chOff x="773723" y="2012599"/>
              <a:chExt cx="10745076" cy="4040881"/>
            </a:xfrm>
          </p:grpSpPr>
          <p:pic>
            <p:nvPicPr>
              <p:cNvPr id="37" name="Content Placeholder 4" descr="A screenshot of a map&#10;&#10;Description automatically generated">
                <a:extLst>
                  <a:ext uri="{FF2B5EF4-FFF2-40B4-BE49-F238E27FC236}">
                    <a16:creationId xmlns:a16="http://schemas.microsoft.com/office/drawing/2014/main" id="{CE61BCBC-B373-4D38-8619-5B48DCD0D96C}"/>
                  </a:ext>
                </a:extLst>
              </p:cNvPr>
              <p:cNvPicPr>
                <a:picLocks noChangeAspect="1"/>
              </p:cNvPicPr>
              <p:nvPr/>
            </p:nvPicPr>
            <p:blipFill>
              <a:blip r:embed="rId2"/>
              <a:stretch>
                <a:fillRect/>
              </a:stretch>
            </p:blipFill>
            <p:spPr>
              <a:xfrm>
                <a:off x="773723" y="2012599"/>
                <a:ext cx="10745076" cy="4040881"/>
              </a:xfrm>
              <a:prstGeom prst="rect">
                <a:avLst/>
              </a:prstGeom>
            </p:spPr>
          </p:pic>
          <p:sp>
            <p:nvSpPr>
              <p:cNvPr id="38" name="Rectangle: Rounded Corners 37">
                <a:extLst>
                  <a:ext uri="{FF2B5EF4-FFF2-40B4-BE49-F238E27FC236}">
                    <a16:creationId xmlns:a16="http://schemas.microsoft.com/office/drawing/2014/main" id="{78E432D7-4551-4AFC-8CFE-381795666D2D}"/>
                  </a:ext>
                </a:extLst>
              </p:cNvPr>
              <p:cNvSpPr/>
              <p:nvPr/>
            </p:nvSpPr>
            <p:spPr>
              <a:xfrm>
                <a:off x="8528145" y="5036023"/>
                <a:ext cx="1407425" cy="307502"/>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0B89F08A-3E04-435C-A47B-D988D37B5F55}"/>
                  </a:ext>
                </a:extLst>
              </p:cNvPr>
              <p:cNvSpPr/>
              <p:nvPr/>
            </p:nvSpPr>
            <p:spPr>
              <a:xfrm>
                <a:off x="1311438" y="2031807"/>
                <a:ext cx="1612231" cy="670443"/>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668DDA9E-59DD-492A-9C34-E5C41F703FD0}"/>
                  </a:ext>
                </a:extLst>
              </p:cNvPr>
              <p:cNvSpPr/>
              <p:nvPr/>
            </p:nvSpPr>
            <p:spPr>
              <a:xfrm>
                <a:off x="2625888" y="4659039"/>
                <a:ext cx="1250787" cy="506830"/>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1" name="Rectangle: Rounded Corners 40">
              <a:extLst>
                <a:ext uri="{FF2B5EF4-FFF2-40B4-BE49-F238E27FC236}">
                  <a16:creationId xmlns:a16="http://schemas.microsoft.com/office/drawing/2014/main" id="{7743BEEC-7622-4E87-BDB6-6BA255578DA5}"/>
                </a:ext>
              </a:extLst>
            </p:cNvPr>
            <p:cNvSpPr/>
            <p:nvPr/>
          </p:nvSpPr>
          <p:spPr>
            <a:xfrm>
              <a:off x="3023302" y="2953628"/>
              <a:ext cx="260187" cy="822656"/>
            </a:xfrm>
            <a:prstGeom prst="roundRect">
              <a:avLst>
                <a:gd name="adj" fmla="val 15903"/>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78604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692D969-EB8C-432B-BCE8-C8759B47259F}"/>
              </a:ext>
            </a:extLst>
          </p:cNvPr>
          <p:cNvGraphicFramePr/>
          <p:nvPr>
            <p:extLst>
              <p:ext uri="{D42A27DB-BD31-4B8C-83A1-F6EECF244321}">
                <p14:modId xmlns:p14="http://schemas.microsoft.com/office/powerpoint/2010/main" val="2638870346"/>
              </p:ext>
            </p:extLst>
          </p:nvPr>
        </p:nvGraphicFramePr>
        <p:xfrm>
          <a:off x="6520359" y="1448691"/>
          <a:ext cx="5162884" cy="3960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ECF8AB9-1556-4B76-A029-EBCFCAABB2BA}"/>
              </a:ext>
            </a:extLst>
          </p:cNvPr>
          <p:cNvGraphicFramePr/>
          <p:nvPr>
            <p:extLst>
              <p:ext uri="{D42A27DB-BD31-4B8C-83A1-F6EECF244321}">
                <p14:modId xmlns:p14="http://schemas.microsoft.com/office/powerpoint/2010/main" val="692113115"/>
              </p:ext>
            </p:extLst>
          </p:nvPr>
        </p:nvGraphicFramePr>
        <p:xfrm>
          <a:off x="144839" y="1558121"/>
          <a:ext cx="5162884" cy="39606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12C9D405-1082-433C-8767-01BF22604CB7}"/>
              </a:ext>
            </a:extLst>
          </p:cNvPr>
          <p:cNvPicPr>
            <a:picLocks noChangeAspect="1"/>
          </p:cNvPicPr>
          <p:nvPr/>
        </p:nvPicPr>
        <p:blipFill>
          <a:blip r:embed="rId12"/>
          <a:stretch>
            <a:fillRect/>
          </a:stretch>
        </p:blipFill>
        <p:spPr>
          <a:xfrm>
            <a:off x="5219603" y="3230880"/>
            <a:ext cx="1371175" cy="970291"/>
          </a:xfrm>
          <a:prstGeom prst="rect">
            <a:avLst/>
          </a:prstGeom>
          <a:ln>
            <a:noFill/>
          </a:ln>
          <a:effectLst>
            <a:softEdge rad="112500"/>
          </a:effectLst>
        </p:spPr>
      </p:pic>
      <p:sp>
        <p:nvSpPr>
          <p:cNvPr id="8" name="Title 1">
            <a:extLst>
              <a:ext uri="{FF2B5EF4-FFF2-40B4-BE49-F238E27FC236}">
                <a16:creationId xmlns:a16="http://schemas.microsoft.com/office/drawing/2014/main" id="{F0ACB271-881A-4D3D-B09C-75A6A418FFF4}"/>
              </a:ext>
            </a:extLst>
          </p:cNvPr>
          <p:cNvSpPr>
            <a:spLocks noGrp="1"/>
          </p:cNvSpPr>
          <p:nvPr>
            <p:ph type="title"/>
          </p:nvPr>
        </p:nvSpPr>
        <p:spPr>
          <a:xfrm>
            <a:off x="1335921" y="550032"/>
            <a:ext cx="9520158" cy="789229"/>
          </a:xfrm>
        </p:spPr>
        <p:txBody>
          <a:bodyPr>
            <a:normAutofit/>
          </a:bodyPr>
          <a:lstStyle/>
          <a:p>
            <a:r>
              <a:rPr lang="en-US" dirty="0"/>
              <a:t>Essential Elements considered for Transformation</a:t>
            </a:r>
          </a:p>
        </p:txBody>
      </p:sp>
    </p:spTree>
    <p:extLst>
      <p:ext uri="{BB962C8B-B14F-4D97-AF65-F5344CB8AC3E}">
        <p14:creationId xmlns:p14="http://schemas.microsoft.com/office/powerpoint/2010/main" val="213926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E594-6721-45BC-A2F9-7C4F58F52350}"/>
              </a:ext>
            </a:extLst>
          </p:cNvPr>
          <p:cNvSpPr>
            <a:spLocks noGrp="1"/>
          </p:cNvSpPr>
          <p:nvPr>
            <p:ph type="title"/>
          </p:nvPr>
        </p:nvSpPr>
        <p:spPr/>
        <p:txBody>
          <a:bodyPr/>
          <a:lstStyle/>
          <a:p>
            <a:r>
              <a:rPr lang="en-US" dirty="0"/>
              <a:t>Continuous Assessment - DevOps Maturity </a:t>
            </a:r>
            <a:endParaRPr lang="en-IN" dirty="0"/>
          </a:p>
        </p:txBody>
      </p:sp>
      <p:graphicFrame>
        <p:nvGraphicFramePr>
          <p:cNvPr id="11" name="Table 10">
            <a:extLst>
              <a:ext uri="{FF2B5EF4-FFF2-40B4-BE49-F238E27FC236}">
                <a16:creationId xmlns:a16="http://schemas.microsoft.com/office/drawing/2014/main" id="{18C5AB1D-1B1B-4BB9-B978-9FDC36EF562B}"/>
              </a:ext>
            </a:extLst>
          </p:cNvPr>
          <p:cNvGraphicFramePr>
            <a:graphicFrameLocks noGrp="1"/>
          </p:cNvGraphicFramePr>
          <p:nvPr>
            <p:extLst>
              <p:ext uri="{D42A27DB-BD31-4B8C-83A1-F6EECF244321}">
                <p14:modId xmlns:p14="http://schemas.microsoft.com/office/powerpoint/2010/main" val="4159064807"/>
              </p:ext>
            </p:extLst>
          </p:nvPr>
        </p:nvGraphicFramePr>
        <p:xfrm>
          <a:off x="771525" y="1993772"/>
          <a:ext cx="3961341" cy="3881605"/>
        </p:xfrm>
        <a:graphic>
          <a:graphicData uri="http://schemas.openxmlformats.org/drawingml/2006/table">
            <a:tbl>
              <a:tblPr firstRow="1" bandRow="1">
                <a:tableStyleId>{5C22544A-7EE6-4342-B048-85BDC9FD1C3A}</a:tableStyleId>
              </a:tblPr>
              <a:tblGrid>
                <a:gridCol w="466725">
                  <a:extLst>
                    <a:ext uri="{9D8B030D-6E8A-4147-A177-3AD203B41FA5}">
                      <a16:colId xmlns:a16="http://schemas.microsoft.com/office/drawing/2014/main" val="1623605847"/>
                    </a:ext>
                  </a:extLst>
                </a:gridCol>
                <a:gridCol w="2797556">
                  <a:extLst>
                    <a:ext uri="{9D8B030D-6E8A-4147-A177-3AD203B41FA5}">
                      <a16:colId xmlns:a16="http://schemas.microsoft.com/office/drawing/2014/main" val="180701794"/>
                    </a:ext>
                  </a:extLst>
                </a:gridCol>
                <a:gridCol w="697060">
                  <a:extLst>
                    <a:ext uri="{9D8B030D-6E8A-4147-A177-3AD203B41FA5}">
                      <a16:colId xmlns:a16="http://schemas.microsoft.com/office/drawing/2014/main" val="3875626654"/>
                    </a:ext>
                  </a:extLst>
                </a:gridCol>
              </a:tblGrid>
              <a:tr h="445071">
                <a:tc>
                  <a:txBody>
                    <a:bodyPr/>
                    <a:lstStyle/>
                    <a:p>
                      <a:endParaRPr lang="en-IN" sz="1100" dirty="0"/>
                    </a:p>
                  </a:txBody>
                  <a:tcPr/>
                </a:tc>
                <a:tc>
                  <a:txBody>
                    <a:bodyPr/>
                    <a:lstStyle/>
                    <a:p>
                      <a:endParaRPr lang="en-IN" sz="1100"/>
                    </a:p>
                  </a:txBody>
                  <a:tcPr/>
                </a:tc>
                <a:tc>
                  <a:txBody>
                    <a:bodyPr/>
                    <a:lstStyle/>
                    <a:p>
                      <a:r>
                        <a:rPr lang="en-US" sz="1100" dirty="0"/>
                        <a:t>Score ( 1- 5)</a:t>
                      </a:r>
                      <a:endParaRPr lang="en-IN" sz="1100" dirty="0"/>
                    </a:p>
                  </a:txBody>
                  <a:tcPr/>
                </a:tc>
                <a:extLst>
                  <a:ext uri="{0D108BD9-81ED-4DB2-BD59-A6C34878D82A}">
                    <a16:rowId xmlns:a16="http://schemas.microsoft.com/office/drawing/2014/main" val="3906219225"/>
                  </a:ext>
                </a:extLst>
              </a:tr>
              <a:tr h="270222">
                <a:tc>
                  <a:txBody>
                    <a:bodyPr/>
                    <a:lstStyle/>
                    <a:p>
                      <a:r>
                        <a:rPr lang="en-US" sz="1100" dirty="0"/>
                        <a:t>1</a:t>
                      </a:r>
                      <a:endParaRPr lang="en-IN" sz="1100" dirty="0"/>
                    </a:p>
                  </a:txBody>
                  <a:tcPr/>
                </a:tc>
                <a:tc>
                  <a:txBody>
                    <a:bodyPr/>
                    <a:lstStyle/>
                    <a:p>
                      <a:r>
                        <a:rPr lang="en-US" sz="1100" dirty="0"/>
                        <a:t>Requirements Management</a:t>
                      </a:r>
                      <a:endParaRPr lang="en-IN" sz="1100" dirty="0"/>
                    </a:p>
                  </a:txBody>
                  <a:tcPr/>
                </a:tc>
                <a:tc>
                  <a:txBody>
                    <a:bodyPr/>
                    <a:lstStyle/>
                    <a:p>
                      <a:endParaRPr lang="en-IN" sz="1100"/>
                    </a:p>
                  </a:txBody>
                  <a:tcPr/>
                </a:tc>
                <a:extLst>
                  <a:ext uri="{0D108BD9-81ED-4DB2-BD59-A6C34878D82A}">
                    <a16:rowId xmlns:a16="http://schemas.microsoft.com/office/drawing/2014/main" val="3076361252"/>
                  </a:ext>
                </a:extLst>
              </a:tr>
              <a:tr h="270222">
                <a:tc>
                  <a:txBody>
                    <a:bodyPr/>
                    <a:lstStyle/>
                    <a:p>
                      <a:r>
                        <a:rPr lang="en-US" sz="1100" dirty="0"/>
                        <a:t>2</a:t>
                      </a:r>
                      <a:endParaRPr lang="en-IN" sz="1100" dirty="0"/>
                    </a:p>
                  </a:txBody>
                  <a:tcPr/>
                </a:tc>
                <a:tc>
                  <a:txBody>
                    <a:bodyPr/>
                    <a:lstStyle/>
                    <a:p>
                      <a:r>
                        <a:rPr lang="en-US" sz="1100" dirty="0" err="1"/>
                        <a:t>Continuos</a:t>
                      </a:r>
                      <a:r>
                        <a:rPr lang="en-US" sz="1100" dirty="0"/>
                        <a:t> Integration</a:t>
                      </a:r>
                      <a:endParaRPr lang="en-IN" sz="1100" dirty="0"/>
                    </a:p>
                  </a:txBody>
                  <a:tcPr/>
                </a:tc>
                <a:tc>
                  <a:txBody>
                    <a:bodyPr/>
                    <a:lstStyle/>
                    <a:p>
                      <a:endParaRPr lang="en-IN" sz="1100"/>
                    </a:p>
                  </a:txBody>
                  <a:tcPr/>
                </a:tc>
                <a:extLst>
                  <a:ext uri="{0D108BD9-81ED-4DB2-BD59-A6C34878D82A}">
                    <a16:rowId xmlns:a16="http://schemas.microsoft.com/office/drawing/2014/main" val="3939614349"/>
                  </a:ext>
                </a:extLst>
              </a:tr>
              <a:tr h="270222">
                <a:tc>
                  <a:txBody>
                    <a:bodyPr/>
                    <a:lstStyle/>
                    <a:p>
                      <a:r>
                        <a:rPr lang="en-US" sz="1100" dirty="0"/>
                        <a:t>3</a:t>
                      </a:r>
                      <a:endParaRPr lang="en-IN" sz="1100" dirty="0"/>
                    </a:p>
                  </a:txBody>
                  <a:tcPr/>
                </a:tc>
                <a:tc>
                  <a:txBody>
                    <a:bodyPr/>
                    <a:lstStyle/>
                    <a:p>
                      <a:r>
                        <a:rPr lang="en-US" sz="1100" dirty="0" err="1"/>
                        <a:t>Continuos</a:t>
                      </a:r>
                      <a:r>
                        <a:rPr lang="en-US" sz="1100" dirty="0"/>
                        <a:t> Delivery</a:t>
                      </a:r>
                      <a:endParaRPr lang="en-IN" sz="1100" dirty="0"/>
                    </a:p>
                  </a:txBody>
                  <a:tcPr/>
                </a:tc>
                <a:tc>
                  <a:txBody>
                    <a:bodyPr/>
                    <a:lstStyle/>
                    <a:p>
                      <a:endParaRPr lang="en-IN" sz="1100"/>
                    </a:p>
                  </a:txBody>
                  <a:tcPr/>
                </a:tc>
                <a:extLst>
                  <a:ext uri="{0D108BD9-81ED-4DB2-BD59-A6C34878D82A}">
                    <a16:rowId xmlns:a16="http://schemas.microsoft.com/office/drawing/2014/main" val="3430485755"/>
                  </a:ext>
                </a:extLst>
              </a:tr>
              <a:tr h="270222">
                <a:tc>
                  <a:txBody>
                    <a:bodyPr/>
                    <a:lstStyle/>
                    <a:p>
                      <a:r>
                        <a:rPr lang="en-US" sz="1100" dirty="0"/>
                        <a:t>4</a:t>
                      </a:r>
                      <a:endParaRPr lang="en-IN" sz="1100" dirty="0"/>
                    </a:p>
                  </a:txBody>
                  <a:tcPr/>
                </a:tc>
                <a:tc>
                  <a:txBody>
                    <a:bodyPr/>
                    <a:lstStyle/>
                    <a:p>
                      <a:r>
                        <a:rPr lang="en-US" sz="1100" dirty="0" err="1"/>
                        <a:t>Continuos</a:t>
                      </a:r>
                      <a:r>
                        <a:rPr lang="en-US" sz="1100" dirty="0"/>
                        <a:t> Testing</a:t>
                      </a:r>
                      <a:endParaRPr lang="en-IN" sz="1100" dirty="0"/>
                    </a:p>
                  </a:txBody>
                  <a:tcPr/>
                </a:tc>
                <a:tc>
                  <a:txBody>
                    <a:bodyPr/>
                    <a:lstStyle/>
                    <a:p>
                      <a:endParaRPr lang="en-IN" sz="1100"/>
                    </a:p>
                  </a:txBody>
                  <a:tcPr/>
                </a:tc>
                <a:extLst>
                  <a:ext uri="{0D108BD9-81ED-4DB2-BD59-A6C34878D82A}">
                    <a16:rowId xmlns:a16="http://schemas.microsoft.com/office/drawing/2014/main" val="3185945581"/>
                  </a:ext>
                </a:extLst>
              </a:tr>
              <a:tr h="279418">
                <a:tc>
                  <a:txBody>
                    <a:bodyPr/>
                    <a:lstStyle/>
                    <a:p>
                      <a:r>
                        <a:rPr lang="en-US" sz="1100" dirty="0"/>
                        <a:t>5</a:t>
                      </a:r>
                      <a:endParaRPr lang="en-IN" sz="1100" dirty="0"/>
                    </a:p>
                  </a:txBody>
                  <a:tcPr/>
                </a:tc>
                <a:tc>
                  <a:txBody>
                    <a:bodyPr/>
                    <a:lstStyle/>
                    <a:p>
                      <a:r>
                        <a:rPr lang="en-US" sz="1100" dirty="0" err="1"/>
                        <a:t>Continuos</a:t>
                      </a:r>
                      <a:r>
                        <a:rPr lang="en-US" sz="1100" dirty="0"/>
                        <a:t> Monitoring</a:t>
                      </a:r>
                      <a:endParaRPr lang="en-IN" sz="1100" dirty="0"/>
                    </a:p>
                  </a:txBody>
                  <a:tcPr/>
                </a:tc>
                <a:tc>
                  <a:txBody>
                    <a:bodyPr/>
                    <a:lstStyle/>
                    <a:p>
                      <a:endParaRPr lang="en-IN" sz="1100" dirty="0"/>
                    </a:p>
                  </a:txBody>
                  <a:tcPr/>
                </a:tc>
                <a:extLst>
                  <a:ext uri="{0D108BD9-81ED-4DB2-BD59-A6C34878D82A}">
                    <a16:rowId xmlns:a16="http://schemas.microsoft.com/office/drawing/2014/main" val="3194091929"/>
                  </a:ext>
                </a:extLst>
              </a:tr>
              <a:tr h="270222">
                <a:tc>
                  <a:txBody>
                    <a:bodyPr/>
                    <a:lstStyle/>
                    <a:p>
                      <a:r>
                        <a:rPr lang="en-US" sz="1100" dirty="0"/>
                        <a:t>6</a:t>
                      </a:r>
                      <a:endParaRPr lang="en-IN" sz="1100" dirty="0"/>
                    </a:p>
                  </a:txBody>
                  <a:tcPr/>
                </a:tc>
                <a:tc>
                  <a:txBody>
                    <a:bodyPr/>
                    <a:lstStyle/>
                    <a:p>
                      <a:r>
                        <a:rPr lang="en-US" sz="1100" dirty="0"/>
                        <a:t>Infra structure Automation</a:t>
                      </a:r>
                      <a:endParaRPr lang="en-IN" sz="1100" dirty="0"/>
                    </a:p>
                  </a:txBody>
                  <a:tcPr/>
                </a:tc>
                <a:tc>
                  <a:txBody>
                    <a:bodyPr/>
                    <a:lstStyle/>
                    <a:p>
                      <a:endParaRPr lang="en-IN" sz="1100" dirty="0"/>
                    </a:p>
                  </a:txBody>
                  <a:tcPr/>
                </a:tc>
                <a:extLst>
                  <a:ext uri="{0D108BD9-81ED-4DB2-BD59-A6C34878D82A}">
                    <a16:rowId xmlns:a16="http://schemas.microsoft.com/office/drawing/2014/main" val="2429612631"/>
                  </a:ext>
                </a:extLst>
              </a:tr>
              <a:tr h="270222">
                <a:tc>
                  <a:txBody>
                    <a:bodyPr/>
                    <a:lstStyle/>
                    <a:p>
                      <a:r>
                        <a:rPr lang="en-US" sz="1100" dirty="0"/>
                        <a:t>7</a:t>
                      </a:r>
                      <a:endParaRPr lang="en-IN" sz="1100" dirty="0"/>
                    </a:p>
                  </a:txBody>
                  <a:tcPr/>
                </a:tc>
                <a:tc>
                  <a:txBody>
                    <a:bodyPr/>
                    <a:lstStyle/>
                    <a:p>
                      <a:r>
                        <a:rPr lang="en-US" sz="1100" dirty="0"/>
                        <a:t>Process Automation and Integrations</a:t>
                      </a:r>
                      <a:endParaRPr lang="en-IN" sz="1100" dirty="0"/>
                    </a:p>
                  </a:txBody>
                  <a:tcPr/>
                </a:tc>
                <a:tc>
                  <a:txBody>
                    <a:bodyPr/>
                    <a:lstStyle/>
                    <a:p>
                      <a:endParaRPr lang="en-IN" sz="1100" dirty="0"/>
                    </a:p>
                  </a:txBody>
                  <a:tcPr/>
                </a:tc>
                <a:extLst>
                  <a:ext uri="{0D108BD9-81ED-4DB2-BD59-A6C34878D82A}">
                    <a16:rowId xmlns:a16="http://schemas.microsoft.com/office/drawing/2014/main" val="3482610508"/>
                  </a:ext>
                </a:extLst>
              </a:tr>
              <a:tr h="270222">
                <a:tc>
                  <a:txBody>
                    <a:bodyPr/>
                    <a:lstStyle/>
                    <a:p>
                      <a:r>
                        <a:rPr lang="en-US" sz="1100" dirty="0"/>
                        <a:t>8</a:t>
                      </a:r>
                      <a:endParaRPr lang="en-IN" sz="1100" dirty="0"/>
                    </a:p>
                  </a:txBody>
                  <a:tcPr/>
                </a:tc>
                <a:tc>
                  <a:txBody>
                    <a:bodyPr/>
                    <a:lstStyle/>
                    <a:p>
                      <a:r>
                        <a:rPr lang="en-US" sz="1100" dirty="0" err="1"/>
                        <a:t>Governence</a:t>
                      </a:r>
                      <a:r>
                        <a:rPr lang="en-US" sz="1100" dirty="0"/>
                        <a:t> and Metrics Management</a:t>
                      </a:r>
                      <a:endParaRPr lang="en-IN" sz="1100" dirty="0"/>
                    </a:p>
                  </a:txBody>
                  <a:tcPr/>
                </a:tc>
                <a:tc>
                  <a:txBody>
                    <a:bodyPr/>
                    <a:lstStyle/>
                    <a:p>
                      <a:endParaRPr lang="en-IN" sz="1100" dirty="0"/>
                    </a:p>
                  </a:txBody>
                  <a:tcPr/>
                </a:tc>
                <a:extLst>
                  <a:ext uri="{0D108BD9-81ED-4DB2-BD59-A6C34878D82A}">
                    <a16:rowId xmlns:a16="http://schemas.microsoft.com/office/drawing/2014/main" val="4052326422"/>
                  </a:ext>
                </a:extLst>
              </a:tr>
              <a:tr h="270222">
                <a:tc>
                  <a:txBody>
                    <a:bodyPr/>
                    <a:lstStyle/>
                    <a:p>
                      <a:r>
                        <a:rPr lang="en-US" sz="1100" dirty="0"/>
                        <a:t>9</a:t>
                      </a:r>
                      <a:endParaRPr lang="en-IN" sz="1100" dirty="0"/>
                    </a:p>
                  </a:txBody>
                  <a:tcPr/>
                </a:tc>
                <a:tc>
                  <a:txBody>
                    <a:bodyPr/>
                    <a:lstStyle/>
                    <a:p>
                      <a:r>
                        <a:rPr lang="en-US" sz="1100" dirty="0"/>
                        <a:t>Lean and Agile</a:t>
                      </a:r>
                      <a:endParaRPr lang="en-IN" sz="1100" dirty="0"/>
                    </a:p>
                  </a:txBody>
                  <a:tcPr/>
                </a:tc>
                <a:tc>
                  <a:txBody>
                    <a:bodyPr/>
                    <a:lstStyle/>
                    <a:p>
                      <a:endParaRPr lang="en-IN" sz="1100" dirty="0"/>
                    </a:p>
                  </a:txBody>
                  <a:tcPr/>
                </a:tc>
                <a:extLst>
                  <a:ext uri="{0D108BD9-81ED-4DB2-BD59-A6C34878D82A}">
                    <a16:rowId xmlns:a16="http://schemas.microsoft.com/office/drawing/2014/main" val="2137138666"/>
                  </a:ext>
                </a:extLst>
              </a:tr>
              <a:tr h="280047">
                <a:tc>
                  <a:txBody>
                    <a:bodyPr/>
                    <a:lstStyle/>
                    <a:p>
                      <a:r>
                        <a:rPr lang="en-US" sz="1100" dirty="0"/>
                        <a:t>10</a:t>
                      </a:r>
                      <a:endParaRPr lang="en-IN" sz="1100" dirty="0"/>
                    </a:p>
                  </a:txBody>
                  <a:tcPr/>
                </a:tc>
                <a:tc>
                  <a:txBody>
                    <a:bodyPr/>
                    <a:lstStyle/>
                    <a:p>
                      <a:r>
                        <a:rPr lang="en-US" sz="1100" dirty="0"/>
                        <a:t>Collaboration</a:t>
                      </a:r>
                      <a:endParaRPr lang="en-IN" sz="1100" dirty="0"/>
                    </a:p>
                  </a:txBody>
                  <a:tcPr/>
                </a:tc>
                <a:tc>
                  <a:txBody>
                    <a:bodyPr/>
                    <a:lstStyle/>
                    <a:p>
                      <a:endParaRPr lang="en-IN" sz="1100" dirty="0"/>
                    </a:p>
                  </a:txBody>
                  <a:tcPr/>
                </a:tc>
                <a:extLst>
                  <a:ext uri="{0D108BD9-81ED-4DB2-BD59-A6C34878D82A}">
                    <a16:rowId xmlns:a16="http://schemas.microsoft.com/office/drawing/2014/main" val="1973573983"/>
                  </a:ext>
                </a:extLst>
              </a:tr>
              <a:tr h="270222">
                <a:tc>
                  <a:txBody>
                    <a:bodyPr/>
                    <a:lstStyle/>
                    <a:p>
                      <a:r>
                        <a:rPr lang="en-US" sz="1100" dirty="0"/>
                        <a:t>11</a:t>
                      </a:r>
                      <a:endParaRPr lang="en-IN" sz="1100" dirty="0"/>
                    </a:p>
                  </a:txBody>
                  <a:tcPr/>
                </a:tc>
                <a:tc>
                  <a:txBody>
                    <a:bodyPr/>
                    <a:lstStyle/>
                    <a:p>
                      <a:r>
                        <a:rPr lang="en-US" sz="1100" dirty="0"/>
                        <a:t>Collective Ownership </a:t>
                      </a:r>
                      <a:endParaRPr lang="en-IN" sz="1100" dirty="0"/>
                    </a:p>
                  </a:txBody>
                  <a:tcPr/>
                </a:tc>
                <a:tc>
                  <a:txBody>
                    <a:bodyPr/>
                    <a:lstStyle/>
                    <a:p>
                      <a:endParaRPr lang="en-IN" sz="1100" dirty="0"/>
                    </a:p>
                  </a:txBody>
                  <a:tcPr/>
                </a:tc>
                <a:extLst>
                  <a:ext uri="{0D108BD9-81ED-4DB2-BD59-A6C34878D82A}">
                    <a16:rowId xmlns:a16="http://schemas.microsoft.com/office/drawing/2014/main" val="3036458258"/>
                  </a:ext>
                </a:extLst>
              </a:tr>
              <a:tr h="445071">
                <a:tc>
                  <a:txBody>
                    <a:bodyPr/>
                    <a:lstStyle/>
                    <a:p>
                      <a:r>
                        <a:rPr lang="en-US" sz="1100" dirty="0"/>
                        <a:t>12</a:t>
                      </a:r>
                      <a:endParaRPr lang="en-IN" sz="1100" dirty="0"/>
                    </a:p>
                  </a:txBody>
                  <a:tcPr/>
                </a:tc>
                <a:tc>
                  <a:txBody>
                    <a:bodyPr/>
                    <a:lstStyle/>
                    <a:p>
                      <a:r>
                        <a:rPr lang="en-US" sz="1100" dirty="0"/>
                        <a:t>Continuous Innovation and Competency Improvement</a:t>
                      </a:r>
                      <a:endParaRPr lang="en-IN" sz="1100" dirty="0"/>
                    </a:p>
                  </a:txBody>
                  <a:tcPr/>
                </a:tc>
                <a:tc>
                  <a:txBody>
                    <a:bodyPr/>
                    <a:lstStyle/>
                    <a:p>
                      <a:endParaRPr lang="en-IN" sz="1100" dirty="0"/>
                    </a:p>
                  </a:txBody>
                  <a:tcPr/>
                </a:tc>
                <a:extLst>
                  <a:ext uri="{0D108BD9-81ED-4DB2-BD59-A6C34878D82A}">
                    <a16:rowId xmlns:a16="http://schemas.microsoft.com/office/drawing/2014/main" val="1636243974"/>
                  </a:ext>
                </a:extLst>
              </a:tr>
            </a:tbl>
          </a:graphicData>
        </a:graphic>
      </p:graphicFrame>
      <p:pic>
        <p:nvPicPr>
          <p:cNvPr id="12" name="Picture 11">
            <a:extLst>
              <a:ext uri="{FF2B5EF4-FFF2-40B4-BE49-F238E27FC236}">
                <a16:creationId xmlns:a16="http://schemas.microsoft.com/office/drawing/2014/main" id="{409FBDA5-81CB-400A-B6B1-D1085AAA8641}"/>
              </a:ext>
            </a:extLst>
          </p:cNvPr>
          <p:cNvPicPr>
            <a:picLocks noChangeAspect="1"/>
          </p:cNvPicPr>
          <p:nvPr/>
        </p:nvPicPr>
        <p:blipFill>
          <a:blip r:embed="rId2"/>
          <a:stretch>
            <a:fillRect/>
          </a:stretch>
        </p:blipFill>
        <p:spPr>
          <a:xfrm>
            <a:off x="4732866" y="2014882"/>
            <a:ext cx="6208984" cy="3881601"/>
          </a:xfrm>
          <a:prstGeom prst="rect">
            <a:avLst/>
          </a:prstGeom>
        </p:spPr>
      </p:pic>
    </p:spTree>
    <p:extLst>
      <p:ext uri="{BB962C8B-B14F-4D97-AF65-F5344CB8AC3E}">
        <p14:creationId xmlns:p14="http://schemas.microsoft.com/office/powerpoint/2010/main" val="137218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0705-89AD-4024-8726-2178E8B1AF6E}"/>
              </a:ext>
            </a:extLst>
          </p:cNvPr>
          <p:cNvSpPr>
            <a:spLocks noGrp="1"/>
          </p:cNvSpPr>
          <p:nvPr>
            <p:ph type="title"/>
          </p:nvPr>
        </p:nvSpPr>
        <p:spPr>
          <a:xfrm>
            <a:off x="3668296" y="2034578"/>
            <a:ext cx="2742029" cy="1049235"/>
          </a:xfrm>
        </p:spPr>
        <p:txBody>
          <a:bodyPr/>
          <a:lstStyle/>
          <a:p>
            <a:r>
              <a:rPr lang="en-US" dirty="0"/>
              <a:t>Thank you</a:t>
            </a:r>
            <a:endParaRPr lang="en-IN" dirty="0"/>
          </a:p>
        </p:txBody>
      </p:sp>
    </p:spTree>
    <p:extLst>
      <p:ext uri="{BB962C8B-B14F-4D97-AF65-F5344CB8AC3E}">
        <p14:creationId xmlns:p14="http://schemas.microsoft.com/office/powerpoint/2010/main" val="114225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5BE6E-6041-4CA9-B16F-900B8D096FCF}"/>
              </a:ext>
            </a:extLst>
          </p:cNvPr>
          <p:cNvSpPr>
            <a:spLocks noGrp="1"/>
          </p:cNvSpPr>
          <p:nvPr>
            <p:ph type="title"/>
          </p:nvPr>
        </p:nvSpPr>
        <p:spPr>
          <a:xfrm>
            <a:off x="1534696" y="775944"/>
            <a:ext cx="9520158" cy="1049235"/>
          </a:xfrm>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3EAE5757-A3CE-4FB2-83D9-39D3DF9D2F3E}"/>
              </a:ext>
            </a:extLst>
          </p:cNvPr>
          <p:cNvSpPr>
            <a:spLocks noGrp="1"/>
          </p:cNvSpPr>
          <p:nvPr>
            <p:ph idx="1"/>
          </p:nvPr>
        </p:nvSpPr>
        <p:spPr>
          <a:xfrm>
            <a:off x="1534696" y="2015732"/>
            <a:ext cx="9520158" cy="3970201"/>
          </a:xfrm>
          <a:solidFill>
            <a:schemeClr val="accent1">
              <a:lumMod val="20000"/>
              <a:lumOff val="80000"/>
            </a:schemeClr>
          </a:solidFill>
        </p:spPr>
        <p:txBody>
          <a:bodyPr>
            <a:normAutofit fontScale="47500" lnSpcReduction="20000"/>
          </a:bodyPr>
          <a:lstStyle/>
          <a:p>
            <a:r>
              <a:rPr lang="en-US" sz="2500" dirty="0"/>
              <a:t>Lead the DevOps transformation journey for H&amp;R Block by rolling out the foundational processes for the Agile/DevOps, providing the support and guidance for the DevOps teams, and creating an environment for continues learning and improvement.</a:t>
            </a:r>
          </a:p>
          <a:p>
            <a:r>
              <a:rPr lang="en-US" sz="2500" dirty="0"/>
              <a:t>Coaching and mentoring team to build CICD Platform for the legacy application using Azure DevOps</a:t>
            </a:r>
          </a:p>
          <a:p>
            <a:r>
              <a:rPr lang="en-US" sz="2500" dirty="0"/>
              <a:t>Work closely with the Executive leadership and peers in effectively managing the change.</a:t>
            </a:r>
          </a:p>
          <a:p>
            <a:r>
              <a:rPr lang="en-US" sz="2500" dirty="0"/>
              <a:t>Mentor offshore development teams to integrate DevOps standards and best practices into their software development lifecycle.</a:t>
            </a:r>
          </a:p>
          <a:p>
            <a:r>
              <a:rPr lang="en-US" sz="2500" dirty="0"/>
              <a:t>Define and facilitate the adoption of consistent Agile processes across the organization by assisting with defining and training the standards, managing communication, and change management</a:t>
            </a:r>
          </a:p>
          <a:p>
            <a:r>
              <a:rPr lang="en-US" sz="2500" dirty="0"/>
              <a:t>Mentor and coach the team through the changes to transform the organization effectively. Be the leader of the culture change.</a:t>
            </a:r>
          </a:p>
          <a:p>
            <a:r>
              <a:rPr lang="en-US" sz="2500" dirty="0"/>
              <a:t>Design DevOps framework with Azure DevOps for the application set ( Based on the technology stack)</a:t>
            </a:r>
          </a:p>
          <a:p>
            <a:r>
              <a:rPr lang="en-US" sz="2500" dirty="0"/>
              <a:t>Drive the change across the organization by working closely with the team, peers and senior leadership</a:t>
            </a:r>
          </a:p>
          <a:p>
            <a:r>
              <a:rPr lang="en-US" sz="2500" dirty="0"/>
              <a:t>Conduct annual and quarterly reviews on the DevOps Adoption </a:t>
            </a:r>
          </a:p>
          <a:p>
            <a:endParaRPr lang="en-US" dirty="0"/>
          </a:p>
          <a:p>
            <a:endParaRPr lang="en-IN" dirty="0"/>
          </a:p>
        </p:txBody>
      </p:sp>
    </p:spTree>
    <p:extLst>
      <p:ext uri="{BB962C8B-B14F-4D97-AF65-F5344CB8AC3E}">
        <p14:creationId xmlns:p14="http://schemas.microsoft.com/office/powerpoint/2010/main" val="30584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976D7F1-C0CC-44B7-BFF3-5249281177BD}"/>
              </a:ext>
            </a:extLst>
          </p:cNvPr>
          <p:cNvSpPr/>
          <p:nvPr/>
        </p:nvSpPr>
        <p:spPr>
          <a:xfrm>
            <a:off x="406400" y="1853754"/>
            <a:ext cx="10985500" cy="427611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0E1D29-1CEF-4F4B-B9DF-9DC40E729150}"/>
              </a:ext>
            </a:extLst>
          </p:cNvPr>
          <p:cNvSpPr>
            <a:spLocks noGrp="1"/>
          </p:cNvSpPr>
          <p:nvPr>
            <p:ph type="title"/>
          </p:nvPr>
        </p:nvSpPr>
        <p:spPr/>
        <p:txBody>
          <a:bodyPr/>
          <a:lstStyle/>
          <a:p>
            <a:r>
              <a:rPr lang="en-US" dirty="0"/>
              <a:t>Approach</a:t>
            </a:r>
            <a:endParaRPr lang="en-IN" dirty="0"/>
          </a:p>
        </p:txBody>
      </p:sp>
      <p:sp>
        <p:nvSpPr>
          <p:cNvPr id="16" name="Rectangle 15">
            <a:extLst>
              <a:ext uri="{FF2B5EF4-FFF2-40B4-BE49-F238E27FC236}">
                <a16:creationId xmlns:a16="http://schemas.microsoft.com/office/drawing/2014/main" id="{97D1E4EE-AA0A-47FE-84C7-C56B7DCDA1A2}"/>
              </a:ext>
            </a:extLst>
          </p:cNvPr>
          <p:cNvSpPr/>
          <p:nvPr/>
        </p:nvSpPr>
        <p:spPr>
          <a:xfrm>
            <a:off x="2742649" y="2816613"/>
            <a:ext cx="1991460" cy="231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Build and deployment process</a:t>
            </a:r>
          </a:p>
          <a:p>
            <a:pPr marL="171450" indent="-171450">
              <a:buFont typeface="Arial" panose="020B0604020202020204" pitchFamily="34" charset="0"/>
              <a:buChar char="•"/>
            </a:pPr>
            <a:r>
              <a:rPr lang="en-US" sz="1100" dirty="0">
                <a:solidFill>
                  <a:schemeClr val="tx1"/>
                </a:solidFill>
              </a:rPr>
              <a:t>Change request Process</a:t>
            </a:r>
          </a:p>
          <a:p>
            <a:pPr marL="171450" indent="-171450">
              <a:buFont typeface="Arial" panose="020B0604020202020204" pitchFamily="34" charset="0"/>
              <a:buChar char="•"/>
            </a:pPr>
            <a:r>
              <a:rPr lang="en-US" sz="1100" dirty="0">
                <a:solidFill>
                  <a:schemeClr val="tx1"/>
                </a:solidFill>
              </a:rPr>
              <a:t>Work flow and Approvals</a:t>
            </a:r>
          </a:p>
          <a:p>
            <a:pPr marL="171450" indent="-171450">
              <a:buFont typeface="Arial" panose="020B0604020202020204" pitchFamily="34" charset="0"/>
              <a:buChar char="•"/>
            </a:pPr>
            <a:r>
              <a:rPr lang="en-US" sz="1100" dirty="0">
                <a:solidFill>
                  <a:schemeClr val="tx1"/>
                </a:solidFill>
              </a:rPr>
              <a:t>Infra structure standardization </a:t>
            </a:r>
          </a:p>
          <a:p>
            <a:pPr marL="171450" indent="-171450">
              <a:buFont typeface="Arial" panose="020B0604020202020204" pitchFamily="34" charset="0"/>
              <a:buChar char="•"/>
            </a:pPr>
            <a:r>
              <a:rPr lang="en-US" sz="1100" dirty="0">
                <a:solidFill>
                  <a:schemeClr val="tx1"/>
                </a:solidFill>
              </a:rPr>
              <a:t>Identify Tools set and Process</a:t>
            </a:r>
          </a:p>
          <a:p>
            <a:pPr marL="171450" indent="-171450">
              <a:buFont typeface="Arial" panose="020B0604020202020204" pitchFamily="34" charset="0"/>
              <a:buChar char="•"/>
            </a:pPr>
            <a:r>
              <a:rPr lang="en-US" sz="1100" dirty="0">
                <a:solidFill>
                  <a:schemeClr val="tx1"/>
                </a:solidFill>
              </a:rPr>
              <a:t>Propose new tool set  and standardize the process</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p:txBody>
      </p:sp>
      <p:sp>
        <p:nvSpPr>
          <p:cNvPr id="17" name="Rectangle 16">
            <a:extLst>
              <a:ext uri="{FF2B5EF4-FFF2-40B4-BE49-F238E27FC236}">
                <a16:creationId xmlns:a16="http://schemas.microsoft.com/office/drawing/2014/main" id="{99653D61-6401-4873-88A0-06BB7F97F47E}"/>
              </a:ext>
            </a:extLst>
          </p:cNvPr>
          <p:cNvSpPr/>
          <p:nvPr/>
        </p:nvSpPr>
        <p:spPr>
          <a:xfrm>
            <a:off x="4892921" y="2809872"/>
            <a:ext cx="1704975" cy="231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Coach team to Use Azure DevOps and third party tools for creating CICD framework</a:t>
            </a:r>
          </a:p>
          <a:p>
            <a:pPr marL="285750" indent="-285750">
              <a:buFont typeface="Arial" panose="020B0604020202020204" pitchFamily="34" charset="0"/>
              <a:buChar char="•"/>
            </a:pPr>
            <a:endParaRPr lang="en-US"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p:txBody>
      </p:sp>
      <p:graphicFrame>
        <p:nvGraphicFramePr>
          <p:cNvPr id="20" name="Diagram 19">
            <a:extLst>
              <a:ext uri="{FF2B5EF4-FFF2-40B4-BE49-F238E27FC236}">
                <a16:creationId xmlns:a16="http://schemas.microsoft.com/office/drawing/2014/main" id="{7C092A73-D2BD-424C-9E30-CD22CB014BB4}"/>
              </a:ext>
            </a:extLst>
          </p:cNvPr>
          <p:cNvGraphicFramePr/>
          <p:nvPr>
            <p:extLst>
              <p:ext uri="{D42A27DB-BD31-4B8C-83A1-F6EECF244321}">
                <p14:modId xmlns:p14="http://schemas.microsoft.com/office/powerpoint/2010/main" val="3789112935"/>
              </p:ext>
            </p:extLst>
          </p:nvPr>
        </p:nvGraphicFramePr>
        <p:xfrm>
          <a:off x="570408" y="1991055"/>
          <a:ext cx="10821492" cy="742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a:extLst>
              <a:ext uri="{FF2B5EF4-FFF2-40B4-BE49-F238E27FC236}">
                <a16:creationId xmlns:a16="http://schemas.microsoft.com/office/drawing/2014/main" id="{7C081902-4AD5-470F-906D-21892200A426}"/>
              </a:ext>
            </a:extLst>
          </p:cNvPr>
          <p:cNvSpPr/>
          <p:nvPr/>
        </p:nvSpPr>
        <p:spPr>
          <a:xfrm>
            <a:off x="532306" y="2823354"/>
            <a:ext cx="2020393" cy="231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Assessment and Analysis of the application sets</a:t>
            </a:r>
          </a:p>
          <a:p>
            <a:pPr marL="171450" indent="-171450">
              <a:buFont typeface="Arial" panose="020B0604020202020204" pitchFamily="34" charset="0"/>
              <a:buChar char="•"/>
            </a:pPr>
            <a:r>
              <a:rPr lang="en-US" sz="1100" dirty="0">
                <a:solidFill>
                  <a:schemeClr val="tx1"/>
                </a:solidFill>
              </a:rPr>
              <a:t>AS-IS build and deployment process</a:t>
            </a:r>
          </a:p>
          <a:p>
            <a:pPr marL="171450" indent="-171450">
              <a:buFont typeface="Arial" panose="020B0604020202020204" pitchFamily="34" charset="0"/>
              <a:buChar char="•"/>
            </a:pPr>
            <a:r>
              <a:rPr lang="en-US" sz="1100" dirty="0">
                <a:solidFill>
                  <a:schemeClr val="tx1"/>
                </a:solidFill>
              </a:rPr>
              <a:t>Feasibility analysis on moving to Azure CICD pipeline</a:t>
            </a:r>
          </a:p>
          <a:p>
            <a:pPr marL="171450" indent="-171450">
              <a:buFont typeface="Arial" panose="020B0604020202020204" pitchFamily="34" charset="0"/>
              <a:buChar char="•"/>
            </a:pPr>
            <a:r>
              <a:rPr lang="en-US" sz="1100" dirty="0">
                <a:solidFill>
                  <a:schemeClr val="tx1"/>
                </a:solidFill>
              </a:rPr>
              <a:t>Understand current</a:t>
            </a:r>
          </a:p>
          <a:p>
            <a:pPr marL="171450" indent="-171450">
              <a:buFont typeface="Arial" panose="020B0604020202020204" pitchFamily="34" charset="0"/>
              <a:buChar char="•"/>
            </a:pPr>
            <a:r>
              <a:rPr lang="en-US" sz="1100" dirty="0">
                <a:solidFill>
                  <a:schemeClr val="tx1"/>
                </a:solidFill>
              </a:rPr>
              <a:t>Work flow and Approvals</a:t>
            </a:r>
          </a:p>
          <a:p>
            <a:pPr marL="171450" indent="-171450">
              <a:buFont typeface="Arial" panose="020B0604020202020204" pitchFamily="34" charset="0"/>
              <a:buChar char="•"/>
            </a:pPr>
            <a:r>
              <a:rPr lang="en-US" sz="1100" dirty="0">
                <a:solidFill>
                  <a:schemeClr val="tx1"/>
                </a:solidFill>
              </a:rPr>
              <a:t>Environment and  Infra structure assessment</a:t>
            </a:r>
          </a:p>
          <a:p>
            <a:pPr marL="285750" indent="-285750">
              <a:buFont typeface="Arial" panose="020B0604020202020204" pitchFamily="34" charset="0"/>
              <a:buChar char="•"/>
            </a:pPr>
            <a:endParaRPr lang="en-IN" sz="1100" dirty="0">
              <a:solidFill>
                <a:schemeClr val="tx1"/>
              </a:solidFill>
            </a:endParaRPr>
          </a:p>
        </p:txBody>
      </p:sp>
      <p:sp>
        <p:nvSpPr>
          <p:cNvPr id="21" name="Rectangle 20">
            <a:extLst>
              <a:ext uri="{FF2B5EF4-FFF2-40B4-BE49-F238E27FC236}">
                <a16:creationId xmlns:a16="http://schemas.microsoft.com/office/drawing/2014/main" id="{C7E1DEA1-2D9C-4571-8171-35405292F85D}"/>
              </a:ext>
            </a:extLst>
          </p:cNvPr>
          <p:cNvSpPr/>
          <p:nvPr/>
        </p:nvSpPr>
        <p:spPr>
          <a:xfrm>
            <a:off x="6915520" y="2816613"/>
            <a:ext cx="1952256" cy="231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Team to maintain quality documentation for enterprise-wide solutions, standards, and best practices</a:t>
            </a:r>
          </a:p>
          <a:p>
            <a:pPr marL="285750" indent="-285750">
              <a:buFont typeface="Arial" panose="020B0604020202020204" pitchFamily="34" charset="0"/>
              <a:buChar char="•"/>
            </a:pPr>
            <a:endParaRPr lang="en-IN" sz="800" dirty="0">
              <a:solidFill>
                <a:schemeClr val="tx1"/>
              </a:solidFill>
            </a:endParaRPr>
          </a:p>
        </p:txBody>
      </p:sp>
      <p:sp>
        <p:nvSpPr>
          <p:cNvPr id="22" name="Rectangle 21">
            <a:extLst>
              <a:ext uri="{FF2B5EF4-FFF2-40B4-BE49-F238E27FC236}">
                <a16:creationId xmlns:a16="http://schemas.microsoft.com/office/drawing/2014/main" id="{D4FD42BD-482C-491F-94BE-C023A34E4EE0}"/>
              </a:ext>
            </a:extLst>
          </p:cNvPr>
          <p:cNvSpPr/>
          <p:nvPr/>
        </p:nvSpPr>
        <p:spPr>
          <a:xfrm>
            <a:off x="9042157" y="2809873"/>
            <a:ext cx="2206868" cy="23145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Teams to be self-reliant and responsible for their applications from requirements through maintenance</a:t>
            </a:r>
          </a:p>
          <a:p>
            <a:pPr marL="171450" indent="-171450">
              <a:buFont typeface="Arial" panose="020B0604020202020204" pitchFamily="34" charset="0"/>
              <a:buChar char="•"/>
            </a:pPr>
            <a:r>
              <a:rPr lang="en-US" sz="1100" dirty="0">
                <a:solidFill>
                  <a:schemeClr val="tx1"/>
                </a:solidFill>
              </a:rPr>
              <a:t>DevOps Metrics Tracking  and CI</a:t>
            </a:r>
          </a:p>
          <a:p>
            <a:endParaRPr lang="en-US" sz="1100" dirty="0">
              <a:solidFill>
                <a:schemeClr val="tx1"/>
              </a:solidFill>
            </a:endParaRPr>
          </a:p>
          <a:p>
            <a:pPr marL="285750" indent="-285750">
              <a:buFont typeface="Arial" panose="020B0604020202020204" pitchFamily="34" charset="0"/>
              <a:buChar char="•"/>
            </a:pPr>
            <a:endParaRPr lang="en-IN" sz="1100" dirty="0">
              <a:solidFill>
                <a:schemeClr val="tx1"/>
              </a:solidFill>
            </a:endParaRPr>
          </a:p>
        </p:txBody>
      </p:sp>
      <p:sp>
        <p:nvSpPr>
          <p:cNvPr id="23" name="Rectangle 22">
            <a:extLst>
              <a:ext uri="{FF2B5EF4-FFF2-40B4-BE49-F238E27FC236}">
                <a16:creationId xmlns:a16="http://schemas.microsoft.com/office/drawing/2014/main" id="{B47D5E7B-1606-46D6-B288-591BBC05BAA1}"/>
              </a:ext>
            </a:extLst>
          </p:cNvPr>
          <p:cNvSpPr/>
          <p:nvPr/>
        </p:nvSpPr>
        <p:spPr>
          <a:xfrm>
            <a:off x="532305" y="5183936"/>
            <a:ext cx="2020393" cy="8258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sz="1100" dirty="0">
                <a:solidFill>
                  <a:schemeClr val="tx1"/>
                </a:solidFill>
              </a:rPr>
              <a:t>AS-IS Analysis Report </a:t>
            </a:r>
          </a:p>
          <a:p>
            <a:pPr marL="171450" indent="-171450">
              <a:lnSpc>
                <a:spcPct val="150000"/>
              </a:lnSpc>
              <a:buFont typeface="Arial" panose="020B0604020202020204" pitchFamily="34" charset="0"/>
              <a:buChar char="•"/>
            </a:pPr>
            <a:r>
              <a:rPr lang="en-US" sz="1100" dirty="0">
                <a:solidFill>
                  <a:schemeClr val="tx1"/>
                </a:solidFill>
              </a:rPr>
              <a:t>Recommendation of Tools and Process</a:t>
            </a:r>
          </a:p>
          <a:p>
            <a:pPr marL="285750" indent="-285750">
              <a:lnSpc>
                <a:spcPct val="150000"/>
              </a:lnSpc>
              <a:buFont typeface="Arial" panose="020B0604020202020204" pitchFamily="34" charset="0"/>
              <a:buChar char="•"/>
            </a:pPr>
            <a:endParaRPr lang="en-US" sz="1100" dirty="0">
              <a:solidFill>
                <a:schemeClr val="tx1"/>
              </a:solidFill>
            </a:endParaRPr>
          </a:p>
          <a:p>
            <a:pPr marL="285750" indent="-285750">
              <a:lnSpc>
                <a:spcPct val="150000"/>
              </a:lnSpc>
              <a:buFont typeface="Arial" panose="020B0604020202020204" pitchFamily="34" charset="0"/>
              <a:buChar char="•"/>
            </a:pPr>
            <a:endParaRPr lang="en-IN" sz="1100" dirty="0">
              <a:solidFill>
                <a:schemeClr val="tx1"/>
              </a:solidFill>
            </a:endParaRPr>
          </a:p>
        </p:txBody>
      </p:sp>
      <p:sp>
        <p:nvSpPr>
          <p:cNvPr id="24" name="Rectangle 23">
            <a:extLst>
              <a:ext uri="{FF2B5EF4-FFF2-40B4-BE49-F238E27FC236}">
                <a16:creationId xmlns:a16="http://schemas.microsoft.com/office/drawing/2014/main" id="{746136AF-BBB3-45BD-A7CF-042C7A1557B3}"/>
              </a:ext>
            </a:extLst>
          </p:cNvPr>
          <p:cNvSpPr/>
          <p:nvPr/>
        </p:nvSpPr>
        <p:spPr>
          <a:xfrm>
            <a:off x="2760281" y="5183936"/>
            <a:ext cx="2020393" cy="8258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sz="1100" dirty="0">
                <a:solidFill>
                  <a:schemeClr val="tx1"/>
                </a:solidFill>
              </a:rPr>
              <a:t>DevOps Framework Design with new set of tools and Processes</a:t>
            </a:r>
          </a:p>
          <a:p>
            <a:pPr marL="285750" indent="-285750">
              <a:lnSpc>
                <a:spcPct val="150000"/>
              </a:lnSpc>
              <a:buFont typeface="Arial" panose="020B0604020202020204" pitchFamily="34" charset="0"/>
              <a:buChar char="•"/>
            </a:pPr>
            <a:endParaRPr lang="en-US" sz="1100" dirty="0">
              <a:solidFill>
                <a:schemeClr val="tx1"/>
              </a:solidFill>
            </a:endParaRPr>
          </a:p>
          <a:p>
            <a:pPr marL="285750" indent="-285750">
              <a:lnSpc>
                <a:spcPct val="150000"/>
              </a:lnSpc>
              <a:buFont typeface="Arial" panose="020B0604020202020204" pitchFamily="34" charset="0"/>
              <a:buChar char="•"/>
            </a:pPr>
            <a:endParaRPr lang="en-IN" sz="1100" dirty="0">
              <a:solidFill>
                <a:schemeClr val="tx1"/>
              </a:solidFill>
            </a:endParaRPr>
          </a:p>
        </p:txBody>
      </p:sp>
      <p:sp>
        <p:nvSpPr>
          <p:cNvPr id="25" name="Rectangle 24">
            <a:extLst>
              <a:ext uri="{FF2B5EF4-FFF2-40B4-BE49-F238E27FC236}">
                <a16:creationId xmlns:a16="http://schemas.microsoft.com/office/drawing/2014/main" id="{EA50376B-145D-448C-8EF1-6AA94CA2565F}"/>
              </a:ext>
            </a:extLst>
          </p:cNvPr>
          <p:cNvSpPr/>
          <p:nvPr/>
        </p:nvSpPr>
        <p:spPr>
          <a:xfrm>
            <a:off x="4892921" y="5183936"/>
            <a:ext cx="1704975" cy="8258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sz="1100" dirty="0">
                <a:solidFill>
                  <a:schemeClr val="tx1"/>
                </a:solidFill>
              </a:rPr>
              <a:t>Continuous progress Monitoring and coaching </a:t>
            </a:r>
          </a:p>
          <a:p>
            <a:pPr marL="285750" indent="-285750">
              <a:lnSpc>
                <a:spcPct val="150000"/>
              </a:lnSpc>
              <a:buFont typeface="Arial" panose="020B0604020202020204" pitchFamily="34" charset="0"/>
              <a:buChar char="•"/>
            </a:pPr>
            <a:endParaRPr lang="en-US" sz="1100" dirty="0">
              <a:solidFill>
                <a:schemeClr val="tx1"/>
              </a:solidFill>
            </a:endParaRPr>
          </a:p>
          <a:p>
            <a:pPr marL="285750" indent="-285750">
              <a:lnSpc>
                <a:spcPct val="150000"/>
              </a:lnSpc>
              <a:buFont typeface="Arial" panose="020B0604020202020204" pitchFamily="34" charset="0"/>
              <a:buChar char="•"/>
            </a:pPr>
            <a:endParaRPr lang="en-IN" sz="1100" dirty="0">
              <a:solidFill>
                <a:schemeClr val="tx1"/>
              </a:solidFill>
            </a:endParaRPr>
          </a:p>
        </p:txBody>
      </p:sp>
      <p:sp>
        <p:nvSpPr>
          <p:cNvPr id="26" name="Rectangle 25">
            <a:extLst>
              <a:ext uri="{FF2B5EF4-FFF2-40B4-BE49-F238E27FC236}">
                <a16:creationId xmlns:a16="http://schemas.microsoft.com/office/drawing/2014/main" id="{2944870C-E2A1-4C62-9511-21DA0B1283DD}"/>
              </a:ext>
            </a:extLst>
          </p:cNvPr>
          <p:cNvSpPr/>
          <p:nvPr/>
        </p:nvSpPr>
        <p:spPr>
          <a:xfrm>
            <a:off x="6951749" y="5227609"/>
            <a:ext cx="1916027" cy="8258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sz="1100" dirty="0">
                <a:solidFill>
                  <a:schemeClr val="tx1"/>
                </a:solidFill>
              </a:rPr>
              <a:t>Continuous progress Monitoring and coaching </a:t>
            </a:r>
          </a:p>
          <a:p>
            <a:pPr marL="285750" indent="-285750">
              <a:lnSpc>
                <a:spcPct val="150000"/>
              </a:lnSpc>
              <a:buFont typeface="Arial" panose="020B0604020202020204" pitchFamily="34" charset="0"/>
              <a:buChar char="•"/>
            </a:pPr>
            <a:endParaRPr lang="en-IN" sz="1100" dirty="0">
              <a:solidFill>
                <a:schemeClr val="tx1"/>
              </a:solidFill>
            </a:endParaRPr>
          </a:p>
        </p:txBody>
      </p:sp>
      <p:sp>
        <p:nvSpPr>
          <p:cNvPr id="27" name="Rectangle 26">
            <a:extLst>
              <a:ext uri="{FF2B5EF4-FFF2-40B4-BE49-F238E27FC236}">
                <a16:creationId xmlns:a16="http://schemas.microsoft.com/office/drawing/2014/main" id="{A435BE70-DDA7-4175-90CB-F89CC2955314}"/>
              </a:ext>
            </a:extLst>
          </p:cNvPr>
          <p:cNvSpPr/>
          <p:nvPr/>
        </p:nvSpPr>
        <p:spPr>
          <a:xfrm>
            <a:off x="9042157" y="5227609"/>
            <a:ext cx="2206868" cy="8258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nSpc>
                <a:spcPct val="150000"/>
              </a:lnSpc>
              <a:buFont typeface="Arial" panose="020B0604020202020204" pitchFamily="34" charset="0"/>
              <a:buChar char="•"/>
            </a:pPr>
            <a:r>
              <a:rPr lang="en-US" sz="1100" dirty="0">
                <a:solidFill>
                  <a:schemeClr val="tx1"/>
                </a:solidFill>
              </a:rPr>
              <a:t>Continuous progress Monitoring and coaching </a:t>
            </a:r>
          </a:p>
          <a:p>
            <a:pPr>
              <a:lnSpc>
                <a:spcPct val="150000"/>
              </a:lnSpc>
            </a:pPr>
            <a:endParaRPr lang="en-US" sz="1100" dirty="0">
              <a:solidFill>
                <a:schemeClr val="tx1"/>
              </a:solidFill>
            </a:endParaRPr>
          </a:p>
          <a:p>
            <a:pPr marL="285750" indent="-285750">
              <a:lnSpc>
                <a:spcPct val="150000"/>
              </a:lnSpc>
              <a:buFont typeface="Arial" panose="020B0604020202020204" pitchFamily="34" charset="0"/>
              <a:buChar char="•"/>
            </a:pPr>
            <a:endParaRPr lang="en-IN" sz="1100" dirty="0">
              <a:solidFill>
                <a:schemeClr val="tx1"/>
              </a:solidFill>
            </a:endParaRPr>
          </a:p>
        </p:txBody>
      </p:sp>
    </p:spTree>
    <p:extLst>
      <p:ext uri="{BB962C8B-B14F-4D97-AF65-F5344CB8AC3E}">
        <p14:creationId xmlns:p14="http://schemas.microsoft.com/office/powerpoint/2010/main" val="232403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DC1D9-05C5-4A27-8B09-1978AE0F59CA}"/>
              </a:ext>
            </a:extLst>
          </p:cNvPr>
          <p:cNvSpPr>
            <a:spLocks noGrp="1"/>
          </p:cNvSpPr>
          <p:nvPr>
            <p:ph type="title"/>
          </p:nvPr>
        </p:nvSpPr>
        <p:spPr>
          <a:xfrm>
            <a:off x="1525875" y="711200"/>
            <a:ext cx="9520158" cy="1034839"/>
          </a:xfrm>
        </p:spPr>
        <p:txBody>
          <a:bodyPr/>
          <a:lstStyle/>
          <a:p>
            <a:r>
              <a:rPr lang="en-US" dirty="0"/>
              <a:t>Approach(2)</a:t>
            </a:r>
            <a:endParaRPr lang="en-IN" dirty="0"/>
          </a:p>
        </p:txBody>
      </p:sp>
      <p:sp>
        <p:nvSpPr>
          <p:cNvPr id="4" name="Rectangle 3">
            <a:extLst>
              <a:ext uri="{FF2B5EF4-FFF2-40B4-BE49-F238E27FC236}">
                <a16:creationId xmlns:a16="http://schemas.microsoft.com/office/drawing/2014/main" id="{DEB42850-C0AD-4793-ACB2-79D04FA69DEB}"/>
              </a:ext>
            </a:extLst>
          </p:cNvPr>
          <p:cNvSpPr/>
          <p:nvPr/>
        </p:nvSpPr>
        <p:spPr>
          <a:xfrm>
            <a:off x="2838450" y="2569635"/>
            <a:ext cx="1790700" cy="10492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Create a Sandbox environment  for each  Application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C9362B4-B211-4480-8984-5BFFC934D4A1}"/>
              </a:ext>
            </a:extLst>
          </p:cNvPr>
          <p:cNvSpPr/>
          <p:nvPr/>
        </p:nvSpPr>
        <p:spPr>
          <a:xfrm>
            <a:off x="5153025" y="2507722"/>
            <a:ext cx="1790700" cy="10492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Rollout to DEV environments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FFBF6E6-82D3-4C2B-BBF0-385AFA78B992}"/>
              </a:ext>
            </a:extLst>
          </p:cNvPr>
          <p:cNvSpPr/>
          <p:nvPr/>
        </p:nvSpPr>
        <p:spPr>
          <a:xfrm>
            <a:off x="7467600" y="2507723"/>
            <a:ext cx="1838325" cy="1043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Rollout to Higher Environments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168848-9574-4F19-BC2E-92B2DFFA5141}"/>
              </a:ext>
            </a:extLst>
          </p:cNvPr>
          <p:cNvSpPr/>
          <p:nvPr/>
        </p:nvSpPr>
        <p:spPr>
          <a:xfrm>
            <a:off x="9829800" y="2502960"/>
            <a:ext cx="1838325" cy="104355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Rollout to Production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3411A7D-6190-402A-BCF3-EA5529FCFC36}"/>
              </a:ext>
            </a:extLst>
          </p:cNvPr>
          <p:cNvSpPr/>
          <p:nvPr/>
        </p:nvSpPr>
        <p:spPr>
          <a:xfrm>
            <a:off x="7740646" y="4317997"/>
            <a:ext cx="1838325" cy="5810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Continuous Feedback</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10" name="Connector: Elbow 9">
            <a:extLst>
              <a:ext uri="{FF2B5EF4-FFF2-40B4-BE49-F238E27FC236}">
                <a16:creationId xmlns:a16="http://schemas.microsoft.com/office/drawing/2014/main" id="{059AE2A3-B3C8-4069-A349-0D3F3DD67A03}"/>
              </a:ext>
            </a:extLst>
          </p:cNvPr>
          <p:cNvCxnSpPr>
            <a:cxnSpLocks/>
            <a:stCxn id="7" idx="2"/>
            <a:endCxn id="8" idx="3"/>
          </p:cNvCxnSpPr>
          <p:nvPr/>
        </p:nvCxnSpPr>
        <p:spPr>
          <a:xfrm rot="5400000">
            <a:off x="9632969" y="3492516"/>
            <a:ext cx="1061996" cy="11699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1AD12C75-1D11-4B7A-B44F-9F60E57EA660}"/>
              </a:ext>
            </a:extLst>
          </p:cNvPr>
          <p:cNvCxnSpPr>
            <a:cxnSpLocks/>
            <a:stCxn id="6" idx="2"/>
            <a:endCxn id="8" idx="0"/>
          </p:cNvCxnSpPr>
          <p:nvPr/>
        </p:nvCxnSpPr>
        <p:spPr>
          <a:xfrm rot="16200000" flipH="1">
            <a:off x="8139926" y="3798114"/>
            <a:ext cx="766720" cy="2730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620D717-3C77-4AA5-B0B6-2EB98DEB3193}"/>
              </a:ext>
            </a:extLst>
          </p:cNvPr>
          <p:cNvCxnSpPr>
            <a:cxnSpLocks/>
            <a:stCxn id="5" idx="2"/>
            <a:endCxn id="8" idx="0"/>
          </p:cNvCxnSpPr>
          <p:nvPr/>
        </p:nvCxnSpPr>
        <p:spPr>
          <a:xfrm rot="16200000" flipH="1">
            <a:off x="6973572" y="2631760"/>
            <a:ext cx="761040" cy="26114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6E88E42-4F75-47AC-9375-F35CBF1510D3}"/>
              </a:ext>
            </a:extLst>
          </p:cNvPr>
          <p:cNvCxnSpPr>
            <a:cxnSpLocks/>
            <a:stCxn id="8" idx="1"/>
            <a:endCxn id="5" idx="1"/>
          </p:cNvCxnSpPr>
          <p:nvPr/>
        </p:nvCxnSpPr>
        <p:spPr>
          <a:xfrm rot="10800000">
            <a:off x="5153026" y="3032340"/>
            <a:ext cx="2587621" cy="1576170"/>
          </a:xfrm>
          <a:prstGeom prst="bentConnector3">
            <a:avLst>
              <a:gd name="adj1" fmla="val 108834"/>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676EB73-C6A6-4616-B8C7-10C449F7F040}"/>
              </a:ext>
            </a:extLst>
          </p:cNvPr>
          <p:cNvSpPr/>
          <p:nvPr/>
        </p:nvSpPr>
        <p:spPr>
          <a:xfrm>
            <a:off x="523875" y="2620212"/>
            <a:ext cx="1790700" cy="104923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Due Diligence/Assessment and Gap Analysis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E4D4E7D8-0A61-4502-B6FE-B58BC24BC5BF}"/>
              </a:ext>
            </a:extLst>
          </p:cNvPr>
          <p:cNvSpPr/>
          <p:nvPr/>
        </p:nvSpPr>
        <p:spPr>
          <a:xfrm>
            <a:off x="4063997" y="4317996"/>
            <a:ext cx="1838325" cy="5810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Change request Process</a:t>
            </a:r>
            <a:endParaRPr lang="en-IN" sz="1400" dirty="0">
              <a:solidFill>
                <a:schemeClr val="tx1"/>
              </a:solidFill>
              <a:latin typeface="Times New Roman" panose="02020603050405020304" pitchFamily="18" charset="0"/>
              <a:cs typeface="Times New Roman" panose="02020603050405020304" pitchFamily="18" charset="0"/>
            </a:endParaRPr>
          </a:p>
        </p:txBody>
      </p:sp>
      <p:graphicFrame>
        <p:nvGraphicFramePr>
          <p:cNvPr id="34" name="Diagram 33">
            <a:extLst>
              <a:ext uri="{FF2B5EF4-FFF2-40B4-BE49-F238E27FC236}">
                <a16:creationId xmlns:a16="http://schemas.microsoft.com/office/drawing/2014/main" id="{EC063B29-CD42-4764-BDBB-5ED44F775C3E}"/>
              </a:ext>
            </a:extLst>
          </p:cNvPr>
          <p:cNvGraphicFramePr/>
          <p:nvPr>
            <p:extLst>
              <p:ext uri="{D42A27DB-BD31-4B8C-83A1-F6EECF244321}">
                <p14:modId xmlns:p14="http://schemas.microsoft.com/office/powerpoint/2010/main" val="1331769878"/>
              </p:ext>
            </p:extLst>
          </p:nvPr>
        </p:nvGraphicFramePr>
        <p:xfrm>
          <a:off x="473072" y="1707571"/>
          <a:ext cx="11718927" cy="776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219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1423</Words>
  <Application>Microsoft Office PowerPoint</Application>
  <PresentationFormat>Widescreen</PresentationFormat>
  <Paragraphs>154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Myriad Pro</vt:lpstr>
      <vt:lpstr>Palatino Linotype</vt:lpstr>
      <vt:lpstr>Times New Roman</vt:lpstr>
      <vt:lpstr>Gallery</vt:lpstr>
      <vt:lpstr>Agile -DevOps Transformation  – Name of Company</vt:lpstr>
      <vt:lpstr>PowerPoint Presentation</vt:lpstr>
      <vt:lpstr>Agile-DevOps integrated flow</vt:lpstr>
      <vt:lpstr>Essential Elements considered for Transformation</vt:lpstr>
      <vt:lpstr>Continuous Assessment - DevOps Maturity </vt:lpstr>
      <vt:lpstr>Thank you</vt:lpstr>
      <vt:lpstr>Scope</vt:lpstr>
      <vt:lpstr>Approach</vt:lpstr>
      <vt:lpstr>Approach(2)</vt:lpstr>
      <vt:lpstr>DevOps Metrics </vt:lpstr>
      <vt:lpstr>PowerPoint Presentation</vt:lpstr>
      <vt:lpstr>Thank You</vt:lpstr>
      <vt:lpstr>The Ten Essential Elements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Transformation  – Legacy Systems, H&amp;R Block</dc:title>
  <dc:creator>kumarmarun1@outlook.com</dc:creator>
  <cp:lastModifiedBy>Jomcy Pappachen</cp:lastModifiedBy>
  <cp:revision>23</cp:revision>
  <dcterms:created xsi:type="dcterms:W3CDTF">2019-09-16T05:05:07Z</dcterms:created>
  <dcterms:modified xsi:type="dcterms:W3CDTF">2019-10-26T14:26:58Z</dcterms:modified>
</cp:coreProperties>
</file>