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1" r:id="rId6"/>
    <p:sldId id="262" r:id="rId7"/>
    <p:sldId id="265" r:id="rId8"/>
    <p:sldId id="264" r:id="rId9"/>
    <p:sldId id="269" r:id="rId10"/>
    <p:sldId id="263" r:id="rId11"/>
    <p:sldId id="266" r:id="rId12"/>
    <p:sldId id="268" r:id="rId1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82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690A3-7719-4CF1-8592-05974188F2E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300127-F987-4D1E-8575-71FBB7439294}">
      <dgm:prSet/>
      <dgm:spPr/>
      <dgm:t>
        <a:bodyPr/>
        <a:lstStyle/>
        <a:p>
          <a:r>
            <a:rPr lang="en-US" dirty="0" err="1"/>
            <a:t>Objectifs</a:t>
          </a:r>
          <a:r>
            <a:rPr lang="en-US" dirty="0"/>
            <a:t> de </a:t>
          </a:r>
          <a:r>
            <a:rPr lang="en-US" dirty="0" err="1"/>
            <a:t>l’API</a:t>
          </a:r>
          <a:endParaRPr lang="en-US" dirty="0"/>
        </a:p>
      </dgm:t>
    </dgm:pt>
    <dgm:pt modelId="{09C19931-8EEC-491F-8F6D-9B1C9D6378C2}" type="parTrans" cxnId="{6791CD77-A889-4B59-AEB5-2229E54B0790}">
      <dgm:prSet/>
      <dgm:spPr/>
      <dgm:t>
        <a:bodyPr/>
        <a:lstStyle/>
        <a:p>
          <a:endParaRPr lang="en-US"/>
        </a:p>
      </dgm:t>
    </dgm:pt>
    <dgm:pt modelId="{01402D99-DA6B-4A3A-9BB4-D8B817A57555}" type="sibTrans" cxnId="{6791CD77-A889-4B59-AEB5-2229E54B0790}">
      <dgm:prSet/>
      <dgm:spPr/>
      <dgm:t>
        <a:bodyPr/>
        <a:lstStyle/>
        <a:p>
          <a:endParaRPr lang="en-US"/>
        </a:p>
      </dgm:t>
    </dgm:pt>
    <dgm:pt modelId="{F03726EF-BFB8-4482-BF50-9C03519C161C}">
      <dgm:prSet/>
      <dgm:spPr/>
      <dgm:t>
        <a:bodyPr/>
        <a:lstStyle/>
        <a:p>
          <a:r>
            <a:rPr lang="en-US" dirty="0"/>
            <a:t>Technologies </a:t>
          </a:r>
          <a:r>
            <a:rPr lang="en-US" dirty="0" err="1"/>
            <a:t>utilisées</a:t>
          </a:r>
          <a:r>
            <a:rPr lang="en-US" dirty="0"/>
            <a:t> </a:t>
          </a:r>
        </a:p>
      </dgm:t>
    </dgm:pt>
    <dgm:pt modelId="{99CCFE3B-7F90-4FE7-9EBA-14652ABD6A6F}" type="parTrans" cxnId="{A5F636CF-EEFD-4E71-BEF6-E243153BFD2E}">
      <dgm:prSet/>
      <dgm:spPr/>
      <dgm:t>
        <a:bodyPr/>
        <a:lstStyle/>
        <a:p>
          <a:endParaRPr lang="en-US"/>
        </a:p>
      </dgm:t>
    </dgm:pt>
    <dgm:pt modelId="{D30A22EF-3430-4FCB-A00E-70C6A57758F6}" type="sibTrans" cxnId="{A5F636CF-EEFD-4E71-BEF6-E243153BFD2E}">
      <dgm:prSet/>
      <dgm:spPr/>
      <dgm:t>
        <a:bodyPr/>
        <a:lstStyle/>
        <a:p>
          <a:endParaRPr lang="en-US"/>
        </a:p>
      </dgm:t>
    </dgm:pt>
    <dgm:pt modelId="{3C32818C-6424-4DBA-B569-D8300AC7F105}">
      <dgm:prSet/>
      <dgm:spPr/>
      <dgm:t>
        <a:bodyPr/>
        <a:lstStyle/>
        <a:p>
          <a:r>
            <a:rPr lang="en-US" dirty="0" err="1"/>
            <a:t>Fonctionnalités</a:t>
          </a:r>
          <a:r>
            <a:rPr lang="en-US" dirty="0"/>
            <a:t> </a:t>
          </a:r>
          <a:r>
            <a:rPr lang="en-US" dirty="0" err="1"/>
            <a:t>Clés</a:t>
          </a:r>
          <a:r>
            <a:rPr lang="en-US" dirty="0"/>
            <a:t> </a:t>
          </a:r>
        </a:p>
      </dgm:t>
    </dgm:pt>
    <dgm:pt modelId="{F61D79A9-0827-4AF1-BBE5-5F4933F5C894}" type="parTrans" cxnId="{6BEEA0CF-D88A-42D6-B938-7D365F7353BF}">
      <dgm:prSet/>
      <dgm:spPr/>
      <dgm:t>
        <a:bodyPr/>
        <a:lstStyle/>
        <a:p>
          <a:endParaRPr lang="en-US"/>
        </a:p>
      </dgm:t>
    </dgm:pt>
    <dgm:pt modelId="{01DA967D-C15C-4C1A-924A-00F4A5EA4F9E}" type="sibTrans" cxnId="{6BEEA0CF-D88A-42D6-B938-7D365F7353BF}">
      <dgm:prSet/>
      <dgm:spPr/>
      <dgm:t>
        <a:bodyPr/>
        <a:lstStyle/>
        <a:p>
          <a:endParaRPr lang="en-US"/>
        </a:p>
      </dgm:t>
    </dgm:pt>
    <dgm:pt modelId="{7081731F-248D-46A5-8F59-456F51E3D934}">
      <dgm:prSet/>
      <dgm:spPr/>
      <dgm:t>
        <a:bodyPr/>
        <a:lstStyle/>
        <a:p>
          <a:r>
            <a:rPr lang="en-US"/>
            <a:t>EndPoints Prinicipaux </a:t>
          </a:r>
        </a:p>
      </dgm:t>
    </dgm:pt>
    <dgm:pt modelId="{8BF9B23E-85E1-4865-A56D-5A9751302412}" type="parTrans" cxnId="{ED393B5E-BE3F-4ECB-B715-B4DFD1E80559}">
      <dgm:prSet/>
      <dgm:spPr/>
      <dgm:t>
        <a:bodyPr/>
        <a:lstStyle/>
        <a:p>
          <a:endParaRPr lang="en-US"/>
        </a:p>
      </dgm:t>
    </dgm:pt>
    <dgm:pt modelId="{4DA21A9C-0455-4664-B279-9843E6F23513}" type="sibTrans" cxnId="{ED393B5E-BE3F-4ECB-B715-B4DFD1E80559}">
      <dgm:prSet/>
      <dgm:spPr/>
      <dgm:t>
        <a:bodyPr/>
        <a:lstStyle/>
        <a:p>
          <a:endParaRPr lang="en-US"/>
        </a:p>
      </dgm:t>
    </dgm:pt>
    <dgm:pt modelId="{4CF6CDF3-8F64-49C0-881E-8016DA0AEB79}">
      <dgm:prSet/>
      <dgm:spPr/>
      <dgm:t>
        <a:bodyPr/>
        <a:lstStyle/>
        <a:p>
          <a:r>
            <a:rPr lang="en-US" dirty="0"/>
            <a:t>Gestion des </a:t>
          </a:r>
          <a:r>
            <a:rPr lang="en-US" dirty="0" err="1"/>
            <a:t>Autorisations</a:t>
          </a:r>
          <a:r>
            <a:rPr lang="en-US" dirty="0"/>
            <a:t> (Admin </a:t>
          </a:r>
          <a:r>
            <a:rPr lang="en-US" dirty="0" err="1"/>
            <a:t>Uniquement</a:t>
          </a:r>
          <a:r>
            <a:rPr lang="en-US" dirty="0"/>
            <a:t>)</a:t>
          </a:r>
        </a:p>
      </dgm:t>
    </dgm:pt>
    <dgm:pt modelId="{AE723787-646C-4556-9BA6-AA560392869A}" type="parTrans" cxnId="{48D3684F-E40F-4B4D-B888-87B94F778946}">
      <dgm:prSet/>
      <dgm:spPr/>
      <dgm:t>
        <a:bodyPr/>
        <a:lstStyle/>
        <a:p>
          <a:endParaRPr lang="en-US"/>
        </a:p>
      </dgm:t>
    </dgm:pt>
    <dgm:pt modelId="{0EEB1F76-19C0-4FDF-B9FE-454F463DC17F}" type="sibTrans" cxnId="{48D3684F-E40F-4B4D-B888-87B94F778946}">
      <dgm:prSet/>
      <dgm:spPr/>
      <dgm:t>
        <a:bodyPr/>
        <a:lstStyle/>
        <a:p>
          <a:endParaRPr lang="en-US"/>
        </a:p>
      </dgm:t>
    </dgm:pt>
    <dgm:pt modelId="{38E7E64B-F194-4183-AC4C-4D1739A3B81D}">
      <dgm:prSet/>
      <dgm:spPr/>
      <dgm:t>
        <a:bodyPr/>
        <a:lstStyle/>
        <a:p>
          <a:r>
            <a:rPr lang="en-US"/>
            <a:t>Statistiques de Réservation </a:t>
          </a:r>
        </a:p>
      </dgm:t>
    </dgm:pt>
    <dgm:pt modelId="{4E191A7A-12D3-4AC7-8559-617F9C56E925}" type="parTrans" cxnId="{97444BD3-DD1A-47C7-AEDF-87C08FA203C2}">
      <dgm:prSet/>
      <dgm:spPr/>
      <dgm:t>
        <a:bodyPr/>
        <a:lstStyle/>
        <a:p>
          <a:endParaRPr lang="en-US"/>
        </a:p>
      </dgm:t>
    </dgm:pt>
    <dgm:pt modelId="{19F1D3EB-0BCE-4C1D-9681-40901B2ECB60}" type="sibTrans" cxnId="{97444BD3-DD1A-47C7-AEDF-87C08FA203C2}">
      <dgm:prSet/>
      <dgm:spPr/>
      <dgm:t>
        <a:bodyPr/>
        <a:lstStyle/>
        <a:p>
          <a:endParaRPr lang="en-US"/>
        </a:p>
      </dgm:t>
    </dgm:pt>
    <dgm:pt modelId="{1600EA75-612C-4579-9087-1EDB02BC454D}">
      <dgm:prSet/>
      <dgm:spPr/>
      <dgm:t>
        <a:bodyPr/>
        <a:lstStyle/>
        <a:p>
          <a:r>
            <a:rPr lang="en-GB" dirty="0" err="1"/>
            <a:t>Difficultés</a:t>
          </a:r>
          <a:r>
            <a:rPr lang="en-GB" dirty="0"/>
            <a:t> </a:t>
          </a:r>
          <a:r>
            <a:rPr lang="en-GB" dirty="0" err="1"/>
            <a:t>Rencontrées</a:t>
          </a:r>
          <a:endParaRPr lang="en-US" dirty="0"/>
        </a:p>
      </dgm:t>
    </dgm:pt>
    <dgm:pt modelId="{8F0FDC80-50FD-441C-AD49-FB5309A2200C}" type="parTrans" cxnId="{9F632B42-C152-45C4-B466-3CC7F5C122F8}">
      <dgm:prSet/>
      <dgm:spPr/>
      <dgm:t>
        <a:bodyPr/>
        <a:lstStyle/>
        <a:p>
          <a:endParaRPr lang="en-US"/>
        </a:p>
      </dgm:t>
    </dgm:pt>
    <dgm:pt modelId="{E4619778-92DF-4E27-B454-0575E95CF4BC}" type="sibTrans" cxnId="{9F632B42-C152-45C4-B466-3CC7F5C122F8}">
      <dgm:prSet/>
      <dgm:spPr/>
      <dgm:t>
        <a:bodyPr/>
        <a:lstStyle/>
        <a:p>
          <a:endParaRPr lang="en-US"/>
        </a:p>
      </dgm:t>
    </dgm:pt>
    <dgm:pt modelId="{EF202FC0-D022-9A40-B147-388B713CAE18}">
      <dgm:prSet/>
      <dgm:spPr/>
      <dgm:t>
        <a:bodyPr/>
        <a:lstStyle/>
        <a:p>
          <a:r>
            <a:rPr lang="en-US" dirty="0" err="1"/>
            <a:t>Exemple</a:t>
          </a:r>
          <a:r>
            <a:rPr lang="en-US" dirty="0"/>
            <a:t> </a:t>
          </a:r>
          <a:r>
            <a:rPr lang="en-US" dirty="0" err="1"/>
            <a:t>d’utilisation</a:t>
          </a:r>
          <a:endParaRPr lang="en-FR" dirty="0"/>
        </a:p>
      </dgm:t>
    </dgm:pt>
    <dgm:pt modelId="{CF654D14-5730-2E4B-90B4-F7DD4B24473D}" type="parTrans" cxnId="{E5F0CAEA-77B5-8543-812D-D7E198006A78}">
      <dgm:prSet/>
      <dgm:spPr/>
      <dgm:t>
        <a:bodyPr/>
        <a:lstStyle/>
        <a:p>
          <a:endParaRPr lang="en-GB"/>
        </a:p>
      </dgm:t>
    </dgm:pt>
    <dgm:pt modelId="{6F5755D6-B149-CC43-A1E0-7A79BCAF7F5D}" type="sibTrans" cxnId="{E5F0CAEA-77B5-8543-812D-D7E198006A78}">
      <dgm:prSet/>
      <dgm:spPr/>
      <dgm:t>
        <a:bodyPr/>
        <a:lstStyle/>
        <a:p>
          <a:endParaRPr lang="en-GB"/>
        </a:p>
      </dgm:t>
    </dgm:pt>
    <dgm:pt modelId="{D4AC3F4E-5BC7-B648-A0A6-EAE2191B3783}">
      <dgm:prSet/>
      <dgm:spPr/>
      <dgm:t>
        <a:bodyPr/>
        <a:lstStyle/>
        <a:p>
          <a:r>
            <a:rPr lang="en-FR" dirty="0"/>
            <a:t>Conclusion</a:t>
          </a:r>
        </a:p>
      </dgm:t>
    </dgm:pt>
    <dgm:pt modelId="{460C0F96-56E4-BA44-85CE-0921ACDCD26F}" type="parTrans" cxnId="{324D8608-4BE7-F644-9FC0-FB00C691B311}">
      <dgm:prSet/>
      <dgm:spPr/>
      <dgm:t>
        <a:bodyPr/>
        <a:lstStyle/>
        <a:p>
          <a:endParaRPr lang="en-GB"/>
        </a:p>
      </dgm:t>
    </dgm:pt>
    <dgm:pt modelId="{0DE9A445-8731-FE45-BE22-8D0B35F13951}" type="sibTrans" cxnId="{324D8608-4BE7-F644-9FC0-FB00C691B311}">
      <dgm:prSet/>
      <dgm:spPr/>
      <dgm:t>
        <a:bodyPr/>
        <a:lstStyle/>
        <a:p>
          <a:endParaRPr lang="en-GB"/>
        </a:p>
      </dgm:t>
    </dgm:pt>
    <dgm:pt modelId="{31D472B9-CDCD-5E4C-9A62-9216B01CACDE}" type="pres">
      <dgm:prSet presAssocID="{ABF690A3-7719-4CF1-8592-05974188F2EF}" presName="vert0" presStyleCnt="0">
        <dgm:presLayoutVars>
          <dgm:dir/>
          <dgm:animOne val="branch"/>
          <dgm:animLvl val="lvl"/>
        </dgm:presLayoutVars>
      </dgm:prSet>
      <dgm:spPr/>
    </dgm:pt>
    <dgm:pt modelId="{6032A8C8-8A26-604B-9EB6-8536888B37F6}" type="pres">
      <dgm:prSet presAssocID="{2E300127-F987-4D1E-8575-71FBB7439294}" presName="thickLine" presStyleLbl="alignNode1" presStyleIdx="0" presStyleCnt="9"/>
      <dgm:spPr/>
    </dgm:pt>
    <dgm:pt modelId="{0D4308F9-A818-7542-AC61-BB1AE3A98E25}" type="pres">
      <dgm:prSet presAssocID="{2E300127-F987-4D1E-8575-71FBB7439294}" presName="horz1" presStyleCnt="0"/>
      <dgm:spPr/>
    </dgm:pt>
    <dgm:pt modelId="{35189A6A-8BB0-9C42-9BA3-B258371C8AC9}" type="pres">
      <dgm:prSet presAssocID="{2E300127-F987-4D1E-8575-71FBB7439294}" presName="tx1" presStyleLbl="revTx" presStyleIdx="0" presStyleCnt="9"/>
      <dgm:spPr/>
    </dgm:pt>
    <dgm:pt modelId="{4D9BEB92-5479-974E-8BBF-CFCEAB2E7FC9}" type="pres">
      <dgm:prSet presAssocID="{2E300127-F987-4D1E-8575-71FBB7439294}" presName="vert1" presStyleCnt="0"/>
      <dgm:spPr/>
    </dgm:pt>
    <dgm:pt modelId="{78191DC0-3B19-A04C-962D-6470876BF9C6}" type="pres">
      <dgm:prSet presAssocID="{F03726EF-BFB8-4482-BF50-9C03519C161C}" presName="thickLine" presStyleLbl="alignNode1" presStyleIdx="1" presStyleCnt="9"/>
      <dgm:spPr/>
    </dgm:pt>
    <dgm:pt modelId="{0E7652D5-09FF-E04F-B635-96FF8FDE0DFB}" type="pres">
      <dgm:prSet presAssocID="{F03726EF-BFB8-4482-BF50-9C03519C161C}" presName="horz1" presStyleCnt="0"/>
      <dgm:spPr/>
    </dgm:pt>
    <dgm:pt modelId="{A6FC0765-4A65-954C-9FD7-87926EA46AF7}" type="pres">
      <dgm:prSet presAssocID="{F03726EF-BFB8-4482-BF50-9C03519C161C}" presName="tx1" presStyleLbl="revTx" presStyleIdx="1" presStyleCnt="9"/>
      <dgm:spPr/>
    </dgm:pt>
    <dgm:pt modelId="{3E19E8C1-FFE7-1840-8C49-B0B99BDAB669}" type="pres">
      <dgm:prSet presAssocID="{F03726EF-BFB8-4482-BF50-9C03519C161C}" presName="vert1" presStyleCnt="0"/>
      <dgm:spPr/>
    </dgm:pt>
    <dgm:pt modelId="{E1664003-B1D0-F542-A519-1759F92FC343}" type="pres">
      <dgm:prSet presAssocID="{3C32818C-6424-4DBA-B569-D8300AC7F105}" presName="thickLine" presStyleLbl="alignNode1" presStyleIdx="2" presStyleCnt="9"/>
      <dgm:spPr/>
    </dgm:pt>
    <dgm:pt modelId="{46253270-CAFC-8241-A3B1-0834EEED3987}" type="pres">
      <dgm:prSet presAssocID="{3C32818C-6424-4DBA-B569-D8300AC7F105}" presName="horz1" presStyleCnt="0"/>
      <dgm:spPr/>
    </dgm:pt>
    <dgm:pt modelId="{83A90241-FF3B-6A46-A834-AAB3337AF433}" type="pres">
      <dgm:prSet presAssocID="{3C32818C-6424-4DBA-B569-D8300AC7F105}" presName="tx1" presStyleLbl="revTx" presStyleIdx="2" presStyleCnt="9"/>
      <dgm:spPr/>
    </dgm:pt>
    <dgm:pt modelId="{6E0D1AC8-8BB7-B946-B52A-0A1EF5FBA582}" type="pres">
      <dgm:prSet presAssocID="{3C32818C-6424-4DBA-B569-D8300AC7F105}" presName="vert1" presStyleCnt="0"/>
      <dgm:spPr/>
    </dgm:pt>
    <dgm:pt modelId="{E8AF8B8D-9DC4-D144-812E-E823C4D9828C}" type="pres">
      <dgm:prSet presAssocID="{7081731F-248D-46A5-8F59-456F51E3D934}" presName="thickLine" presStyleLbl="alignNode1" presStyleIdx="3" presStyleCnt="9"/>
      <dgm:spPr/>
    </dgm:pt>
    <dgm:pt modelId="{3C85EF0A-5A75-BD45-87BB-074418FE894C}" type="pres">
      <dgm:prSet presAssocID="{7081731F-248D-46A5-8F59-456F51E3D934}" presName="horz1" presStyleCnt="0"/>
      <dgm:spPr/>
    </dgm:pt>
    <dgm:pt modelId="{1785252F-1C6F-9244-8CAB-B538D586AF09}" type="pres">
      <dgm:prSet presAssocID="{7081731F-248D-46A5-8F59-456F51E3D934}" presName="tx1" presStyleLbl="revTx" presStyleIdx="3" presStyleCnt="9"/>
      <dgm:spPr/>
    </dgm:pt>
    <dgm:pt modelId="{7CEF05AA-77A1-3B41-800B-FC1C072C92A5}" type="pres">
      <dgm:prSet presAssocID="{7081731F-248D-46A5-8F59-456F51E3D934}" presName="vert1" presStyleCnt="0"/>
      <dgm:spPr/>
    </dgm:pt>
    <dgm:pt modelId="{26FFA436-F16C-534B-B284-B23E378503CA}" type="pres">
      <dgm:prSet presAssocID="{4CF6CDF3-8F64-49C0-881E-8016DA0AEB79}" presName="thickLine" presStyleLbl="alignNode1" presStyleIdx="4" presStyleCnt="9"/>
      <dgm:spPr/>
    </dgm:pt>
    <dgm:pt modelId="{331EEA22-236F-D24A-8BE8-71E3054D3A43}" type="pres">
      <dgm:prSet presAssocID="{4CF6CDF3-8F64-49C0-881E-8016DA0AEB79}" presName="horz1" presStyleCnt="0"/>
      <dgm:spPr/>
    </dgm:pt>
    <dgm:pt modelId="{0115318F-FED3-424E-9B72-6F7E1FEB374C}" type="pres">
      <dgm:prSet presAssocID="{4CF6CDF3-8F64-49C0-881E-8016DA0AEB79}" presName="tx1" presStyleLbl="revTx" presStyleIdx="4" presStyleCnt="9"/>
      <dgm:spPr/>
    </dgm:pt>
    <dgm:pt modelId="{EA0ACB22-41D5-1948-984D-56841A5C16BD}" type="pres">
      <dgm:prSet presAssocID="{4CF6CDF3-8F64-49C0-881E-8016DA0AEB79}" presName="vert1" presStyleCnt="0"/>
      <dgm:spPr/>
    </dgm:pt>
    <dgm:pt modelId="{765EC5D8-965C-EA4B-ABB8-7C9417862019}" type="pres">
      <dgm:prSet presAssocID="{38E7E64B-F194-4183-AC4C-4D1739A3B81D}" presName="thickLine" presStyleLbl="alignNode1" presStyleIdx="5" presStyleCnt="9"/>
      <dgm:spPr/>
    </dgm:pt>
    <dgm:pt modelId="{F72255F8-D450-3D46-B0ED-A81728CFB005}" type="pres">
      <dgm:prSet presAssocID="{38E7E64B-F194-4183-AC4C-4D1739A3B81D}" presName="horz1" presStyleCnt="0"/>
      <dgm:spPr/>
    </dgm:pt>
    <dgm:pt modelId="{1E7E6F6A-C6F8-AD4B-A3E8-41EFB539E4FC}" type="pres">
      <dgm:prSet presAssocID="{38E7E64B-F194-4183-AC4C-4D1739A3B81D}" presName="tx1" presStyleLbl="revTx" presStyleIdx="5" presStyleCnt="9"/>
      <dgm:spPr/>
    </dgm:pt>
    <dgm:pt modelId="{DA0BFE62-6A08-834E-AFC8-BC40F2B578E9}" type="pres">
      <dgm:prSet presAssocID="{38E7E64B-F194-4183-AC4C-4D1739A3B81D}" presName="vert1" presStyleCnt="0"/>
      <dgm:spPr/>
    </dgm:pt>
    <dgm:pt modelId="{F424E551-BB45-A843-95FE-0BFC6F562354}" type="pres">
      <dgm:prSet presAssocID="{1600EA75-612C-4579-9087-1EDB02BC454D}" presName="thickLine" presStyleLbl="alignNode1" presStyleIdx="6" presStyleCnt="9"/>
      <dgm:spPr/>
    </dgm:pt>
    <dgm:pt modelId="{2D263B5E-F0D4-E647-8109-6B35EFD3B0F1}" type="pres">
      <dgm:prSet presAssocID="{1600EA75-612C-4579-9087-1EDB02BC454D}" presName="horz1" presStyleCnt="0"/>
      <dgm:spPr/>
    </dgm:pt>
    <dgm:pt modelId="{1B5E54EB-B49F-964C-A3FB-A7615F08FF85}" type="pres">
      <dgm:prSet presAssocID="{1600EA75-612C-4579-9087-1EDB02BC454D}" presName="tx1" presStyleLbl="revTx" presStyleIdx="6" presStyleCnt="9"/>
      <dgm:spPr/>
    </dgm:pt>
    <dgm:pt modelId="{B6D57FDC-A3B5-924D-A9D8-FA534273E248}" type="pres">
      <dgm:prSet presAssocID="{1600EA75-612C-4579-9087-1EDB02BC454D}" presName="vert1" presStyleCnt="0"/>
      <dgm:spPr/>
    </dgm:pt>
    <dgm:pt modelId="{E5FE1964-2D65-7D4D-90B4-F6912E89B2B8}" type="pres">
      <dgm:prSet presAssocID="{EF202FC0-D022-9A40-B147-388B713CAE18}" presName="thickLine" presStyleLbl="alignNode1" presStyleIdx="7" presStyleCnt="9"/>
      <dgm:spPr/>
    </dgm:pt>
    <dgm:pt modelId="{A3A24A06-5AB1-694E-A74A-7F4347FC9A9F}" type="pres">
      <dgm:prSet presAssocID="{EF202FC0-D022-9A40-B147-388B713CAE18}" presName="horz1" presStyleCnt="0"/>
      <dgm:spPr/>
    </dgm:pt>
    <dgm:pt modelId="{0A87B5E4-5424-954B-A6A1-36A3C1FC9259}" type="pres">
      <dgm:prSet presAssocID="{EF202FC0-D022-9A40-B147-388B713CAE18}" presName="tx1" presStyleLbl="revTx" presStyleIdx="7" presStyleCnt="9"/>
      <dgm:spPr/>
    </dgm:pt>
    <dgm:pt modelId="{DFC84261-2CF7-1C44-9AD3-A7575C401D48}" type="pres">
      <dgm:prSet presAssocID="{EF202FC0-D022-9A40-B147-388B713CAE18}" presName="vert1" presStyleCnt="0"/>
      <dgm:spPr/>
    </dgm:pt>
    <dgm:pt modelId="{D46D43F0-7E9F-9947-BB1C-7486BC153D5D}" type="pres">
      <dgm:prSet presAssocID="{D4AC3F4E-5BC7-B648-A0A6-EAE2191B3783}" presName="thickLine" presStyleLbl="alignNode1" presStyleIdx="8" presStyleCnt="9"/>
      <dgm:spPr/>
    </dgm:pt>
    <dgm:pt modelId="{87245827-1CBC-C444-9043-FDAC3B6B08F4}" type="pres">
      <dgm:prSet presAssocID="{D4AC3F4E-5BC7-B648-A0A6-EAE2191B3783}" presName="horz1" presStyleCnt="0"/>
      <dgm:spPr/>
    </dgm:pt>
    <dgm:pt modelId="{232AABE4-FD06-4C44-9CAF-445F406E1617}" type="pres">
      <dgm:prSet presAssocID="{D4AC3F4E-5BC7-B648-A0A6-EAE2191B3783}" presName="tx1" presStyleLbl="revTx" presStyleIdx="8" presStyleCnt="9"/>
      <dgm:spPr/>
    </dgm:pt>
    <dgm:pt modelId="{9148A0C2-1E2F-E94C-87A6-9E58EDC0D0A9}" type="pres">
      <dgm:prSet presAssocID="{D4AC3F4E-5BC7-B648-A0A6-EAE2191B3783}" presName="vert1" presStyleCnt="0"/>
      <dgm:spPr/>
    </dgm:pt>
  </dgm:ptLst>
  <dgm:cxnLst>
    <dgm:cxn modelId="{73CD3507-E204-D74F-BEAC-0226C9571F26}" type="presOf" srcId="{F03726EF-BFB8-4482-BF50-9C03519C161C}" destId="{A6FC0765-4A65-954C-9FD7-87926EA46AF7}" srcOrd="0" destOrd="0" presId="urn:microsoft.com/office/officeart/2008/layout/LinedList"/>
    <dgm:cxn modelId="{324D8608-4BE7-F644-9FC0-FB00C691B311}" srcId="{ABF690A3-7719-4CF1-8592-05974188F2EF}" destId="{D4AC3F4E-5BC7-B648-A0A6-EAE2191B3783}" srcOrd="8" destOrd="0" parTransId="{460C0F96-56E4-BA44-85CE-0921ACDCD26F}" sibTransId="{0DE9A445-8731-FE45-BE22-8D0B35F13951}"/>
    <dgm:cxn modelId="{7BEED92D-697D-CE44-BF85-1CDB11B09C03}" type="presOf" srcId="{1600EA75-612C-4579-9087-1EDB02BC454D}" destId="{1B5E54EB-B49F-964C-A3FB-A7615F08FF85}" srcOrd="0" destOrd="0" presId="urn:microsoft.com/office/officeart/2008/layout/LinedList"/>
    <dgm:cxn modelId="{ACED6B39-9D8B-FD4E-A795-5A98C5D39723}" type="presOf" srcId="{7081731F-248D-46A5-8F59-456F51E3D934}" destId="{1785252F-1C6F-9244-8CAB-B538D586AF09}" srcOrd="0" destOrd="0" presId="urn:microsoft.com/office/officeart/2008/layout/LinedList"/>
    <dgm:cxn modelId="{5D98493A-2841-D143-92D2-9B95E889CAC2}" type="presOf" srcId="{3C32818C-6424-4DBA-B569-D8300AC7F105}" destId="{83A90241-FF3B-6A46-A834-AAB3337AF433}" srcOrd="0" destOrd="0" presId="urn:microsoft.com/office/officeart/2008/layout/LinedList"/>
    <dgm:cxn modelId="{9F632B42-C152-45C4-B466-3CC7F5C122F8}" srcId="{ABF690A3-7719-4CF1-8592-05974188F2EF}" destId="{1600EA75-612C-4579-9087-1EDB02BC454D}" srcOrd="6" destOrd="0" parTransId="{8F0FDC80-50FD-441C-AD49-FB5309A2200C}" sibTransId="{E4619778-92DF-4E27-B454-0575E95CF4BC}"/>
    <dgm:cxn modelId="{19067E46-2CBB-C24C-9C03-278CC54DC3C7}" type="presOf" srcId="{ABF690A3-7719-4CF1-8592-05974188F2EF}" destId="{31D472B9-CDCD-5E4C-9A62-9216B01CACDE}" srcOrd="0" destOrd="0" presId="urn:microsoft.com/office/officeart/2008/layout/LinedList"/>
    <dgm:cxn modelId="{48D3684F-E40F-4B4D-B888-87B94F778946}" srcId="{ABF690A3-7719-4CF1-8592-05974188F2EF}" destId="{4CF6CDF3-8F64-49C0-881E-8016DA0AEB79}" srcOrd="4" destOrd="0" parTransId="{AE723787-646C-4556-9BA6-AA560392869A}" sibTransId="{0EEB1F76-19C0-4FDF-B9FE-454F463DC17F}"/>
    <dgm:cxn modelId="{F57DB450-362C-484D-BA90-A57230149CF1}" type="presOf" srcId="{EF202FC0-D022-9A40-B147-388B713CAE18}" destId="{0A87B5E4-5424-954B-A6A1-36A3C1FC9259}" srcOrd="0" destOrd="0" presId="urn:microsoft.com/office/officeart/2008/layout/LinedList"/>
    <dgm:cxn modelId="{ED393B5E-BE3F-4ECB-B715-B4DFD1E80559}" srcId="{ABF690A3-7719-4CF1-8592-05974188F2EF}" destId="{7081731F-248D-46A5-8F59-456F51E3D934}" srcOrd="3" destOrd="0" parTransId="{8BF9B23E-85E1-4865-A56D-5A9751302412}" sibTransId="{4DA21A9C-0455-4664-B279-9843E6F23513}"/>
    <dgm:cxn modelId="{6791CD77-A889-4B59-AEB5-2229E54B0790}" srcId="{ABF690A3-7719-4CF1-8592-05974188F2EF}" destId="{2E300127-F987-4D1E-8575-71FBB7439294}" srcOrd="0" destOrd="0" parTransId="{09C19931-8EEC-491F-8F6D-9B1C9D6378C2}" sibTransId="{01402D99-DA6B-4A3A-9BB4-D8B817A57555}"/>
    <dgm:cxn modelId="{895F2FAC-1180-9444-B40E-3CCA690E3137}" type="presOf" srcId="{4CF6CDF3-8F64-49C0-881E-8016DA0AEB79}" destId="{0115318F-FED3-424E-9B72-6F7E1FEB374C}" srcOrd="0" destOrd="0" presId="urn:microsoft.com/office/officeart/2008/layout/LinedList"/>
    <dgm:cxn modelId="{A87853C1-6831-524F-BB29-15A159BB5654}" type="presOf" srcId="{D4AC3F4E-5BC7-B648-A0A6-EAE2191B3783}" destId="{232AABE4-FD06-4C44-9CAF-445F406E1617}" srcOrd="0" destOrd="0" presId="urn:microsoft.com/office/officeart/2008/layout/LinedList"/>
    <dgm:cxn modelId="{A5F636CF-EEFD-4E71-BEF6-E243153BFD2E}" srcId="{ABF690A3-7719-4CF1-8592-05974188F2EF}" destId="{F03726EF-BFB8-4482-BF50-9C03519C161C}" srcOrd="1" destOrd="0" parTransId="{99CCFE3B-7F90-4FE7-9EBA-14652ABD6A6F}" sibTransId="{D30A22EF-3430-4FCB-A00E-70C6A57758F6}"/>
    <dgm:cxn modelId="{6BEEA0CF-D88A-42D6-B938-7D365F7353BF}" srcId="{ABF690A3-7719-4CF1-8592-05974188F2EF}" destId="{3C32818C-6424-4DBA-B569-D8300AC7F105}" srcOrd="2" destOrd="0" parTransId="{F61D79A9-0827-4AF1-BBE5-5F4933F5C894}" sibTransId="{01DA967D-C15C-4C1A-924A-00F4A5EA4F9E}"/>
    <dgm:cxn modelId="{97444BD3-DD1A-47C7-AEDF-87C08FA203C2}" srcId="{ABF690A3-7719-4CF1-8592-05974188F2EF}" destId="{38E7E64B-F194-4183-AC4C-4D1739A3B81D}" srcOrd="5" destOrd="0" parTransId="{4E191A7A-12D3-4AC7-8559-617F9C56E925}" sibTransId="{19F1D3EB-0BCE-4C1D-9681-40901B2ECB60}"/>
    <dgm:cxn modelId="{A44BA4D4-42A3-9E4D-BA2B-71EA6D6AFD0D}" type="presOf" srcId="{2E300127-F987-4D1E-8575-71FBB7439294}" destId="{35189A6A-8BB0-9C42-9BA3-B258371C8AC9}" srcOrd="0" destOrd="0" presId="urn:microsoft.com/office/officeart/2008/layout/LinedList"/>
    <dgm:cxn modelId="{E5F0CAEA-77B5-8543-812D-D7E198006A78}" srcId="{ABF690A3-7719-4CF1-8592-05974188F2EF}" destId="{EF202FC0-D022-9A40-B147-388B713CAE18}" srcOrd="7" destOrd="0" parTransId="{CF654D14-5730-2E4B-90B4-F7DD4B24473D}" sibTransId="{6F5755D6-B149-CC43-A1E0-7A79BCAF7F5D}"/>
    <dgm:cxn modelId="{035F05F0-7110-E14A-8959-CC1124737C95}" type="presOf" srcId="{38E7E64B-F194-4183-AC4C-4D1739A3B81D}" destId="{1E7E6F6A-C6F8-AD4B-A3E8-41EFB539E4FC}" srcOrd="0" destOrd="0" presId="urn:microsoft.com/office/officeart/2008/layout/LinedList"/>
    <dgm:cxn modelId="{6F806972-6A82-7E40-97A2-C703B4E92E48}" type="presParOf" srcId="{31D472B9-CDCD-5E4C-9A62-9216B01CACDE}" destId="{6032A8C8-8A26-604B-9EB6-8536888B37F6}" srcOrd="0" destOrd="0" presId="urn:microsoft.com/office/officeart/2008/layout/LinedList"/>
    <dgm:cxn modelId="{CC50748D-75FB-FF47-8ECC-13BD3BA179D3}" type="presParOf" srcId="{31D472B9-CDCD-5E4C-9A62-9216B01CACDE}" destId="{0D4308F9-A818-7542-AC61-BB1AE3A98E25}" srcOrd="1" destOrd="0" presId="urn:microsoft.com/office/officeart/2008/layout/LinedList"/>
    <dgm:cxn modelId="{95C9AF37-F226-4E43-92C9-60B25D02AFCC}" type="presParOf" srcId="{0D4308F9-A818-7542-AC61-BB1AE3A98E25}" destId="{35189A6A-8BB0-9C42-9BA3-B258371C8AC9}" srcOrd="0" destOrd="0" presId="urn:microsoft.com/office/officeart/2008/layout/LinedList"/>
    <dgm:cxn modelId="{B4742402-701C-224C-AEBC-BD3A792505D6}" type="presParOf" srcId="{0D4308F9-A818-7542-AC61-BB1AE3A98E25}" destId="{4D9BEB92-5479-974E-8BBF-CFCEAB2E7FC9}" srcOrd="1" destOrd="0" presId="urn:microsoft.com/office/officeart/2008/layout/LinedList"/>
    <dgm:cxn modelId="{A8D02D9B-7EC9-3848-BFF6-37D1CB9575EE}" type="presParOf" srcId="{31D472B9-CDCD-5E4C-9A62-9216B01CACDE}" destId="{78191DC0-3B19-A04C-962D-6470876BF9C6}" srcOrd="2" destOrd="0" presId="urn:microsoft.com/office/officeart/2008/layout/LinedList"/>
    <dgm:cxn modelId="{7BB4604F-2011-854D-8EBA-2533D94D4383}" type="presParOf" srcId="{31D472B9-CDCD-5E4C-9A62-9216B01CACDE}" destId="{0E7652D5-09FF-E04F-B635-96FF8FDE0DFB}" srcOrd="3" destOrd="0" presId="urn:microsoft.com/office/officeart/2008/layout/LinedList"/>
    <dgm:cxn modelId="{7AD514CE-5EF1-ED43-9596-451CF4B62D0F}" type="presParOf" srcId="{0E7652D5-09FF-E04F-B635-96FF8FDE0DFB}" destId="{A6FC0765-4A65-954C-9FD7-87926EA46AF7}" srcOrd="0" destOrd="0" presId="urn:microsoft.com/office/officeart/2008/layout/LinedList"/>
    <dgm:cxn modelId="{19F655F2-E79D-BD4C-8959-EAF861B81582}" type="presParOf" srcId="{0E7652D5-09FF-E04F-B635-96FF8FDE0DFB}" destId="{3E19E8C1-FFE7-1840-8C49-B0B99BDAB669}" srcOrd="1" destOrd="0" presId="urn:microsoft.com/office/officeart/2008/layout/LinedList"/>
    <dgm:cxn modelId="{9B0A65A5-20D0-D840-A34D-1669CBF6DF0C}" type="presParOf" srcId="{31D472B9-CDCD-5E4C-9A62-9216B01CACDE}" destId="{E1664003-B1D0-F542-A519-1759F92FC343}" srcOrd="4" destOrd="0" presId="urn:microsoft.com/office/officeart/2008/layout/LinedList"/>
    <dgm:cxn modelId="{9A1C1994-8072-AD48-BCDA-3AF1DDDC1CF9}" type="presParOf" srcId="{31D472B9-CDCD-5E4C-9A62-9216B01CACDE}" destId="{46253270-CAFC-8241-A3B1-0834EEED3987}" srcOrd="5" destOrd="0" presId="urn:microsoft.com/office/officeart/2008/layout/LinedList"/>
    <dgm:cxn modelId="{D26E33CB-FFCA-464F-A816-F45AA6D12E2B}" type="presParOf" srcId="{46253270-CAFC-8241-A3B1-0834EEED3987}" destId="{83A90241-FF3B-6A46-A834-AAB3337AF433}" srcOrd="0" destOrd="0" presId="urn:microsoft.com/office/officeart/2008/layout/LinedList"/>
    <dgm:cxn modelId="{993EE125-25BC-2848-818D-1EEAED2DC6CC}" type="presParOf" srcId="{46253270-CAFC-8241-A3B1-0834EEED3987}" destId="{6E0D1AC8-8BB7-B946-B52A-0A1EF5FBA582}" srcOrd="1" destOrd="0" presId="urn:microsoft.com/office/officeart/2008/layout/LinedList"/>
    <dgm:cxn modelId="{3BFB5E0F-A7F5-814A-93F8-7FBA91F37CF2}" type="presParOf" srcId="{31D472B9-CDCD-5E4C-9A62-9216B01CACDE}" destId="{E8AF8B8D-9DC4-D144-812E-E823C4D9828C}" srcOrd="6" destOrd="0" presId="urn:microsoft.com/office/officeart/2008/layout/LinedList"/>
    <dgm:cxn modelId="{DC255C23-8C5B-5140-818D-4E7596B2A27E}" type="presParOf" srcId="{31D472B9-CDCD-5E4C-9A62-9216B01CACDE}" destId="{3C85EF0A-5A75-BD45-87BB-074418FE894C}" srcOrd="7" destOrd="0" presId="urn:microsoft.com/office/officeart/2008/layout/LinedList"/>
    <dgm:cxn modelId="{870CB787-B949-8249-B26D-21B8B87061FB}" type="presParOf" srcId="{3C85EF0A-5A75-BD45-87BB-074418FE894C}" destId="{1785252F-1C6F-9244-8CAB-B538D586AF09}" srcOrd="0" destOrd="0" presId="urn:microsoft.com/office/officeart/2008/layout/LinedList"/>
    <dgm:cxn modelId="{21C3C89B-D5BD-A547-9562-077C654CCF20}" type="presParOf" srcId="{3C85EF0A-5A75-BD45-87BB-074418FE894C}" destId="{7CEF05AA-77A1-3B41-800B-FC1C072C92A5}" srcOrd="1" destOrd="0" presId="urn:microsoft.com/office/officeart/2008/layout/LinedList"/>
    <dgm:cxn modelId="{D810F787-ACD4-C84D-BFE8-F22F250E8AE2}" type="presParOf" srcId="{31D472B9-CDCD-5E4C-9A62-9216B01CACDE}" destId="{26FFA436-F16C-534B-B284-B23E378503CA}" srcOrd="8" destOrd="0" presId="urn:microsoft.com/office/officeart/2008/layout/LinedList"/>
    <dgm:cxn modelId="{55162290-4CCD-944F-9D1C-D88D9CDA0E86}" type="presParOf" srcId="{31D472B9-CDCD-5E4C-9A62-9216B01CACDE}" destId="{331EEA22-236F-D24A-8BE8-71E3054D3A43}" srcOrd="9" destOrd="0" presId="urn:microsoft.com/office/officeart/2008/layout/LinedList"/>
    <dgm:cxn modelId="{88CA373F-0118-6446-85A1-A2DAAE311F48}" type="presParOf" srcId="{331EEA22-236F-D24A-8BE8-71E3054D3A43}" destId="{0115318F-FED3-424E-9B72-6F7E1FEB374C}" srcOrd="0" destOrd="0" presId="urn:microsoft.com/office/officeart/2008/layout/LinedList"/>
    <dgm:cxn modelId="{02C04602-34F2-034D-BDCE-B9002C59E0A1}" type="presParOf" srcId="{331EEA22-236F-D24A-8BE8-71E3054D3A43}" destId="{EA0ACB22-41D5-1948-984D-56841A5C16BD}" srcOrd="1" destOrd="0" presId="urn:microsoft.com/office/officeart/2008/layout/LinedList"/>
    <dgm:cxn modelId="{101BE282-F29F-A440-8048-6B6969C77A91}" type="presParOf" srcId="{31D472B9-CDCD-5E4C-9A62-9216B01CACDE}" destId="{765EC5D8-965C-EA4B-ABB8-7C9417862019}" srcOrd="10" destOrd="0" presId="urn:microsoft.com/office/officeart/2008/layout/LinedList"/>
    <dgm:cxn modelId="{93AE9EB6-5B22-704C-8C5F-D2C6B19F48D9}" type="presParOf" srcId="{31D472B9-CDCD-5E4C-9A62-9216B01CACDE}" destId="{F72255F8-D450-3D46-B0ED-A81728CFB005}" srcOrd="11" destOrd="0" presId="urn:microsoft.com/office/officeart/2008/layout/LinedList"/>
    <dgm:cxn modelId="{6B5A1E98-BC8B-2C4F-A791-D1A9E17A8C3E}" type="presParOf" srcId="{F72255F8-D450-3D46-B0ED-A81728CFB005}" destId="{1E7E6F6A-C6F8-AD4B-A3E8-41EFB539E4FC}" srcOrd="0" destOrd="0" presId="urn:microsoft.com/office/officeart/2008/layout/LinedList"/>
    <dgm:cxn modelId="{CAE6F685-3FB8-464E-9563-0E0C5A95F175}" type="presParOf" srcId="{F72255F8-D450-3D46-B0ED-A81728CFB005}" destId="{DA0BFE62-6A08-834E-AFC8-BC40F2B578E9}" srcOrd="1" destOrd="0" presId="urn:microsoft.com/office/officeart/2008/layout/LinedList"/>
    <dgm:cxn modelId="{AD939FD6-C4DC-FA44-B0D1-74C9B3C4357B}" type="presParOf" srcId="{31D472B9-CDCD-5E4C-9A62-9216B01CACDE}" destId="{F424E551-BB45-A843-95FE-0BFC6F562354}" srcOrd="12" destOrd="0" presId="urn:microsoft.com/office/officeart/2008/layout/LinedList"/>
    <dgm:cxn modelId="{82ADF757-D0C5-7643-A2C0-8B51589F4C26}" type="presParOf" srcId="{31D472B9-CDCD-5E4C-9A62-9216B01CACDE}" destId="{2D263B5E-F0D4-E647-8109-6B35EFD3B0F1}" srcOrd="13" destOrd="0" presId="urn:microsoft.com/office/officeart/2008/layout/LinedList"/>
    <dgm:cxn modelId="{58C0EBC7-3FFE-2D4C-BFAB-159FF1B370C3}" type="presParOf" srcId="{2D263B5E-F0D4-E647-8109-6B35EFD3B0F1}" destId="{1B5E54EB-B49F-964C-A3FB-A7615F08FF85}" srcOrd="0" destOrd="0" presId="urn:microsoft.com/office/officeart/2008/layout/LinedList"/>
    <dgm:cxn modelId="{16B630F7-D38D-C848-85ED-5344FAB9676E}" type="presParOf" srcId="{2D263B5E-F0D4-E647-8109-6B35EFD3B0F1}" destId="{B6D57FDC-A3B5-924D-A9D8-FA534273E248}" srcOrd="1" destOrd="0" presId="urn:microsoft.com/office/officeart/2008/layout/LinedList"/>
    <dgm:cxn modelId="{424D5EB2-2EBD-5F4F-AF21-17515764F2D4}" type="presParOf" srcId="{31D472B9-CDCD-5E4C-9A62-9216B01CACDE}" destId="{E5FE1964-2D65-7D4D-90B4-F6912E89B2B8}" srcOrd="14" destOrd="0" presId="urn:microsoft.com/office/officeart/2008/layout/LinedList"/>
    <dgm:cxn modelId="{CB9B3694-43B5-DE43-AAD2-CA8A40D96B56}" type="presParOf" srcId="{31D472B9-CDCD-5E4C-9A62-9216B01CACDE}" destId="{A3A24A06-5AB1-694E-A74A-7F4347FC9A9F}" srcOrd="15" destOrd="0" presId="urn:microsoft.com/office/officeart/2008/layout/LinedList"/>
    <dgm:cxn modelId="{41D86FBE-10B7-B74C-A80E-775F606C7DE9}" type="presParOf" srcId="{A3A24A06-5AB1-694E-A74A-7F4347FC9A9F}" destId="{0A87B5E4-5424-954B-A6A1-36A3C1FC9259}" srcOrd="0" destOrd="0" presId="urn:microsoft.com/office/officeart/2008/layout/LinedList"/>
    <dgm:cxn modelId="{02816B99-45C5-214F-AD76-585FCA9C2FEC}" type="presParOf" srcId="{A3A24A06-5AB1-694E-A74A-7F4347FC9A9F}" destId="{DFC84261-2CF7-1C44-9AD3-A7575C401D48}" srcOrd="1" destOrd="0" presId="urn:microsoft.com/office/officeart/2008/layout/LinedList"/>
    <dgm:cxn modelId="{22845CA4-C3F6-0B41-85D0-F78E1A2E210E}" type="presParOf" srcId="{31D472B9-CDCD-5E4C-9A62-9216B01CACDE}" destId="{D46D43F0-7E9F-9947-BB1C-7486BC153D5D}" srcOrd="16" destOrd="0" presId="urn:microsoft.com/office/officeart/2008/layout/LinedList"/>
    <dgm:cxn modelId="{BF66F883-88B5-3143-B4AB-3282ED712558}" type="presParOf" srcId="{31D472B9-CDCD-5E4C-9A62-9216B01CACDE}" destId="{87245827-1CBC-C444-9043-FDAC3B6B08F4}" srcOrd="17" destOrd="0" presId="urn:microsoft.com/office/officeart/2008/layout/LinedList"/>
    <dgm:cxn modelId="{A853758D-9C74-6A49-B7B7-B21E4DB971ED}" type="presParOf" srcId="{87245827-1CBC-C444-9043-FDAC3B6B08F4}" destId="{232AABE4-FD06-4C44-9CAF-445F406E1617}" srcOrd="0" destOrd="0" presId="urn:microsoft.com/office/officeart/2008/layout/LinedList"/>
    <dgm:cxn modelId="{D2443247-A6B9-5D4C-B907-E0CD2B72A636}" type="presParOf" srcId="{87245827-1CBC-C444-9043-FDAC3B6B08F4}" destId="{9148A0C2-1E2F-E94C-87A6-9E58EDC0D0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86DFFB-3823-4BA6-82BA-B65A5A64D01A}" type="doc">
      <dgm:prSet loTypeId="urn:microsoft.com/office/officeart/2005/8/layout/chart3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A33168C-341C-424F-86C6-341DAAB89CB9}">
      <dgm:prSet/>
      <dgm:spPr>
        <a:solidFill>
          <a:schemeClr val="accent2"/>
        </a:solidFill>
      </dgm:spPr>
      <dgm:t>
        <a:bodyPr/>
        <a:lstStyle/>
        <a:p>
          <a:r>
            <a:rPr lang="en-GB" dirty="0"/>
            <a:t>Solution </a:t>
          </a:r>
          <a:r>
            <a:rPr lang="en-GB" dirty="0" err="1"/>
            <a:t>complète</a:t>
          </a:r>
          <a:r>
            <a:rPr lang="en-GB" dirty="0"/>
            <a:t> pour la gestion </a:t>
          </a:r>
          <a:r>
            <a:rPr lang="en-GB" dirty="0" err="1"/>
            <a:t>hôtelière</a:t>
          </a:r>
          <a:r>
            <a:rPr lang="en-GB" dirty="0"/>
            <a:t>.</a:t>
          </a:r>
          <a:endParaRPr lang="en-US" dirty="0"/>
        </a:p>
      </dgm:t>
    </dgm:pt>
    <dgm:pt modelId="{A7BE9DF5-B6E4-4A5A-AA9B-43E51B7931C2}" type="parTrans" cxnId="{EA5D6F59-09E3-4DBB-9906-2FF464827119}">
      <dgm:prSet/>
      <dgm:spPr/>
      <dgm:t>
        <a:bodyPr/>
        <a:lstStyle/>
        <a:p>
          <a:endParaRPr lang="en-US"/>
        </a:p>
      </dgm:t>
    </dgm:pt>
    <dgm:pt modelId="{52CDC877-431D-4C54-A331-FE3FFC83B7EB}" type="sibTrans" cxnId="{EA5D6F59-09E3-4DBB-9906-2FF464827119}">
      <dgm:prSet/>
      <dgm:spPr/>
      <dgm:t>
        <a:bodyPr/>
        <a:lstStyle/>
        <a:p>
          <a:endParaRPr lang="en-US"/>
        </a:p>
      </dgm:t>
    </dgm:pt>
    <dgm:pt modelId="{18155306-C562-4473-BCFC-91CFB9567618}">
      <dgm:prSet/>
      <dgm:spPr/>
      <dgm:t>
        <a:bodyPr/>
        <a:lstStyle/>
        <a:p>
          <a:r>
            <a:rPr lang="en-GB" dirty="0" err="1"/>
            <a:t>Prochaines</a:t>
          </a:r>
          <a:r>
            <a:rPr lang="en-GB" dirty="0"/>
            <a:t> étapes </a:t>
          </a:r>
        </a:p>
        <a:p>
          <a:r>
            <a:rPr lang="en-GB" i="1" dirty="0"/>
            <a:t> </a:t>
          </a:r>
          <a:r>
            <a:rPr lang="en-GB" i="1" dirty="0" err="1"/>
            <a:t>Création</a:t>
          </a:r>
          <a:r>
            <a:rPr lang="en-GB" i="1" dirty="0"/>
            <a:t> </a:t>
          </a:r>
          <a:r>
            <a:rPr lang="en-GB" i="1" dirty="0" err="1"/>
            <a:t>d'une</a:t>
          </a:r>
          <a:r>
            <a:rPr lang="en-GB" i="1" dirty="0"/>
            <a:t> interface </a:t>
          </a:r>
          <a:r>
            <a:rPr lang="en-GB" i="1" dirty="0" err="1"/>
            <a:t>utilisateur</a:t>
          </a:r>
          <a:r>
            <a:rPr lang="en-GB" i="1" dirty="0"/>
            <a:t>.</a:t>
          </a:r>
          <a:endParaRPr lang="en-US" dirty="0"/>
        </a:p>
        <a:p>
          <a:r>
            <a:rPr lang="en-GB" i="1" dirty="0"/>
            <a:t> </a:t>
          </a:r>
          <a:r>
            <a:rPr lang="en-GB" i="1" dirty="0" err="1"/>
            <a:t>Ajout</a:t>
          </a:r>
          <a:r>
            <a:rPr lang="en-GB" i="1" dirty="0"/>
            <a:t> de </a:t>
          </a:r>
          <a:r>
            <a:rPr lang="en-GB" i="1" dirty="0" err="1"/>
            <a:t>nouvelles</a:t>
          </a:r>
          <a:r>
            <a:rPr lang="en-GB" i="1" dirty="0"/>
            <a:t> </a:t>
          </a:r>
          <a:r>
            <a:rPr lang="en-GB" i="1" dirty="0" err="1"/>
            <a:t>fonctionnalités</a:t>
          </a:r>
          <a:r>
            <a:rPr lang="en-GB" i="1" dirty="0"/>
            <a:t> </a:t>
          </a:r>
          <a:r>
            <a:rPr lang="en-GB" i="1" dirty="0" err="1"/>
            <a:t>selon</a:t>
          </a:r>
          <a:r>
            <a:rPr lang="en-GB" i="1" dirty="0"/>
            <a:t> les </a:t>
          </a:r>
          <a:r>
            <a:rPr lang="en-GB" i="1" dirty="0" err="1"/>
            <a:t>besoins</a:t>
          </a:r>
          <a:r>
            <a:rPr lang="en-GB" i="1" dirty="0"/>
            <a:t>.</a:t>
          </a:r>
          <a:endParaRPr lang="en-US" dirty="0"/>
        </a:p>
      </dgm:t>
    </dgm:pt>
    <dgm:pt modelId="{A8A3F3B5-A020-401A-A39E-8E2E066631A8}" type="parTrans" cxnId="{D050829D-9BCC-4A53-B17D-D93D54674839}">
      <dgm:prSet/>
      <dgm:spPr/>
      <dgm:t>
        <a:bodyPr/>
        <a:lstStyle/>
        <a:p>
          <a:endParaRPr lang="en-US"/>
        </a:p>
      </dgm:t>
    </dgm:pt>
    <dgm:pt modelId="{3AA80E2D-EF6E-4014-9BF0-BAE56B25236B}" type="sibTrans" cxnId="{D050829D-9BCC-4A53-B17D-D93D54674839}">
      <dgm:prSet/>
      <dgm:spPr/>
      <dgm:t>
        <a:bodyPr/>
        <a:lstStyle/>
        <a:p>
          <a:endParaRPr lang="en-US"/>
        </a:p>
      </dgm:t>
    </dgm:pt>
    <dgm:pt modelId="{99A1E9D3-53E2-4A0E-97EC-9E643235A06C}">
      <dgm:prSet/>
      <dgm:spPr>
        <a:solidFill>
          <a:schemeClr val="accent5"/>
        </a:solidFill>
      </dgm:spPr>
      <dgm:t>
        <a:bodyPr/>
        <a:lstStyle/>
        <a:p>
          <a:r>
            <a:rPr lang="en-GB"/>
            <a:t>API flexible et évolutive. </a:t>
          </a:r>
          <a:endParaRPr lang="en-GB" dirty="0"/>
        </a:p>
      </dgm:t>
    </dgm:pt>
    <dgm:pt modelId="{C6B65C54-C53B-438B-8A22-F501FB2AECE3}" type="parTrans" cxnId="{6BBE2D0B-A49F-4C73-BE92-1C50CD6AAEEE}">
      <dgm:prSet/>
      <dgm:spPr/>
      <dgm:t>
        <a:bodyPr/>
        <a:lstStyle/>
        <a:p>
          <a:endParaRPr lang="en-US"/>
        </a:p>
      </dgm:t>
    </dgm:pt>
    <dgm:pt modelId="{D1EC3B55-892F-45F0-A8C0-4913C3903EF2}" type="sibTrans" cxnId="{6BBE2D0B-A49F-4C73-BE92-1C50CD6AAEEE}">
      <dgm:prSet/>
      <dgm:spPr/>
      <dgm:t>
        <a:bodyPr/>
        <a:lstStyle/>
        <a:p>
          <a:endParaRPr lang="en-US"/>
        </a:p>
      </dgm:t>
    </dgm:pt>
    <dgm:pt modelId="{8BE806C3-049B-254B-A754-6280E09C9883}" type="pres">
      <dgm:prSet presAssocID="{3186DFFB-3823-4BA6-82BA-B65A5A64D01A}" presName="compositeShape" presStyleCnt="0">
        <dgm:presLayoutVars>
          <dgm:chMax val="7"/>
          <dgm:dir/>
          <dgm:resizeHandles val="exact"/>
        </dgm:presLayoutVars>
      </dgm:prSet>
      <dgm:spPr/>
    </dgm:pt>
    <dgm:pt modelId="{BE7BA985-345F-F64E-B33B-9FA05F3D1037}" type="pres">
      <dgm:prSet presAssocID="{3186DFFB-3823-4BA6-82BA-B65A5A64D01A}" presName="wedge1" presStyleLbl="node1" presStyleIdx="0" presStyleCnt="3" custLinFactNeighborX="-4883" custLinFactNeighborY="2946"/>
      <dgm:spPr/>
    </dgm:pt>
    <dgm:pt modelId="{1C0189AD-E714-AC4D-A966-AD52547F71B1}" type="pres">
      <dgm:prSet presAssocID="{3186DFFB-3823-4BA6-82BA-B65A5A64D01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679D59E-B7FC-3E44-B772-9F7E0A177BFE}" type="pres">
      <dgm:prSet presAssocID="{3186DFFB-3823-4BA6-82BA-B65A5A64D01A}" presName="wedge2" presStyleLbl="node1" presStyleIdx="1" presStyleCnt="3"/>
      <dgm:spPr/>
    </dgm:pt>
    <dgm:pt modelId="{F995E6ED-ACD1-D94C-9356-EA275281FB98}" type="pres">
      <dgm:prSet presAssocID="{3186DFFB-3823-4BA6-82BA-B65A5A64D01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B483BFD-C312-3B40-BA7D-DE4C2BBB14A6}" type="pres">
      <dgm:prSet presAssocID="{3186DFFB-3823-4BA6-82BA-B65A5A64D01A}" presName="wedge3" presStyleLbl="node1" presStyleIdx="2" presStyleCnt="3"/>
      <dgm:spPr/>
    </dgm:pt>
    <dgm:pt modelId="{50FF3107-9E9A-1446-9C9D-A69B977FCE79}" type="pres">
      <dgm:prSet presAssocID="{3186DFFB-3823-4BA6-82BA-B65A5A64D01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BBE2D0B-A49F-4C73-BE92-1C50CD6AAEEE}" srcId="{3186DFFB-3823-4BA6-82BA-B65A5A64D01A}" destId="{99A1E9D3-53E2-4A0E-97EC-9E643235A06C}" srcOrd="2" destOrd="0" parTransId="{C6B65C54-C53B-438B-8A22-F501FB2AECE3}" sibTransId="{D1EC3B55-892F-45F0-A8C0-4913C3903EF2}"/>
    <dgm:cxn modelId="{55A8200C-F455-684B-AF86-86DE2DE7EB27}" type="presOf" srcId="{7A33168C-341C-424F-86C6-341DAAB89CB9}" destId="{1C0189AD-E714-AC4D-A966-AD52547F71B1}" srcOrd="1" destOrd="0" presId="urn:microsoft.com/office/officeart/2005/8/layout/chart3"/>
    <dgm:cxn modelId="{FC77D353-18D1-4E44-B0B1-FECB9852BC16}" type="presOf" srcId="{3186DFFB-3823-4BA6-82BA-B65A5A64D01A}" destId="{8BE806C3-049B-254B-A754-6280E09C9883}" srcOrd="0" destOrd="0" presId="urn:microsoft.com/office/officeart/2005/8/layout/chart3"/>
    <dgm:cxn modelId="{EA5D6F59-09E3-4DBB-9906-2FF464827119}" srcId="{3186DFFB-3823-4BA6-82BA-B65A5A64D01A}" destId="{7A33168C-341C-424F-86C6-341DAAB89CB9}" srcOrd="0" destOrd="0" parTransId="{A7BE9DF5-B6E4-4A5A-AA9B-43E51B7931C2}" sibTransId="{52CDC877-431D-4C54-A331-FE3FFC83B7EB}"/>
    <dgm:cxn modelId="{8A1E5F66-7686-734E-BF33-605A9BAF40B6}" type="presOf" srcId="{7A33168C-341C-424F-86C6-341DAAB89CB9}" destId="{BE7BA985-345F-F64E-B33B-9FA05F3D1037}" srcOrd="0" destOrd="0" presId="urn:microsoft.com/office/officeart/2005/8/layout/chart3"/>
    <dgm:cxn modelId="{6489FD71-5802-404A-9DEB-1D79AB0F9C78}" type="presOf" srcId="{99A1E9D3-53E2-4A0E-97EC-9E643235A06C}" destId="{50FF3107-9E9A-1446-9C9D-A69B977FCE79}" srcOrd="1" destOrd="0" presId="urn:microsoft.com/office/officeart/2005/8/layout/chart3"/>
    <dgm:cxn modelId="{EA876474-0FAF-A641-BC18-6C1A7E72F3EA}" type="presOf" srcId="{99A1E9D3-53E2-4A0E-97EC-9E643235A06C}" destId="{BB483BFD-C312-3B40-BA7D-DE4C2BBB14A6}" srcOrd="0" destOrd="0" presId="urn:microsoft.com/office/officeart/2005/8/layout/chart3"/>
    <dgm:cxn modelId="{E88C9981-9426-5F43-BAAE-628519401A4C}" type="presOf" srcId="{18155306-C562-4473-BCFC-91CFB9567618}" destId="{A679D59E-B7FC-3E44-B772-9F7E0A177BFE}" srcOrd="0" destOrd="0" presId="urn:microsoft.com/office/officeart/2005/8/layout/chart3"/>
    <dgm:cxn modelId="{D050829D-9BCC-4A53-B17D-D93D54674839}" srcId="{3186DFFB-3823-4BA6-82BA-B65A5A64D01A}" destId="{18155306-C562-4473-BCFC-91CFB9567618}" srcOrd="1" destOrd="0" parTransId="{A8A3F3B5-A020-401A-A39E-8E2E066631A8}" sibTransId="{3AA80E2D-EF6E-4014-9BF0-BAE56B25236B}"/>
    <dgm:cxn modelId="{A3D7BAF9-B58F-3C43-BE79-FFBD49A6B5D7}" type="presOf" srcId="{18155306-C562-4473-BCFC-91CFB9567618}" destId="{F995E6ED-ACD1-D94C-9356-EA275281FB98}" srcOrd="1" destOrd="0" presId="urn:microsoft.com/office/officeart/2005/8/layout/chart3"/>
    <dgm:cxn modelId="{0830981B-745B-EF49-9527-09DCD21A783F}" type="presParOf" srcId="{8BE806C3-049B-254B-A754-6280E09C9883}" destId="{BE7BA985-345F-F64E-B33B-9FA05F3D1037}" srcOrd="0" destOrd="0" presId="urn:microsoft.com/office/officeart/2005/8/layout/chart3"/>
    <dgm:cxn modelId="{7F0107BA-B179-5C42-B839-4ACF35A95380}" type="presParOf" srcId="{8BE806C3-049B-254B-A754-6280E09C9883}" destId="{1C0189AD-E714-AC4D-A966-AD52547F71B1}" srcOrd="1" destOrd="0" presId="urn:microsoft.com/office/officeart/2005/8/layout/chart3"/>
    <dgm:cxn modelId="{A9DC948B-F225-1649-B18F-6E6B796E4EBE}" type="presParOf" srcId="{8BE806C3-049B-254B-A754-6280E09C9883}" destId="{A679D59E-B7FC-3E44-B772-9F7E0A177BFE}" srcOrd="2" destOrd="0" presId="urn:microsoft.com/office/officeart/2005/8/layout/chart3"/>
    <dgm:cxn modelId="{16A9EBDB-C42B-3948-944D-AA9FE2756012}" type="presParOf" srcId="{8BE806C3-049B-254B-A754-6280E09C9883}" destId="{F995E6ED-ACD1-D94C-9356-EA275281FB98}" srcOrd="3" destOrd="0" presId="urn:microsoft.com/office/officeart/2005/8/layout/chart3"/>
    <dgm:cxn modelId="{497EEBEF-8CFA-9545-9079-63D80894D1F3}" type="presParOf" srcId="{8BE806C3-049B-254B-A754-6280E09C9883}" destId="{BB483BFD-C312-3B40-BA7D-DE4C2BBB14A6}" srcOrd="4" destOrd="0" presId="urn:microsoft.com/office/officeart/2005/8/layout/chart3"/>
    <dgm:cxn modelId="{E9456420-1A61-7A4E-8B6A-20FC12EECDA0}" type="presParOf" srcId="{8BE806C3-049B-254B-A754-6280E09C9883}" destId="{50FF3107-9E9A-1446-9C9D-A69B977FCE79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8101272-FCA8-42AD-B883-DEC8C5F51AB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7B82EC-79A3-49BE-8E04-A88553422F9A}">
      <dgm:prSet custT="1"/>
      <dgm:spPr/>
      <dgm:t>
        <a:bodyPr/>
        <a:lstStyle/>
        <a:p>
          <a:r>
            <a:rPr lang="en-US" sz="4400" dirty="0"/>
            <a:t>Merci pour </a:t>
          </a:r>
          <a:r>
            <a:rPr lang="en-US" sz="4400" dirty="0" err="1"/>
            <a:t>votre</a:t>
          </a:r>
          <a:r>
            <a:rPr lang="en-US" sz="4400" dirty="0"/>
            <a:t> attention </a:t>
          </a:r>
        </a:p>
      </dgm:t>
    </dgm:pt>
    <dgm:pt modelId="{ECA61AFD-4BF1-455A-BC8C-B9A20FB67A19}" type="parTrans" cxnId="{31BEE95F-2EFE-44C6-ADA5-0CDB1D691D05}">
      <dgm:prSet/>
      <dgm:spPr/>
      <dgm:t>
        <a:bodyPr/>
        <a:lstStyle/>
        <a:p>
          <a:endParaRPr lang="en-US"/>
        </a:p>
      </dgm:t>
    </dgm:pt>
    <dgm:pt modelId="{2847928C-B4F1-4D82-ABFD-5C9F6E9E10B9}" type="sibTrans" cxnId="{31BEE95F-2EFE-44C6-ADA5-0CDB1D691D05}">
      <dgm:prSet/>
      <dgm:spPr/>
      <dgm:t>
        <a:bodyPr/>
        <a:lstStyle/>
        <a:p>
          <a:pPr rtl="0"/>
          <a:endParaRPr lang="en-US"/>
        </a:p>
      </dgm:t>
    </dgm:pt>
    <dgm:pt modelId="{DDD6A775-BB1C-49F4-A188-2885D5C8DD42}">
      <dgm:prSet custT="1"/>
      <dgm:spPr>
        <a:solidFill>
          <a:schemeClr val="accent5"/>
        </a:solidFill>
      </dgm:spPr>
      <dgm:t>
        <a:bodyPr/>
        <a:lstStyle/>
        <a:p>
          <a:r>
            <a:rPr lang="en-US" sz="4400" dirty="0" err="1"/>
            <a:t>Avez</a:t>
          </a:r>
          <a:r>
            <a:rPr lang="en-US" sz="4400" dirty="0"/>
            <a:t> </a:t>
          </a:r>
          <a:r>
            <a:rPr lang="en-US" sz="4400" dirty="0" err="1"/>
            <a:t>vous</a:t>
          </a:r>
          <a:r>
            <a:rPr lang="en-US" sz="4400" dirty="0"/>
            <a:t> des questions ?</a:t>
          </a:r>
        </a:p>
      </dgm:t>
    </dgm:pt>
    <dgm:pt modelId="{649A81CF-B78B-44F8-9F33-114D2F6024DA}" type="parTrans" cxnId="{273E9186-737F-4AA2-B59A-EEACE1AEE9EA}">
      <dgm:prSet/>
      <dgm:spPr/>
      <dgm:t>
        <a:bodyPr/>
        <a:lstStyle/>
        <a:p>
          <a:endParaRPr lang="en-US"/>
        </a:p>
      </dgm:t>
    </dgm:pt>
    <dgm:pt modelId="{0ADB8A4A-338C-4C51-AE6D-9CE1A0F71BBC}" type="sibTrans" cxnId="{273E9186-737F-4AA2-B59A-EEACE1AEE9EA}">
      <dgm:prSet/>
      <dgm:spPr/>
      <dgm:t>
        <a:bodyPr/>
        <a:lstStyle/>
        <a:p>
          <a:endParaRPr lang="en-US"/>
        </a:p>
      </dgm:t>
    </dgm:pt>
    <dgm:pt modelId="{252D0A41-E379-9A42-AB44-7FE87D9A1BF9}" type="pres">
      <dgm:prSet presAssocID="{C8101272-FCA8-42AD-B883-DEC8C5F51A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6D82AB-97C6-1944-A5C3-C0304B5E70C2}" type="pres">
      <dgm:prSet presAssocID="{A27B82EC-79A3-49BE-8E04-A88553422F9A}" presName="root" presStyleCnt="0"/>
      <dgm:spPr/>
    </dgm:pt>
    <dgm:pt modelId="{010E4A79-3A4F-FC4F-9C27-052C5D28385C}" type="pres">
      <dgm:prSet presAssocID="{A27B82EC-79A3-49BE-8E04-A88553422F9A}" presName="rootComposite" presStyleCnt="0"/>
      <dgm:spPr/>
    </dgm:pt>
    <dgm:pt modelId="{82F7B2FE-6C00-2B49-A58A-4357BA4E2723}" type="pres">
      <dgm:prSet presAssocID="{A27B82EC-79A3-49BE-8E04-A88553422F9A}" presName="rootText" presStyleLbl="node1" presStyleIdx="0" presStyleCnt="2" custScaleX="206764" custLinFactY="-2004" custLinFactNeighborX="11175" custLinFactNeighborY="-100000"/>
      <dgm:spPr/>
    </dgm:pt>
    <dgm:pt modelId="{B76C38CE-ACF2-EE48-AF56-597663558144}" type="pres">
      <dgm:prSet presAssocID="{A27B82EC-79A3-49BE-8E04-A88553422F9A}" presName="rootConnector" presStyleLbl="node1" presStyleIdx="0" presStyleCnt="2"/>
      <dgm:spPr/>
    </dgm:pt>
    <dgm:pt modelId="{DEAF3D6F-E7F2-B246-8ABF-93425702A281}" type="pres">
      <dgm:prSet presAssocID="{A27B82EC-79A3-49BE-8E04-A88553422F9A}" presName="childShape" presStyleCnt="0"/>
      <dgm:spPr/>
    </dgm:pt>
    <dgm:pt modelId="{D995FA89-BC63-3249-8B94-949F92F7021A}" type="pres">
      <dgm:prSet presAssocID="{DDD6A775-BB1C-49F4-A188-2885D5C8DD42}" presName="root" presStyleCnt="0"/>
      <dgm:spPr/>
    </dgm:pt>
    <dgm:pt modelId="{4B860ABA-CEF0-FB45-9069-2628DB77EE4A}" type="pres">
      <dgm:prSet presAssocID="{DDD6A775-BB1C-49F4-A188-2885D5C8DD42}" presName="rootComposite" presStyleCnt="0"/>
      <dgm:spPr/>
    </dgm:pt>
    <dgm:pt modelId="{EA261270-4655-8C42-AC97-93D0A3853E0F}" type="pres">
      <dgm:prSet presAssocID="{DDD6A775-BB1C-49F4-A188-2885D5C8DD42}" presName="rootText" presStyleLbl="node1" presStyleIdx="1" presStyleCnt="2" custScaleX="180333" custLinFactY="5657" custLinFactNeighborX="-23996" custLinFactNeighborY="100000"/>
      <dgm:spPr/>
    </dgm:pt>
    <dgm:pt modelId="{199216B4-5C04-1B49-85EC-C8579C360C62}" type="pres">
      <dgm:prSet presAssocID="{DDD6A775-BB1C-49F4-A188-2885D5C8DD42}" presName="rootConnector" presStyleLbl="node1" presStyleIdx="1" presStyleCnt="2"/>
      <dgm:spPr/>
    </dgm:pt>
    <dgm:pt modelId="{B2C813B3-1A2B-1243-A57F-C773CB2D0C29}" type="pres">
      <dgm:prSet presAssocID="{DDD6A775-BB1C-49F4-A188-2885D5C8DD42}" presName="childShape" presStyleCnt="0"/>
      <dgm:spPr/>
    </dgm:pt>
  </dgm:ptLst>
  <dgm:cxnLst>
    <dgm:cxn modelId="{851BF32A-D378-CB4D-AA2D-562D32E6E052}" type="presOf" srcId="{DDD6A775-BB1C-49F4-A188-2885D5C8DD42}" destId="{EA261270-4655-8C42-AC97-93D0A3853E0F}" srcOrd="0" destOrd="0" presId="urn:microsoft.com/office/officeart/2005/8/layout/hierarchy3"/>
    <dgm:cxn modelId="{31BEE95F-2EFE-44C6-ADA5-0CDB1D691D05}" srcId="{C8101272-FCA8-42AD-B883-DEC8C5F51AB6}" destId="{A27B82EC-79A3-49BE-8E04-A88553422F9A}" srcOrd="0" destOrd="0" parTransId="{ECA61AFD-4BF1-455A-BC8C-B9A20FB67A19}" sibTransId="{2847928C-B4F1-4D82-ABFD-5C9F6E9E10B9}"/>
    <dgm:cxn modelId="{F9106471-3C23-E84F-92AC-A0C195B2360D}" type="presOf" srcId="{DDD6A775-BB1C-49F4-A188-2885D5C8DD42}" destId="{199216B4-5C04-1B49-85EC-C8579C360C62}" srcOrd="1" destOrd="0" presId="urn:microsoft.com/office/officeart/2005/8/layout/hierarchy3"/>
    <dgm:cxn modelId="{0201BA75-6A3C-1A46-B09F-2DBE7160B537}" type="presOf" srcId="{C8101272-FCA8-42AD-B883-DEC8C5F51AB6}" destId="{252D0A41-E379-9A42-AB44-7FE87D9A1BF9}" srcOrd="0" destOrd="0" presId="urn:microsoft.com/office/officeart/2005/8/layout/hierarchy3"/>
    <dgm:cxn modelId="{273E9186-737F-4AA2-B59A-EEACE1AEE9EA}" srcId="{C8101272-FCA8-42AD-B883-DEC8C5F51AB6}" destId="{DDD6A775-BB1C-49F4-A188-2885D5C8DD42}" srcOrd="1" destOrd="0" parTransId="{649A81CF-B78B-44F8-9F33-114D2F6024DA}" sibTransId="{0ADB8A4A-338C-4C51-AE6D-9CE1A0F71BBC}"/>
    <dgm:cxn modelId="{5A1EC898-EEFE-E34A-9C13-CB4E4EB241F1}" type="presOf" srcId="{A27B82EC-79A3-49BE-8E04-A88553422F9A}" destId="{82F7B2FE-6C00-2B49-A58A-4357BA4E2723}" srcOrd="0" destOrd="0" presId="urn:microsoft.com/office/officeart/2005/8/layout/hierarchy3"/>
    <dgm:cxn modelId="{F9786FC4-521C-0046-B2FB-BB415F07893E}" type="presOf" srcId="{A27B82EC-79A3-49BE-8E04-A88553422F9A}" destId="{B76C38CE-ACF2-EE48-AF56-597663558144}" srcOrd="1" destOrd="0" presId="urn:microsoft.com/office/officeart/2005/8/layout/hierarchy3"/>
    <dgm:cxn modelId="{0E8CFB59-6515-AF45-819C-9B2F95924B53}" type="presParOf" srcId="{252D0A41-E379-9A42-AB44-7FE87D9A1BF9}" destId="{5D6D82AB-97C6-1944-A5C3-C0304B5E70C2}" srcOrd="0" destOrd="0" presId="urn:microsoft.com/office/officeart/2005/8/layout/hierarchy3"/>
    <dgm:cxn modelId="{A84119BD-F09D-0B45-A487-0DC48EEDF931}" type="presParOf" srcId="{5D6D82AB-97C6-1944-A5C3-C0304B5E70C2}" destId="{010E4A79-3A4F-FC4F-9C27-052C5D28385C}" srcOrd="0" destOrd="0" presId="urn:microsoft.com/office/officeart/2005/8/layout/hierarchy3"/>
    <dgm:cxn modelId="{0D9EFEC0-46F8-7B43-947F-D34A8BA92122}" type="presParOf" srcId="{010E4A79-3A4F-FC4F-9C27-052C5D28385C}" destId="{82F7B2FE-6C00-2B49-A58A-4357BA4E2723}" srcOrd="0" destOrd="0" presId="urn:microsoft.com/office/officeart/2005/8/layout/hierarchy3"/>
    <dgm:cxn modelId="{382104E2-74CF-CB4F-81DD-5279E6CB5324}" type="presParOf" srcId="{010E4A79-3A4F-FC4F-9C27-052C5D28385C}" destId="{B76C38CE-ACF2-EE48-AF56-597663558144}" srcOrd="1" destOrd="0" presId="urn:microsoft.com/office/officeart/2005/8/layout/hierarchy3"/>
    <dgm:cxn modelId="{AA047024-95BB-AA4E-8DD6-43692839F054}" type="presParOf" srcId="{5D6D82AB-97C6-1944-A5C3-C0304B5E70C2}" destId="{DEAF3D6F-E7F2-B246-8ABF-93425702A281}" srcOrd="1" destOrd="0" presId="urn:microsoft.com/office/officeart/2005/8/layout/hierarchy3"/>
    <dgm:cxn modelId="{B0CEAAC8-93CD-BC45-8402-0F356F73B799}" type="presParOf" srcId="{252D0A41-E379-9A42-AB44-7FE87D9A1BF9}" destId="{D995FA89-BC63-3249-8B94-949F92F7021A}" srcOrd="1" destOrd="0" presId="urn:microsoft.com/office/officeart/2005/8/layout/hierarchy3"/>
    <dgm:cxn modelId="{215FED37-3210-F848-B133-92838F9F31DC}" type="presParOf" srcId="{D995FA89-BC63-3249-8B94-949F92F7021A}" destId="{4B860ABA-CEF0-FB45-9069-2628DB77EE4A}" srcOrd="0" destOrd="0" presId="urn:microsoft.com/office/officeart/2005/8/layout/hierarchy3"/>
    <dgm:cxn modelId="{98C36640-E3F9-8F44-A37A-4F9B2236DD2D}" type="presParOf" srcId="{4B860ABA-CEF0-FB45-9069-2628DB77EE4A}" destId="{EA261270-4655-8C42-AC97-93D0A3853E0F}" srcOrd="0" destOrd="0" presId="urn:microsoft.com/office/officeart/2005/8/layout/hierarchy3"/>
    <dgm:cxn modelId="{83615F9E-9C89-0243-B50B-39E8067A8877}" type="presParOf" srcId="{4B860ABA-CEF0-FB45-9069-2628DB77EE4A}" destId="{199216B4-5C04-1B49-85EC-C8579C360C62}" srcOrd="1" destOrd="0" presId="urn:microsoft.com/office/officeart/2005/8/layout/hierarchy3"/>
    <dgm:cxn modelId="{A74E4B80-F666-8140-B504-A1CEBA31FE4D}" type="presParOf" srcId="{D995FA89-BC63-3249-8B94-949F92F7021A}" destId="{B2C813B3-1A2B-1243-A57F-C773CB2D0C2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24117F-ADE0-4406-8B08-DCF7262A21D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7E5E3B5-D60B-420F-B2AB-0F9686A7D41F}">
      <dgm:prSet/>
      <dgm:spPr/>
      <dgm:t>
        <a:bodyPr/>
        <a:lstStyle/>
        <a:p>
          <a:r>
            <a:rPr lang="en-GB" dirty="0" err="1"/>
            <a:t>Automatiser</a:t>
          </a:r>
          <a:r>
            <a:rPr lang="en-GB" dirty="0"/>
            <a:t> la gestion des clients, des </a:t>
          </a:r>
          <a:r>
            <a:rPr lang="en-GB" dirty="0" err="1"/>
            <a:t>chambres</a:t>
          </a:r>
          <a:r>
            <a:rPr lang="en-GB" dirty="0"/>
            <a:t> et des </a:t>
          </a:r>
          <a:r>
            <a:rPr lang="en-GB" dirty="0" err="1"/>
            <a:t>réservations</a:t>
          </a:r>
          <a:r>
            <a:rPr lang="en-GB" dirty="0"/>
            <a:t>.</a:t>
          </a:r>
          <a:endParaRPr lang="en-US" dirty="0"/>
        </a:p>
      </dgm:t>
    </dgm:pt>
    <dgm:pt modelId="{19892272-BFE2-4D43-9557-5EAD590A01D9}" type="parTrans" cxnId="{6D975ABC-B6E4-430D-ADE1-D290F1B9A523}">
      <dgm:prSet/>
      <dgm:spPr/>
      <dgm:t>
        <a:bodyPr/>
        <a:lstStyle/>
        <a:p>
          <a:endParaRPr lang="en-US"/>
        </a:p>
      </dgm:t>
    </dgm:pt>
    <dgm:pt modelId="{A9C77452-69F4-4D9D-A965-DC30C2925527}" type="sibTrans" cxnId="{6D975ABC-B6E4-430D-ADE1-D290F1B9A523}">
      <dgm:prSet/>
      <dgm:spPr/>
      <dgm:t>
        <a:bodyPr/>
        <a:lstStyle/>
        <a:p>
          <a:endParaRPr lang="en-US"/>
        </a:p>
      </dgm:t>
    </dgm:pt>
    <dgm:pt modelId="{5057F8F8-54F6-47F3-A586-862EE2F6D80D}">
      <dgm:prSet/>
      <dgm:spPr/>
      <dgm:t>
        <a:bodyPr/>
        <a:lstStyle/>
        <a:p>
          <a:r>
            <a:rPr lang="en-GB" dirty="0" err="1"/>
            <a:t>Faciliter</a:t>
          </a:r>
          <a:r>
            <a:rPr lang="en-GB" dirty="0"/>
            <a:t> la connexion et </a:t>
          </a:r>
          <a:r>
            <a:rPr lang="en-GB" dirty="0" err="1"/>
            <a:t>l'authentification</a:t>
          </a:r>
          <a:r>
            <a:rPr lang="en-GB" dirty="0"/>
            <a:t> </a:t>
          </a:r>
          <a:r>
            <a:rPr lang="en-GB" dirty="0" err="1"/>
            <a:t>sécurisée</a:t>
          </a:r>
          <a:r>
            <a:rPr lang="en-GB" dirty="0"/>
            <a:t> des </a:t>
          </a:r>
          <a:r>
            <a:rPr lang="en-GB" dirty="0" err="1"/>
            <a:t>utilisateurs</a:t>
          </a:r>
          <a:r>
            <a:rPr lang="en-GB" dirty="0"/>
            <a:t>.</a:t>
          </a:r>
          <a:endParaRPr lang="en-US" dirty="0"/>
        </a:p>
      </dgm:t>
    </dgm:pt>
    <dgm:pt modelId="{1293DD53-54EB-4912-8398-490A024C0815}" type="parTrans" cxnId="{E958B230-AF15-448D-8C78-8B9C707329F5}">
      <dgm:prSet/>
      <dgm:spPr/>
      <dgm:t>
        <a:bodyPr/>
        <a:lstStyle/>
        <a:p>
          <a:endParaRPr lang="en-US"/>
        </a:p>
      </dgm:t>
    </dgm:pt>
    <dgm:pt modelId="{2385840A-FF0E-4285-A6C9-061A360DC3AD}" type="sibTrans" cxnId="{E958B230-AF15-448D-8C78-8B9C707329F5}">
      <dgm:prSet/>
      <dgm:spPr/>
      <dgm:t>
        <a:bodyPr/>
        <a:lstStyle/>
        <a:p>
          <a:endParaRPr lang="en-US"/>
        </a:p>
      </dgm:t>
    </dgm:pt>
    <dgm:pt modelId="{9A8600F9-B255-466C-8ED1-A4F0033D9A65}">
      <dgm:prSet/>
      <dgm:spPr/>
      <dgm:t>
        <a:bodyPr/>
        <a:lstStyle/>
        <a:p>
          <a:r>
            <a:rPr lang="en-GB" dirty="0" err="1"/>
            <a:t>Fournir</a:t>
          </a:r>
          <a:r>
            <a:rPr lang="en-GB" dirty="0"/>
            <a:t> des </a:t>
          </a:r>
          <a:r>
            <a:rPr lang="en-GB" dirty="0" err="1"/>
            <a:t>outils</a:t>
          </a:r>
          <a:r>
            <a:rPr lang="en-GB" dirty="0"/>
            <a:t> </a:t>
          </a:r>
          <a:r>
            <a:rPr lang="en-GB" dirty="0" err="1"/>
            <a:t>d’analyse</a:t>
          </a:r>
          <a:r>
            <a:rPr lang="en-GB" dirty="0"/>
            <a:t> </a:t>
          </a:r>
          <a:r>
            <a:rPr lang="en-GB" dirty="0" err="1"/>
            <a:t>statistique</a:t>
          </a:r>
          <a:r>
            <a:rPr lang="en-GB" dirty="0"/>
            <a:t> (ex. : </a:t>
          </a:r>
          <a:r>
            <a:rPr lang="en-GB" dirty="0" err="1"/>
            <a:t>mois</a:t>
          </a:r>
          <a:r>
            <a:rPr lang="en-GB" dirty="0"/>
            <a:t> les plus </a:t>
          </a:r>
          <a:r>
            <a:rPr lang="en-GB" dirty="0" err="1"/>
            <a:t>réservés</a:t>
          </a:r>
          <a:r>
            <a:rPr lang="en-GB" dirty="0"/>
            <a:t>).</a:t>
          </a:r>
          <a:endParaRPr lang="en-US" dirty="0"/>
        </a:p>
      </dgm:t>
    </dgm:pt>
    <dgm:pt modelId="{260C3AE9-A548-48E7-8494-886BA33182A4}" type="parTrans" cxnId="{89FEF812-AD0D-4D98-96FB-CED14127C1BA}">
      <dgm:prSet/>
      <dgm:spPr/>
      <dgm:t>
        <a:bodyPr/>
        <a:lstStyle/>
        <a:p>
          <a:endParaRPr lang="en-US"/>
        </a:p>
      </dgm:t>
    </dgm:pt>
    <dgm:pt modelId="{DA9A234D-2675-4325-BEC1-B21BDD173435}" type="sibTrans" cxnId="{89FEF812-AD0D-4D98-96FB-CED14127C1BA}">
      <dgm:prSet/>
      <dgm:spPr/>
      <dgm:t>
        <a:bodyPr/>
        <a:lstStyle/>
        <a:p>
          <a:endParaRPr lang="en-US"/>
        </a:p>
      </dgm:t>
    </dgm:pt>
    <dgm:pt modelId="{D066D323-2652-4985-9EB5-B31EDEB3F68C}">
      <dgm:prSet/>
      <dgm:spPr/>
      <dgm:t>
        <a:bodyPr/>
        <a:lstStyle/>
        <a:p>
          <a:r>
            <a:rPr lang="en-GB" dirty="0"/>
            <a:t>Simplifier les </a:t>
          </a:r>
          <a:r>
            <a:rPr lang="en-GB" dirty="0" err="1"/>
            <a:t>opérations</a:t>
          </a:r>
          <a:r>
            <a:rPr lang="en-GB" dirty="0"/>
            <a:t> </a:t>
          </a:r>
          <a:r>
            <a:rPr lang="en-GB" dirty="0" err="1"/>
            <a:t>courantes</a:t>
          </a:r>
          <a:r>
            <a:rPr lang="en-GB" dirty="0"/>
            <a:t> pour un </a:t>
          </a:r>
          <a:r>
            <a:rPr lang="en-GB" dirty="0" err="1"/>
            <a:t>hôtel</a:t>
          </a:r>
          <a:r>
            <a:rPr lang="en-GB" dirty="0"/>
            <a:t>.</a:t>
          </a:r>
          <a:endParaRPr lang="en-US" dirty="0"/>
        </a:p>
      </dgm:t>
    </dgm:pt>
    <dgm:pt modelId="{73385546-777D-413C-92AD-717781F181BB}" type="parTrans" cxnId="{CFDF5C2A-90FC-428E-8DD3-12CB5EA9D31C}">
      <dgm:prSet/>
      <dgm:spPr/>
      <dgm:t>
        <a:bodyPr/>
        <a:lstStyle/>
        <a:p>
          <a:endParaRPr lang="en-US"/>
        </a:p>
      </dgm:t>
    </dgm:pt>
    <dgm:pt modelId="{568C9A2B-5444-43A4-904F-7EDD606782B3}" type="sibTrans" cxnId="{CFDF5C2A-90FC-428E-8DD3-12CB5EA9D31C}">
      <dgm:prSet/>
      <dgm:spPr/>
      <dgm:t>
        <a:bodyPr/>
        <a:lstStyle/>
        <a:p>
          <a:endParaRPr lang="en-US"/>
        </a:p>
      </dgm:t>
    </dgm:pt>
    <dgm:pt modelId="{4B5686E9-0EF2-854D-9DC4-C672FF0EC286}" type="pres">
      <dgm:prSet presAssocID="{3924117F-ADE0-4406-8B08-DCF7262A21DF}" presName="diagram" presStyleCnt="0">
        <dgm:presLayoutVars>
          <dgm:dir/>
          <dgm:resizeHandles val="exact"/>
        </dgm:presLayoutVars>
      </dgm:prSet>
      <dgm:spPr/>
    </dgm:pt>
    <dgm:pt modelId="{28BC146E-B908-3045-BCAC-FDF4268236D4}" type="pres">
      <dgm:prSet presAssocID="{47E5E3B5-D60B-420F-B2AB-0F9686A7D41F}" presName="node" presStyleLbl="node1" presStyleIdx="0" presStyleCnt="4">
        <dgm:presLayoutVars>
          <dgm:bulletEnabled val="1"/>
        </dgm:presLayoutVars>
      </dgm:prSet>
      <dgm:spPr/>
    </dgm:pt>
    <dgm:pt modelId="{2E8C72E8-0A7D-DE4B-92C9-3C1640DEE36B}" type="pres">
      <dgm:prSet presAssocID="{A9C77452-69F4-4D9D-A965-DC30C2925527}" presName="sibTrans" presStyleCnt="0"/>
      <dgm:spPr/>
    </dgm:pt>
    <dgm:pt modelId="{A5CCE9DC-4212-6047-83A6-A277950B7513}" type="pres">
      <dgm:prSet presAssocID="{5057F8F8-54F6-47F3-A586-862EE2F6D80D}" presName="node" presStyleLbl="node1" presStyleIdx="1" presStyleCnt="4">
        <dgm:presLayoutVars>
          <dgm:bulletEnabled val="1"/>
        </dgm:presLayoutVars>
      </dgm:prSet>
      <dgm:spPr/>
    </dgm:pt>
    <dgm:pt modelId="{EE91042E-3A92-D94A-A331-1B7B9CC010C6}" type="pres">
      <dgm:prSet presAssocID="{2385840A-FF0E-4285-A6C9-061A360DC3AD}" presName="sibTrans" presStyleCnt="0"/>
      <dgm:spPr/>
    </dgm:pt>
    <dgm:pt modelId="{BF5F1A58-6AB1-6447-B31D-7576FA5CA253}" type="pres">
      <dgm:prSet presAssocID="{9A8600F9-B255-466C-8ED1-A4F0033D9A65}" presName="node" presStyleLbl="node1" presStyleIdx="2" presStyleCnt="4">
        <dgm:presLayoutVars>
          <dgm:bulletEnabled val="1"/>
        </dgm:presLayoutVars>
      </dgm:prSet>
      <dgm:spPr/>
    </dgm:pt>
    <dgm:pt modelId="{175537BD-D276-0545-97A7-1D25801ACF60}" type="pres">
      <dgm:prSet presAssocID="{DA9A234D-2675-4325-BEC1-B21BDD173435}" presName="sibTrans" presStyleCnt="0"/>
      <dgm:spPr/>
    </dgm:pt>
    <dgm:pt modelId="{8C4540C7-0B26-AF4A-BBDC-D3BDE78C8292}" type="pres">
      <dgm:prSet presAssocID="{D066D323-2652-4985-9EB5-B31EDEB3F68C}" presName="node" presStyleLbl="node1" presStyleIdx="3" presStyleCnt="4">
        <dgm:presLayoutVars>
          <dgm:bulletEnabled val="1"/>
        </dgm:presLayoutVars>
      </dgm:prSet>
      <dgm:spPr/>
    </dgm:pt>
  </dgm:ptLst>
  <dgm:cxnLst>
    <dgm:cxn modelId="{A5429E0A-8B9F-464F-8D4E-9E0BB5B37D56}" type="presOf" srcId="{D066D323-2652-4985-9EB5-B31EDEB3F68C}" destId="{8C4540C7-0B26-AF4A-BBDC-D3BDE78C8292}" srcOrd="0" destOrd="0" presId="urn:microsoft.com/office/officeart/2005/8/layout/default"/>
    <dgm:cxn modelId="{89FEF812-AD0D-4D98-96FB-CED14127C1BA}" srcId="{3924117F-ADE0-4406-8B08-DCF7262A21DF}" destId="{9A8600F9-B255-466C-8ED1-A4F0033D9A65}" srcOrd="2" destOrd="0" parTransId="{260C3AE9-A548-48E7-8494-886BA33182A4}" sibTransId="{DA9A234D-2675-4325-BEC1-B21BDD173435}"/>
    <dgm:cxn modelId="{1221281C-CBCD-9544-A6B8-E550C1BB239D}" type="presOf" srcId="{5057F8F8-54F6-47F3-A586-862EE2F6D80D}" destId="{A5CCE9DC-4212-6047-83A6-A277950B7513}" srcOrd="0" destOrd="0" presId="urn:microsoft.com/office/officeart/2005/8/layout/default"/>
    <dgm:cxn modelId="{CFDF5C2A-90FC-428E-8DD3-12CB5EA9D31C}" srcId="{3924117F-ADE0-4406-8B08-DCF7262A21DF}" destId="{D066D323-2652-4985-9EB5-B31EDEB3F68C}" srcOrd="3" destOrd="0" parTransId="{73385546-777D-413C-92AD-717781F181BB}" sibTransId="{568C9A2B-5444-43A4-904F-7EDD606782B3}"/>
    <dgm:cxn modelId="{E958B230-AF15-448D-8C78-8B9C707329F5}" srcId="{3924117F-ADE0-4406-8B08-DCF7262A21DF}" destId="{5057F8F8-54F6-47F3-A586-862EE2F6D80D}" srcOrd="1" destOrd="0" parTransId="{1293DD53-54EB-4912-8398-490A024C0815}" sibTransId="{2385840A-FF0E-4285-A6C9-061A360DC3AD}"/>
    <dgm:cxn modelId="{22C4D63D-F83A-5C4A-9D1B-EB25E8D64FE1}" type="presOf" srcId="{47E5E3B5-D60B-420F-B2AB-0F9686A7D41F}" destId="{28BC146E-B908-3045-BCAC-FDF4268236D4}" srcOrd="0" destOrd="0" presId="urn:microsoft.com/office/officeart/2005/8/layout/default"/>
    <dgm:cxn modelId="{D9E55487-60A5-744B-B334-365852D2BC2B}" type="presOf" srcId="{3924117F-ADE0-4406-8B08-DCF7262A21DF}" destId="{4B5686E9-0EF2-854D-9DC4-C672FF0EC286}" srcOrd="0" destOrd="0" presId="urn:microsoft.com/office/officeart/2005/8/layout/default"/>
    <dgm:cxn modelId="{1071A692-0FD5-6847-9AF2-83C219D29F19}" type="presOf" srcId="{9A8600F9-B255-466C-8ED1-A4F0033D9A65}" destId="{BF5F1A58-6AB1-6447-B31D-7576FA5CA253}" srcOrd="0" destOrd="0" presId="urn:microsoft.com/office/officeart/2005/8/layout/default"/>
    <dgm:cxn modelId="{6D975ABC-B6E4-430D-ADE1-D290F1B9A523}" srcId="{3924117F-ADE0-4406-8B08-DCF7262A21DF}" destId="{47E5E3B5-D60B-420F-B2AB-0F9686A7D41F}" srcOrd="0" destOrd="0" parTransId="{19892272-BFE2-4D43-9557-5EAD590A01D9}" sibTransId="{A9C77452-69F4-4D9D-A965-DC30C2925527}"/>
    <dgm:cxn modelId="{4487EBF7-6903-3744-89F0-321E2AB4840C}" type="presParOf" srcId="{4B5686E9-0EF2-854D-9DC4-C672FF0EC286}" destId="{28BC146E-B908-3045-BCAC-FDF4268236D4}" srcOrd="0" destOrd="0" presId="urn:microsoft.com/office/officeart/2005/8/layout/default"/>
    <dgm:cxn modelId="{61C5047E-CC1D-9D45-B0D9-200DBE136CB0}" type="presParOf" srcId="{4B5686E9-0EF2-854D-9DC4-C672FF0EC286}" destId="{2E8C72E8-0A7D-DE4B-92C9-3C1640DEE36B}" srcOrd="1" destOrd="0" presId="urn:microsoft.com/office/officeart/2005/8/layout/default"/>
    <dgm:cxn modelId="{CC9808EC-2AC3-4642-A5B9-47B8668392F7}" type="presParOf" srcId="{4B5686E9-0EF2-854D-9DC4-C672FF0EC286}" destId="{A5CCE9DC-4212-6047-83A6-A277950B7513}" srcOrd="2" destOrd="0" presId="urn:microsoft.com/office/officeart/2005/8/layout/default"/>
    <dgm:cxn modelId="{13A05841-D65F-784A-894B-93A8DF551694}" type="presParOf" srcId="{4B5686E9-0EF2-854D-9DC4-C672FF0EC286}" destId="{EE91042E-3A92-D94A-A331-1B7B9CC010C6}" srcOrd="3" destOrd="0" presId="urn:microsoft.com/office/officeart/2005/8/layout/default"/>
    <dgm:cxn modelId="{82DBDF14-3C99-CA43-B7C3-3BFA2E5AE48A}" type="presParOf" srcId="{4B5686E9-0EF2-854D-9DC4-C672FF0EC286}" destId="{BF5F1A58-6AB1-6447-B31D-7576FA5CA253}" srcOrd="4" destOrd="0" presId="urn:microsoft.com/office/officeart/2005/8/layout/default"/>
    <dgm:cxn modelId="{9727F91B-F833-294B-BADA-243266DE6126}" type="presParOf" srcId="{4B5686E9-0EF2-854D-9DC4-C672FF0EC286}" destId="{175537BD-D276-0545-97A7-1D25801ACF60}" srcOrd="5" destOrd="0" presId="urn:microsoft.com/office/officeart/2005/8/layout/default"/>
    <dgm:cxn modelId="{354100DE-AAEB-6D4B-A59C-2CF64AB43C0B}" type="presParOf" srcId="{4B5686E9-0EF2-854D-9DC4-C672FF0EC286}" destId="{8C4540C7-0B26-AF4A-BBDC-D3BDE78C829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1C3BF3-6C64-4076-9B65-9BE7D46F30A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DA6C45E-5D9E-471C-A0C3-1F005C1797B5}">
      <dgm:prSet/>
      <dgm:spPr/>
      <dgm:t>
        <a:bodyPr/>
        <a:lstStyle/>
        <a:p>
          <a:r>
            <a:rPr lang="en-GB" b="1"/>
            <a:t>Backend : </a:t>
          </a:r>
          <a:r>
            <a:rPr lang="en-GB"/>
            <a:t>Node.js, Express.js</a:t>
          </a:r>
          <a:endParaRPr lang="en-US"/>
        </a:p>
      </dgm:t>
    </dgm:pt>
    <dgm:pt modelId="{2AD85485-895F-4DD6-8A59-EDFD22216442}" type="parTrans" cxnId="{F49C0109-CF54-4C74-AA5C-487B2BD1FDC4}">
      <dgm:prSet/>
      <dgm:spPr/>
      <dgm:t>
        <a:bodyPr/>
        <a:lstStyle/>
        <a:p>
          <a:endParaRPr lang="en-US"/>
        </a:p>
      </dgm:t>
    </dgm:pt>
    <dgm:pt modelId="{8494E46C-4B0E-4CB4-90CA-A4FD4AA490C9}" type="sibTrans" cxnId="{F49C0109-CF54-4C74-AA5C-487B2BD1FDC4}">
      <dgm:prSet/>
      <dgm:spPr/>
      <dgm:t>
        <a:bodyPr/>
        <a:lstStyle/>
        <a:p>
          <a:endParaRPr lang="en-US"/>
        </a:p>
      </dgm:t>
    </dgm:pt>
    <dgm:pt modelId="{80AFBB67-DAE0-4BA7-A420-DE6A8E9CEE86}">
      <dgm:prSet/>
      <dgm:spPr/>
      <dgm:t>
        <a:bodyPr/>
        <a:lstStyle/>
        <a:p>
          <a:r>
            <a:rPr lang="en-GB" b="1"/>
            <a:t>Base de données : </a:t>
          </a:r>
          <a:r>
            <a:rPr lang="en-GB"/>
            <a:t>SQLite (avec Prisma ORM)</a:t>
          </a:r>
          <a:endParaRPr lang="en-US"/>
        </a:p>
      </dgm:t>
    </dgm:pt>
    <dgm:pt modelId="{A2961688-5B26-40AB-8314-3701671EFE3F}" type="parTrans" cxnId="{EE9E5B91-CC53-4E2C-A496-DD957219DE8D}">
      <dgm:prSet/>
      <dgm:spPr/>
      <dgm:t>
        <a:bodyPr/>
        <a:lstStyle/>
        <a:p>
          <a:endParaRPr lang="en-US"/>
        </a:p>
      </dgm:t>
    </dgm:pt>
    <dgm:pt modelId="{6EAA3ADA-A85C-4199-809F-85D584471872}" type="sibTrans" cxnId="{EE9E5B91-CC53-4E2C-A496-DD957219DE8D}">
      <dgm:prSet/>
      <dgm:spPr/>
      <dgm:t>
        <a:bodyPr/>
        <a:lstStyle/>
        <a:p>
          <a:endParaRPr lang="en-US"/>
        </a:p>
      </dgm:t>
    </dgm:pt>
    <dgm:pt modelId="{DD3ED361-4265-464D-AE34-833B91E02171}">
      <dgm:prSet/>
      <dgm:spPr/>
      <dgm:t>
        <a:bodyPr/>
        <a:lstStyle/>
        <a:p>
          <a:r>
            <a:rPr lang="en-GB" b="1"/>
            <a:t>Sécurité : </a:t>
          </a:r>
          <a:r>
            <a:rPr lang="en-GB"/>
            <a:t>JWT (JSON Web Token), Bcrypt pour le hachage des mots de passe</a:t>
          </a:r>
          <a:endParaRPr lang="en-US"/>
        </a:p>
      </dgm:t>
    </dgm:pt>
    <dgm:pt modelId="{18A1CBF0-644B-4088-9E61-58B951EBA182}" type="parTrans" cxnId="{479D21DC-7AB3-4D1D-97ED-18D632F7ECCC}">
      <dgm:prSet/>
      <dgm:spPr/>
      <dgm:t>
        <a:bodyPr/>
        <a:lstStyle/>
        <a:p>
          <a:endParaRPr lang="en-US"/>
        </a:p>
      </dgm:t>
    </dgm:pt>
    <dgm:pt modelId="{A64AEAF4-9688-4791-881E-6006C91152FB}" type="sibTrans" cxnId="{479D21DC-7AB3-4D1D-97ED-18D632F7ECCC}">
      <dgm:prSet/>
      <dgm:spPr/>
      <dgm:t>
        <a:bodyPr/>
        <a:lstStyle/>
        <a:p>
          <a:endParaRPr lang="en-US"/>
        </a:p>
      </dgm:t>
    </dgm:pt>
    <dgm:pt modelId="{EB2BF321-09CA-446E-A38A-2BC72996FBA5}">
      <dgm:prSet/>
      <dgm:spPr/>
      <dgm:t>
        <a:bodyPr/>
        <a:lstStyle/>
        <a:p>
          <a:r>
            <a:rPr lang="en-GB" b="1"/>
            <a:t>Environnement : </a:t>
          </a:r>
          <a:r>
            <a:rPr lang="en-GB"/>
            <a:t>dotenv pour la configuration</a:t>
          </a:r>
          <a:endParaRPr lang="en-US"/>
        </a:p>
      </dgm:t>
    </dgm:pt>
    <dgm:pt modelId="{610EBB08-B3F3-46C1-9FE3-1D2321F938D2}" type="parTrans" cxnId="{5F3DFC20-DA35-4316-849B-07F6F4B5C37C}">
      <dgm:prSet/>
      <dgm:spPr/>
      <dgm:t>
        <a:bodyPr/>
        <a:lstStyle/>
        <a:p>
          <a:endParaRPr lang="en-US"/>
        </a:p>
      </dgm:t>
    </dgm:pt>
    <dgm:pt modelId="{EDAAB8A5-B20D-4A40-BA01-1802E01E7DDF}" type="sibTrans" cxnId="{5F3DFC20-DA35-4316-849B-07F6F4B5C37C}">
      <dgm:prSet/>
      <dgm:spPr/>
      <dgm:t>
        <a:bodyPr/>
        <a:lstStyle/>
        <a:p>
          <a:endParaRPr lang="en-US"/>
        </a:p>
      </dgm:t>
    </dgm:pt>
    <dgm:pt modelId="{FC492D52-7E90-48B2-BB2A-6801AF6DFE0E}" type="pres">
      <dgm:prSet presAssocID="{7B1C3BF3-6C64-4076-9B65-9BE7D46F30A8}" presName="root" presStyleCnt="0">
        <dgm:presLayoutVars>
          <dgm:dir/>
          <dgm:resizeHandles val="exact"/>
        </dgm:presLayoutVars>
      </dgm:prSet>
      <dgm:spPr/>
    </dgm:pt>
    <dgm:pt modelId="{E1044944-C586-43EB-80EE-6A758C637071}" type="pres">
      <dgm:prSet presAssocID="{7B1C3BF3-6C64-4076-9B65-9BE7D46F30A8}" presName="container" presStyleCnt="0">
        <dgm:presLayoutVars>
          <dgm:dir/>
          <dgm:resizeHandles val="exact"/>
        </dgm:presLayoutVars>
      </dgm:prSet>
      <dgm:spPr/>
    </dgm:pt>
    <dgm:pt modelId="{742C0190-CF22-45F5-9EA2-4F88A98E9227}" type="pres">
      <dgm:prSet presAssocID="{0DA6C45E-5D9E-471C-A0C3-1F005C1797B5}" presName="compNode" presStyleCnt="0"/>
      <dgm:spPr/>
    </dgm:pt>
    <dgm:pt modelId="{06201176-A541-49DC-875D-7C5A83CDB1C2}" type="pres">
      <dgm:prSet presAssocID="{0DA6C45E-5D9E-471C-A0C3-1F005C1797B5}" presName="iconBgRect" presStyleLbl="bgShp" presStyleIdx="0" presStyleCnt="4"/>
      <dgm:spPr/>
    </dgm:pt>
    <dgm:pt modelId="{D9512153-A345-4E0C-B338-D0C7ECCD3013}" type="pres">
      <dgm:prSet presAssocID="{0DA6C45E-5D9E-471C-A0C3-1F005C1797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9B25F56-531D-4139-9460-B2FEA40855A3}" type="pres">
      <dgm:prSet presAssocID="{0DA6C45E-5D9E-471C-A0C3-1F005C1797B5}" presName="spaceRect" presStyleCnt="0"/>
      <dgm:spPr/>
    </dgm:pt>
    <dgm:pt modelId="{AA19ECB4-9F05-4BD8-9B9A-A1FEEEADC0C0}" type="pres">
      <dgm:prSet presAssocID="{0DA6C45E-5D9E-471C-A0C3-1F005C1797B5}" presName="textRect" presStyleLbl="revTx" presStyleIdx="0" presStyleCnt="4">
        <dgm:presLayoutVars>
          <dgm:chMax val="1"/>
          <dgm:chPref val="1"/>
        </dgm:presLayoutVars>
      </dgm:prSet>
      <dgm:spPr/>
    </dgm:pt>
    <dgm:pt modelId="{7364CA2B-5983-462C-9F25-A03C7EC3D6AF}" type="pres">
      <dgm:prSet presAssocID="{8494E46C-4B0E-4CB4-90CA-A4FD4AA490C9}" presName="sibTrans" presStyleLbl="sibTrans2D1" presStyleIdx="0" presStyleCnt="0"/>
      <dgm:spPr/>
    </dgm:pt>
    <dgm:pt modelId="{4029E1A1-E7E7-4423-A6F7-FE63EA5F826C}" type="pres">
      <dgm:prSet presAssocID="{80AFBB67-DAE0-4BA7-A420-DE6A8E9CEE86}" presName="compNode" presStyleCnt="0"/>
      <dgm:spPr/>
    </dgm:pt>
    <dgm:pt modelId="{0E62DC94-6005-4099-AB40-307FCCA230A5}" type="pres">
      <dgm:prSet presAssocID="{80AFBB67-DAE0-4BA7-A420-DE6A8E9CEE86}" presName="iconBgRect" presStyleLbl="bgShp" presStyleIdx="1" presStyleCnt="4"/>
      <dgm:spPr/>
    </dgm:pt>
    <dgm:pt modelId="{45D55A2B-6DFA-4FF3-843D-12F4DBC7D8B4}" type="pres">
      <dgm:prSet presAssocID="{80AFBB67-DAE0-4BA7-A420-DE6A8E9CEE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03758EC-E096-478A-A5EB-E855BB180195}" type="pres">
      <dgm:prSet presAssocID="{80AFBB67-DAE0-4BA7-A420-DE6A8E9CEE86}" presName="spaceRect" presStyleCnt="0"/>
      <dgm:spPr/>
    </dgm:pt>
    <dgm:pt modelId="{23B2ABF8-91F4-4EC7-83E2-42F2FA413375}" type="pres">
      <dgm:prSet presAssocID="{80AFBB67-DAE0-4BA7-A420-DE6A8E9CEE86}" presName="textRect" presStyleLbl="revTx" presStyleIdx="1" presStyleCnt="4">
        <dgm:presLayoutVars>
          <dgm:chMax val="1"/>
          <dgm:chPref val="1"/>
        </dgm:presLayoutVars>
      </dgm:prSet>
      <dgm:spPr/>
    </dgm:pt>
    <dgm:pt modelId="{7F2CB5CC-E539-42B1-BA75-6E8CE98D8A20}" type="pres">
      <dgm:prSet presAssocID="{6EAA3ADA-A85C-4199-809F-85D584471872}" presName="sibTrans" presStyleLbl="sibTrans2D1" presStyleIdx="0" presStyleCnt="0"/>
      <dgm:spPr/>
    </dgm:pt>
    <dgm:pt modelId="{7E5A9411-7446-4B3A-897D-BDB7BA5012F6}" type="pres">
      <dgm:prSet presAssocID="{DD3ED361-4265-464D-AE34-833B91E02171}" presName="compNode" presStyleCnt="0"/>
      <dgm:spPr/>
    </dgm:pt>
    <dgm:pt modelId="{EB894152-66A6-4ADF-A53C-8CBE13DC7E61}" type="pres">
      <dgm:prSet presAssocID="{DD3ED361-4265-464D-AE34-833B91E02171}" presName="iconBgRect" presStyleLbl="bgShp" presStyleIdx="2" presStyleCnt="4"/>
      <dgm:spPr/>
    </dgm:pt>
    <dgm:pt modelId="{560D7A92-47EE-4173-9F3C-84F31DF7E4BB}" type="pres">
      <dgm:prSet presAssocID="{DD3ED361-4265-464D-AE34-833B91E021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2B57DA7E-41C0-4FA8-B83B-8B240F87065F}" type="pres">
      <dgm:prSet presAssocID="{DD3ED361-4265-464D-AE34-833B91E02171}" presName="spaceRect" presStyleCnt="0"/>
      <dgm:spPr/>
    </dgm:pt>
    <dgm:pt modelId="{3873439A-04B6-46AB-B3BF-3CDBF271CFF2}" type="pres">
      <dgm:prSet presAssocID="{DD3ED361-4265-464D-AE34-833B91E02171}" presName="textRect" presStyleLbl="revTx" presStyleIdx="2" presStyleCnt="4">
        <dgm:presLayoutVars>
          <dgm:chMax val="1"/>
          <dgm:chPref val="1"/>
        </dgm:presLayoutVars>
      </dgm:prSet>
      <dgm:spPr/>
    </dgm:pt>
    <dgm:pt modelId="{EE4A4EC5-E055-4736-A1AB-8989F99E565E}" type="pres">
      <dgm:prSet presAssocID="{A64AEAF4-9688-4791-881E-6006C91152FB}" presName="sibTrans" presStyleLbl="sibTrans2D1" presStyleIdx="0" presStyleCnt="0"/>
      <dgm:spPr/>
    </dgm:pt>
    <dgm:pt modelId="{B879DE06-9523-42D7-9429-E286E7F71827}" type="pres">
      <dgm:prSet presAssocID="{EB2BF321-09CA-446E-A38A-2BC72996FBA5}" presName="compNode" presStyleCnt="0"/>
      <dgm:spPr/>
    </dgm:pt>
    <dgm:pt modelId="{7481237F-86D5-4091-A8EA-FF49BBAF266E}" type="pres">
      <dgm:prSet presAssocID="{EB2BF321-09CA-446E-A38A-2BC72996FBA5}" presName="iconBgRect" presStyleLbl="bgShp" presStyleIdx="3" presStyleCnt="4"/>
      <dgm:spPr/>
    </dgm:pt>
    <dgm:pt modelId="{877E361A-AE3E-4A1D-8A3D-3533E3DF4C07}" type="pres">
      <dgm:prSet presAssocID="{EB2BF321-09CA-446E-A38A-2BC72996FB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E3D1F2D-352E-4903-AE27-0DFBBF786ED0}" type="pres">
      <dgm:prSet presAssocID="{EB2BF321-09CA-446E-A38A-2BC72996FBA5}" presName="spaceRect" presStyleCnt="0"/>
      <dgm:spPr/>
    </dgm:pt>
    <dgm:pt modelId="{22B4EB8F-07F5-4324-8EDA-CABFBE388CEE}" type="pres">
      <dgm:prSet presAssocID="{EB2BF321-09CA-446E-A38A-2BC72996FBA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49C0109-CF54-4C74-AA5C-487B2BD1FDC4}" srcId="{7B1C3BF3-6C64-4076-9B65-9BE7D46F30A8}" destId="{0DA6C45E-5D9E-471C-A0C3-1F005C1797B5}" srcOrd="0" destOrd="0" parTransId="{2AD85485-895F-4DD6-8A59-EDFD22216442}" sibTransId="{8494E46C-4B0E-4CB4-90CA-A4FD4AA490C9}"/>
    <dgm:cxn modelId="{40F90119-C69D-C14E-96C1-2274670F38A5}" type="presOf" srcId="{6EAA3ADA-A85C-4199-809F-85D584471872}" destId="{7F2CB5CC-E539-42B1-BA75-6E8CE98D8A20}" srcOrd="0" destOrd="0" presId="urn:microsoft.com/office/officeart/2018/2/layout/IconCircleList"/>
    <dgm:cxn modelId="{5F3DFC20-DA35-4316-849B-07F6F4B5C37C}" srcId="{7B1C3BF3-6C64-4076-9B65-9BE7D46F30A8}" destId="{EB2BF321-09CA-446E-A38A-2BC72996FBA5}" srcOrd="3" destOrd="0" parTransId="{610EBB08-B3F3-46C1-9FE3-1D2321F938D2}" sibTransId="{EDAAB8A5-B20D-4A40-BA01-1802E01E7DDF}"/>
    <dgm:cxn modelId="{5D1BC84A-739A-7442-A52F-D067BD8B0F17}" type="presOf" srcId="{7B1C3BF3-6C64-4076-9B65-9BE7D46F30A8}" destId="{FC492D52-7E90-48B2-BB2A-6801AF6DFE0E}" srcOrd="0" destOrd="0" presId="urn:microsoft.com/office/officeart/2018/2/layout/IconCircleList"/>
    <dgm:cxn modelId="{FABEDB66-09FD-C446-8100-D7EFC945179B}" type="presOf" srcId="{A64AEAF4-9688-4791-881E-6006C91152FB}" destId="{EE4A4EC5-E055-4736-A1AB-8989F99E565E}" srcOrd="0" destOrd="0" presId="urn:microsoft.com/office/officeart/2018/2/layout/IconCircleList"/>
    <dgm:cxn modelId="{A8E3CC72-260B-7C41-8D67-6811EAD884BF}" type="presOf" srcId="{0DA6C45E-5D9E-471C-A0C3-1F005C1797B5}" destId="{AA19ECB4-9F05-4BD8-9B9A-A1FEEEADC0C0}" srcOrd="0" destOrd="0" presId="urn:microsoft.com/office/officeart/2018/2/layout/IconCircleList"/>
    <dgm:cxn modelId="{FAB16A7C-2FBF-684B-9185-B183C2D3DB2A}" type="presOf" srcId="{80AFBB67-DAE0-4BA7-A420-DE6A8E9CEE86}" destId="{23B2ABF8-91F4-4EC7-83E2-42F2FA413375}" srcOrd="0" destOrd="0" presId="urn:microsoft.com/office/officeart/2018/2/layout/IconCircleList"/>
    <dgm:cxn modelId="{40515A86-A33E-314D-B222-11A7A1487547}" type="presOf" srcId="{8494E46C-4B0E-4CB4-90CA-A4FD4AA490C9}" destId="{7364CA2B-5983-462C-9F25-A03C7EC3D6AF}" srcOrd="0" destOrd="0" presId="urn:microsoft.com/office/officeart/2018/2/layout/IconCircleList"/>
    <dgm:cxn modelId="{33095C8A-2CE4-6743-ABC8-2505F6BA869C}" type="presOf" srcId="{DD3ED361-4265-464D-AE34-833B91E02171}" destId="{3873439A-04B6-46AB-B3BF-3CDBF271CFF2}" srcOrd="0" destOrd="0" presId="urn:microsoft.com/office/officeart/2018/2/layout/IconCircleList"/>
    <dgm:cxn modelId="{EE9E5B91-CC53-4E2C-A496-DD957219DE8D}" srcId="{7B1C3BF3-6C64-4076-9B65-9BE7D46F30A8}" destId="{80AFBB67-DAE0-4BA7-A420-DE6A8E9CEE86}" srcOrd="1" destOrd="0" parTransId="{A2961688-5B26-40AB-8314-3701671EFE3F}" sibTransId="{6EAA3ADA-A85C-4199-809F-85D584471872}"/>
    <dgm:cxn modelId="{479D21DC-7AB3-4D1D-97ED-18D632F7ECCC}" srcId="{7B1C3BF3-6C64-4076-9B65-9BE7D46F30A8}" destId="{DD3ED361-4265-464D-AE34-833B91E02171}" srcOrd="2" destOrd="0" parTransId="{18A1CBF0-644B-4088-9E61-58B951EBA182}" sibTransId="{A64AEAF4-9688-4791-881E-6006C91152FB}"/>
    <dgm:cxn modelId="{1F319BDC-EFD4-3A49-88C3-59B5B79FD6A2}" type="presOf" srcId="{EB2BF321-09CA-446E-A38A-2BC72996FBA5}" destId="{22B4EB8F-07F5-4324-8EDA-CABFBE388CEE}" srcOrd="0" destOrd="0" presId="urn:microsoft.com/office/officeart/2018/2/layout/IconCircleList"/>
    <dgm:cxn modelId="{762BEFB8-0E25-8D4C-93E8-60E49686CDA3}" type="presParOf" srcId="{FC492D52-7E90-48B2-BB2A-6801AF6DFE0E}" destId="{E1044944-C586-43EB-80EE-6A758C637071}" srcOrd="0" destOrd="0" presId="urn:microsoft.com/office/officeart/2018/2/layout/IconCircleList"/>
    <dgm:cxn modelId="{1D0F50DD-5AE7-8042-B26D-17BD811D35B9}" type="presParOf" srcId="{E1044944-C586-43EB-80EE-6A758C637071}" destId="{742C0190-CF22-45F5-9EA2-4F88A98E9227}" srcOrd="0" destOrd="0" presId="urn:microsoft.com/office/officeart/2018/2/layout/IconCircleList"/>
    <dgm:cxn modelId="{3B3790FB-C8D4-D846-B8D7-B98ABA76EA57}" type="presParOf" srcId="{742C0190-CF22-45F5-9EA2-4F88A98E9227}" destId="{06201176-A541-49DC-875D-7C5A83CDB1C2}" srcOrd="0" destOrd="0" presId="urn:microsoft.com/office/officeart/2018/2/layout/IconCircleList"/>
    <dgm:cxn modelId="{28E51D90-EAA9-2746-8924-F968D78FBE0D}" type="presParOf" srcId="{742C0190-CF22-45F5-9EA2-4F88A98E9227}" destId="{D9512153-A345-4E0C-B338-D0C7ECCD3013}" srcOrd="1" destOrd="0" presId="urn:microsoft.com/office/officeart/2018/2/layout/IconCircleList"/>
    <dgm:cxn modelId="{19E4291A-F04D-B247-8650-1AB3A49D4595}" type="presParOf" srcId="{742C0190-CF22-45F5-9EA2-4F88A98E9227}" destId="{D9B25F56-531D-4139-9460-B2FEA40855A3}" srcOrd="2" destOrd="0" presId="urn:microsoft.com/office/officeart/2018/2/layout/IconCircleList"/>
    <dgm:cxn modelId="{F8F07E8E-8DE3-934E-8BEB-584279C612C3}" type="presParOf" srcId="{742C0190-CF22-45F5-9EA2-4F88A98E9227}" destId="{AA19ECB4-9F05-4BD8-9B9A-A1FEEEADC0C0}" srcOrd="3" destOrd="0" presId="urn:microsoft.com/office/officeart/2018/2/layout/IconCircleList"/>
    <dgm:cxn modelId="{316F8ED2-65E4-5C44-B057-6B64444BF5D9}" type="presParOf" srcId="{E1044944-C586-43EB-80EE-6A758C637071}" destId="{7364CA2B-5983-462C-9F25-A03C7EC3D6AF}" srcOrd="1" destOrd="0" presId="urn:microsoft.com/office/officeart/2018/2/layout/IconCircleList"/>
    <dgm:cxn modelId="{D0AED855-778F-7B46-A238-829D828D8A7F}" type="presParOf" srcId="{E1044944-C586-43EB-80EE-6A758C637071}" destId="{4029E1A1-E7E7-4423-A6F7-FE63EA5F826C}" srcOrd="2" destOrd="0" presId="urn:microsoft.com/office/officeart/2018/2/layout/IconCircleList"/>
    <dgm:cxn modelId="{543ABBFC-E37C-CE4B-BB79-2CDE9F759770}" type="presParOf" srcId="{4029E1A1-E7E7-4423-A6F7-FE63EA5F826C}" destId="{0E62DC94-6005-4099-AB40-307FCCA230A5}" srcOrd="0" destOrd="0" presId="urn:microsoft.com/office/officeart/2018/2/layout/IconCircleList"/>
    <dgm:cxn modelId="{81A54830-B6F5-A749-99CD-8C57A1C22110}" type="presParOf" srcId="{4029E1A1-E7E7-4423-A6F7-FE63EA5F826C}" destId="{45D55A2B-6DFA-4FF3-843D-12F4DBC7D8B4}" srcOrd="1" destOrd="0" presId="urn:microsoft.com/office/officeart/2018/2/layout/IconCircleList"/>
    <dgm:cxn modelId="{281D64D3-9588-0B40-A763-79CDF6CC41CF}" type="presParOf" srcId="{4029E1A1-E7E7-4423-A6F7-FE63EA5F826C}" destId="{903758EC-E096-478A-A5EB-E855BB180195}" srcOrd="2" destOrd="0" presId="urn:microsoft.com/office/officeart/2018/2/layout/IconCircleList"/>
    <dgm:cxn modelId="{4A284637-4147-8840-ADE0-DBBBB7CD0179}" type="presParOf" srcId="{4029E1A1-E7E7-4423-A6F7-FE63EA5F826C}" destId="{23B2ABF8-91F4-4EC7-83E2-42F2FA413375}" srcOrd="3" destOrd="0" presId="urn:microsoft.com/office/officeart/2018/2/layout/IconCircleList"/>
    <dgm:cxn modelId="{D9241E3D-F204-0841-8C94-1D6D5EB56D28}" type="presParOf" srcId="{E1044944-C586-43EB-80EE-6A758C637071}" destId="{7F2CB5CC-E539-42B1-BA75-6E8CE98D8A20}" srcOrd="3" destOrd="0" presId="urn:microsoft.com/office/officeart/2018/2/layout/IconCircleList"/>
    <dgm:cxn modelId="{3B1A069F-8C54-5941-BC4F-E9ACE21A3BFC}" type="presParOf" srcId="{E1044944-C586-43EB-80EE-6A758C637071}" destId="{7E5A9411-7446-4B3A-897D-BDB7BA5012F6}" srcOrd="4" destOrd="0" presId="urn:microsoft.com/office/officeart/2018/2/layout/IconCircleList"/>
    <dgm:cxn modelId="{AFCAA129-BAEB-644C-8830-F1E06169A87A}" type="presParOf" srcId="{7E5A9411-7446-4B3A-897D-BDB7BA5012F6}" destId="{EB894152-66A6-4ADF-A53C-8CBE13DC7E61}" srcOrd="0" destOrd="0" presId="urn:microsoft.com/office/officeart/2018/2/layout/IconCircleList"/>
    <dgm:cxn modelId="{E67B60E5-1A6F-CC43-9A2A-3032206142F9}" type="presParOf" srcId="{7E5A9411-7446-4B3A-897D-BDB7BA5012F6}" destId="{560D7A92-47EE-4173-9F3C-84F31DF7E4BB}" srcOrd="1" destOrd="0" presId="urn:microsoft.com/office/officeart/2018/2/layout/IconCircleList"/>
    <dgm:cxn modelId="{2B60C758-6BE0-CD49-8D2F-970DC65D235A}" type="presParOf" srcId="{7E5A9411-7446-4B3A-897D-BDB7BA5012F6}" destId="{2B57DA7E-41C0-4FA8-B83B-8B240F87065F}" srcOrd="2" destOrd="0" presId="urn:microsoft.com/office/officeart/2018/2/layout/IconCircleList"/>
    <dgm:cxn modelId="{A2156FC8-62EA-314B-804E-3311D59C7B74}" type="presParOf" srcId="{7E5A9411-7446-4B3A-897D-BDB7BA5012F6}" destId="{3873439A-04B6-46AB-B3BF-3CDBF271CFF2}" srcOrd="3" destOrd="0" presId="urn:microsoft.com/office/officeart/2018/2/layout/IconCircleList"/>
    <dgm:cxn modelId="{0A88BECE-FB37-4F4E-91D8-6720B2333A2F}" type="presParOf" srcId="{E1044944-C586-43EB-80EE-6A758C637071}" destId="{EE4A4EC5-E055-4736-A1AB-8989F99E565E}" srcOrd="5" destOrd="0" presId="urn:microsoft.com/office/officeart/2018/2/layout/IconCircleList"/>
    <dgm:cxn modelId="{C443C020-93E0-AC44-B213-E00BA6AFC57F}" type="presParOf" srcId="{E1044944-C586-43EB-80EE-6A758C637071}" destId="{B879DE06-9523-42D7-9429-E286E7F71827}" srcOrd="6" destOrd="0" presId="urn:microsoft.com/office/officeart/2018/2/layout/IconCircleList"/>
    <dgm:cxn modelId="{9F1CDBA0-DA60-4D4F-A226-13C77B17E2FC}" type="presParOf" srcId="{B879DE06-9523-42D7-9429-E286E7F71827}" destId="{7481237F-86D5-4091-A8EA-FF49BBAF266E}" srcOrd="0" destOrd="0" presId="urn:microsoft.com/office/officeart/2018/2/layout/IconCircleList"/>
    <dgm:cxn modelId="{B97AF546-DF77-0646-815B-1D744018194B}" type="presParOf" srcId="{B879DE06-9523-42D7-9429-E286E7F71827}" destId="{877E361A-AE3E-4A1D-8A3D-3533E3DF4C07}" srcOrd="1" destOrd="0" presId="urn:microsoft.com/office/officeart/2018/2/layout/IconCircleList"/>
    <dgm:cxn modelId="{CCB9E731-8D5D-3345-927D-23C5BBC330D4}" type="presParOf" srcId="{B879DE06-9523-42D7-9429-E286E7F71827}" destId="{9E3D1F2D-352E-4903-AE27-0DFBBF786ED0}" srcOrd="2" destOrd="0" presId="urn:microsoft.com/office/officeart/2018/2/layout/IconCircleList"/>
    <dgm:cxn modelId="{975289FD-0445-7945-9781-DD31620A88E8}" type="presParOf" srcId="{B879DE06-9523-42D7-9429-E286E7F71827}" destId="{22B4EB8F-07F5-4324-8EDA-CABFBE388CE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CBB20F-6ED0-4F44-A71B-86BA09F93E90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9FD083-91F6-4A4A-B8B7-162025B9C7CA}">
      <dgm:prSet/>
      <dgm:spPr/>
      <dgm:t>
        <a:bodyPr/>
        <a:lstStyle/>
        <a:p>
          <a:r>
            <a:rPr lang="en-GB" b="1" i="0" u="none" dirty="0"/>
            <a:t>Gestion des </a:t>
          </a:r>
          <a:r>
            <a:rPr lang="en-GB" b="1" i="0" u="none" dirty="0" err="1"/>
            <a:t>Réservations</a:t>
          </a:r>
          <a:r>
            <a:rPr lang="en-GB" b="1" i="0" u="none" dirty="0"/>
            <a:t>.</a:t>
          </a:r>
          <a:endParaRPr lang="en-US" dirty="0"/>
        </a:p>
      </dgm:t>
    </dgm:pt>
    <dgm:pt modelId="{E2BB6E86-8896-4D1B-9330-25952A76EC87}" type="parTrans" cxnId="{AC707946-69B9-4FD1-BAA3-EEE8CEE698BC}">
      <dgm:prSet/>
      <dgm:spPr/>
      <dgm:t>
        <a:bodyPr/>
        <a:lstStyle/>
        <a:p>
          <a:endParaRPr lang="en-US"/>
        </a:p>
      </dgm:t>
    </dgm:pt>
    <dgm:pt modelId="{E0E3F690-2B07-4769-86F4-D2384B344B3F}" type="sibTrans" cxnId="{AC707946-69B9-4FD1-BAA3-EEE8CEE698BC}">
      <dgm:prSet/>
      <dgm:spPr/>
      <dgm:t>
        <a:bodyPr/>
        <a:lstStyle/>
        <a:p>
          <a:endParaRPr lang="en-US"/>
        </a:p>
      </dgm:t>
    </dgm:pt>
    <dgm:pt modelId="{F6EE0353-87FF-4B94-AB9B-692972D5C36A}">
      <dgm:prSet/>
      <dgm:spPr/>
      <dgm:t>
        <a:bodyPr/>
        <a:lstStyle/>
        <a:p>
          <a:r>
            <a:rPr lang="en-GB" b="1" i="0" u="none" dirty="0" err="1"/>
            <a:t>Statistiques</a:t>
          </a:r>
          <a:r>
            <a:rPr lang="en-GB" b="1" i="0" u="none" dirty="0"/>
            <a:t> et Analyses</a:t>
          </a:r>
          <a:endParaRPr lang="en-US" b="1" dirty="0"/>
        </a:p>
      </dgm:t>
    </dgm:pt>
    <dgm:pt modelId="{E91C6EE8-6910-4BF9-B53F-ACB329589F83}" type="parTrans" cxnId="{4C2BA6DF-5CCA-4767-8EC3-C765402F3D57}">
      <dgm:prSet/>
      <dgm:spPr/>
      <dgm:t>
        <a:bodyPr/>
        <a:lstStyle/>
        <a:p>
          <a:endParaRPr lang="en-US"/>
        </a:p>
      </dgm:t>
    </dgm:pt>
    <dgm:pt modelId="{FAE9284C-C006-43E2-A18E-2643D93C940A}" type="sibTrans" cxnId="{4C2BA6DF-5CCA-4767-8EC3-C765402F3D57}">
      <dgm:prSet/>
      <dgm:spPr/>
      <dgm:t>
        <a:bodyPr/>
        <a:lstStyle/>
        <a:p>
          <a:endParaRPr lang="en-US"/>
        </a:p>
      </dgm:t>
    </dgm:pt>
    <dgm:pt modelId="{4DEB8DF3-5CD4-DE4D-AF66-6B762EBE8D28}">
      <dgm:prSet/>
      <dgm:spPr/>
      <dgm:t>
        <a:bodyPr/>
        <a:lstStyle/>
        <a:p>
          <a:r>
            <a:rPr lang="en-GB" b="0" i="0" u="none" dirty="0" err="1"/>
            <a:t>Création</a:t>
          </a:r>
          <a:r>
            <a:rPr lang="en-GB" b="0" i="0" u="none" dirty="0"/>
            <a:t> et </a:t>
          </a:r>
          <a:r>
            <a:rPr lang="en-GB" b="0" i="0" u="none" dirty="0" err="1"/>
            <a:t>suivi</a:t>
          </a:r>
          <a:r>
            <a:rPr lang="en-GB" b="0" i="0" u="none" dirty="0"/>
            <a:t> des </a:t>
          </a:r>
          <a:r>
            <a:rPr lang="en-GB" b="0" i="0" u="none" dirty="0" err="1"/>
            <a:t>réservations</a:t>
          </a:r>
          <a:r>
            <a:rPr lang="en-GB" b="0" i="0" u="none" dirty="0"/>
            <a:t>.</a:t>
          </a:r>
          <a:endParaRPr lang="en-GB" dirty="0"/>
        </a:p>
      </dgm:t>
    </dgm:pt>
    <dgm:pt modelId="{EAE183A8-CD3E-8948-8764-02C88A569BF4}" type="parTrans" cxnId="{B6388319-2838-3743-8E02-9AD260008A8D}">
      <dgm:prSet/>
      <dgm:spPr/>
      <dgm:t>
        <a:bodyPr/>
        <a:lstStyle/>
        <a:p>
          <a:endParaRPr lang="en-GB"/>
        </a:p>
      </dgm:t>
    </dgm:pt>
    <dgm:pt modelId="{67F8B68D-5499-C84D-9B7A-80B431043E76}" type="sibTrans" cxnId="{B6388319-2838-3743-8E02-9AD260008A8D}">
      <dgm:prSet/>
      <dgm:spPr/>
      <dgm:t>
        <a:bodyPr/>
        <a:lstStyle/>
        <a:p>
          <a:endParaRPr lang="en-GB"/>
        </a:p>
      </dgm:t>
    </dgm:pt>
    <dgm:pt modelId="{AB01510A-63EC-F04D-B5F3-65917C99703D}">
      <dgm:prSet/>
      <dgm:spPr/>
      <dgm:t>
        <a:bodyPr/>
        <a:lstStyle/>
        <a:p>
          <a:r>
            <a:rPr lang="en-GB" b="0" i="0" u="none" dirty="0"/>
            <a:t>Association des </a:t>
          </a:r>
          <a:r>
            <a:rPr lang="en-GB" b="0" i="0" u="none" dirty="0" err="1"/>
            <a:t>réservations</a:t>
          </a:r>
          <a:r>
            <a:rPr lang="en-GB" b="0" i="0" u="none" dirty="0"/>
            <a:t> avec les clients et les </a:t>
          </a:r>
          <a:r>
            <a:rPr lang="en-GB" b="0" i="0" u="none" dirty="0" err="1"/>
            <a:t>chambres</a:t>
          </a:r>
          <a:r>
            <a:rPr lang="en-GB" b="0" i="0" u="none" dirty="0"/>
            <a:t>.</a:t>
          </a:r>
          <a:endParaRPr lang="en-GB" dirty="0"/>
        </a:p>
      </dgm:t>
    </dgm:pt>
    <dgm:pt modelId="{596A5E8D-920B-404D-BDDF-BFDB3FBCC811}" type="parTrans" cxnId="{B5DD8FA5-DA35-6441-8339-3A81604D4CEB}">
      <dgm:prSet/>
      <dgm:spPr/>
      <dgm:t>
        <a:bodyPr/>
        <a:lstStyle/>
        <a:p>
          <a:endParaRPr lang="en-GB"/>
        </a:p>
      </dgm:t>
    </dgm:pt>
    <dgm:pt modelId="{DD14C1F6-8338-0542-A89F-3099327642C4}" type="sibTrans" cxnId="{B5DD8FA5-DA35-6441-8339-3A81604D4CEB}">
      <dgm:prSet/>
      <dgm:spPr/>
      <dgm:t>
        <a:bodyPr/>
        <a:lstStyle/>
        <a:p>
          <a:endParaRPr lang="en-GB"/>
        </a:p>
      </dgm:t>
    </dgm:pt>
    <dgm:pt modelId="{5B80CB07-CBC9-4740-BCAE-A6466CF6C6EA}">
      <dgm:prSet/>
      <dgm:spPr/>
      <dgm:t>
        <a:bodyPr/>
        <a:lstStyle/>
        <a:p>
          <a:r>
            <a:rPr lang="en-GB" b="0" i="0" u="none" dirty="0"/>
            <a:t>Identification des </a:t>
          </a:r>
          <a:r>
            <a:rPr lang="en-GB" b="0" i="0" u="none" dirty="0" err="1"/>
            <a:t>mois</a:t>
          </a:r>
          <a:r>
            <a:rPr lang="en-GB" b="0" i="0" u="none" dirty="0"/>
            <a:t> les plus </a:t>
          </a:r>
          <a:r>
            <a:rPr lang="en-GB" b="0" i="0" u="none" dirty="0" err="1"/>
            <a:t>populaires</a:t>
          </a:r>
          <a:r>
            <a:rPr lang="en-GB" b="0" i="0" u="none" dirty="0"/>
            <a:t> pour les </a:t>
          </a:r>
          <a:r>
            <a:rPr lang="en-GB" b="0" i="0" u="none" dirty="0" err="1"/>
            <a:t>réservations</a:t>
          </a:r>
          <a:r>
            <a:rPr lang="en-GB" b="0" i="0" u="none" dirty="0"/>
            <a:t>.</a:t>
          </a:r>
          <a:endParaRPr lang="en-US" b="1" dirty="0"/>
        </a:p>
      </dgm:t>
    </dgm:pt>
    <dgm:pt modelId="{B6028DA3-8231-A641-86BF-F0CF2F7865A4}" type="parTrans" cxnId="{51565537-A860-234C-B4ED-6608EAE93F71}">
      <dgm:prSet/>
      <dgm:spPr/>
      <dgm:t>
        <a:bodyPr/>
        <a:lstStyle/>
        <a:p>
          <a:endParaRPr lang="en-GB"/>
        </a:p>
      </dgm:t>
    </dgm:pt>
    <dgm:pt modelId="{E7B82A73-88AD-C44F-95EE-EE93F51B0E42}" type="sibTrans" cxnId="{51565537-A860-234C-B4ED-6608EAE93F71}">
      <dgm:prSet/>
      <dgm:spPr/>
      <dgm:t>
        <a:bodyPr/>
        <a:lstStyle/>
        <a:p>
          <a:endParaRPr lang="en-GB"/>
        </a:p>
      </dgm:t>
    </dgm:pt>
    <dgm:pt modelId="{1AFDE4F1-DE01-784B-8C8F-D012C3F2DDD6}">
      <dgm:prSet/>
      <dgm:spPr/>
      <dgm:t>
        <a:bodyPr/>
        <a:lstStyle/>
        <a:p>
          <a:r>
            <a:rPr lang="en-GB" b="0" i="0" u="none" dirty="0"/>
            <a:t>Gestion des </a:t>
          </a:r>
          <a:r>
            <a:rPr lang="en-GB" b="0" i="0" u="none" dirty="0" err="1"/>
            <a:t>Chambres</a:t>
          </a:r>
          <a:endParaRPr lang="en-US" dirty="0"/>
        </a:p>
      </dgm:t>
    </dgm:pt>
    <dgm:pt modelId="{A8C74079-07C2-264E-A33A-794A37C9F438}" type="parTrans" cxnId="{7328C54B-EE5A-2F44-A29C-2EC002B1A609}">
      <dgm:prSet/>
      <dgm:spPr/>
      <dgm:t>
        <a:bodyPr/>
        <a:lstStyle/>
        <a:p>
          <a:endParaRPr lang="en-GB"/>
        </a:p>
      </dgm:t>
    </dgm:pt>
    <dgm:pt modelId="{30BACC9B-4F73-FB47-8224-4C8CCF942B02}" type="sibTrans" cxnId="{7328C54B-EE5A-2F44-A29C-2EC002B1A609}">
      <dgm:prSet/>
      <dgm:spPr/>
      <dgm:t>
        <a:bodyPr/>
        <a:lstStyle/>
        <a:p>
          <a:endParaRPr lang="en-GB"/>
        </a:p>
      </dgm:t>
    </dgm:pt>
    <dgm:pt modelId="{5FB90E7A-F2C1-024B-AC3A-CB1382D58E3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 err="1"/>
            <a:t>Suivi</a:t>
          </a:r>
          <a:r>
            <a:rPr lang="en-GB" b="0" i="0" u="none" dirty="0"/>
            <a:t> des </a:t>
          </a:r>
          <a:r>
            <a:rPr lang="en-GB" b="0" i="0" u="none" dirty="0" err="1"/>
            <a:t>chambres</a:t>
          </a:r>
          <a:r>
            <a:rPr lang="en-GB" b="0" i="0" u="none" dirty="0"/>
            <a:t> </a:t>
          </a:r>
          <a:r>
            <a:rPr lang="en-GB" b="0" i="0" u="none" dirty="0" err="1"/>
            <a:t>disponibles</a:t>
          </a:r>
          <a:r>
            <a:rPr lang="en-GB" b="0" i="0" u="none" dirty="0"/>
            <a:t> et </a:t>
          </a:r>
          <a:r>
            <a:rPr lang="en-GB" b="0" i="0" u="none" dirty="0" err="1"/>
            <a:t>réservées</a:t>
          </a:r>
          <a:r>
            <a:rPr lang="en-GB" b="0" i="0" u="none" dirty="0"/>
            <a:t>.</a:t>
          </a:r>
          <a:endParaRPr lang="en-US" b="1" dirty="0"/>
        </a:p>
      </dgm:t>
    </dgm:pt>
    <dgm:pt modelId="{B80A7279-6D0B-4141-A09E-6E85DA8BB565}" type="parTrans" cxnId="{FD0A794F-E9B1-E14D-AE12-85D392167951}">
      <dgm:prSet/>
      <dgm:spPr/>
      <dgm:t>
        <a:bodyPr/>
        <a:lstStyle/>
        <a:p>
          <a:endParaRPr lang="en-GB"/>
        </a:p>
      </dgm:t>
    </dgm:pt>
    <dgm:pt modelId="{A64857AC-E65B-E541-B7D6-DFE850B5FD29}" type="sibTrans" cxnId="{FD0A794F-E9B1-E14D-AE12-85D392167951}">
      <dgm:prSet/>
      <dgm:spPr/>
      <dgm:t>
        <a:bodyPr/>
        <a:lstStyle/>
        <a:p>
          <a:endParaRPr lang="en-GB"/>
        </a:p>
      </dgm:t>
    </dgm:pt>
    <dgm:pt modelId="{6E6AD859-B0CE-A34B-9C30-5303AB77D047}">
      <dgm:prSet/>
      <dgm:spPr/>
      <dgm:t>
        <a:bodyPr/>
        <a:lstStyle/>
        <a:p>
          <a:r>
            <a:rPr lang="en-GB" b="1" i="0" u="none" dirty="0"/>
            <a:t>Gestion des Clients</a:t>
          </a:r>
          <a:endParaRPr lang="en-US" dirty="0"/>
        </a:p>
      </dgm:t>
    </dgm:pt>
    <dgm:pt modelId="{25AB00B0-8824-2642-B49A-3E993F3C9F20}" type="parTrans" cxnId="{0858CDA2-E22F-0E46-9DA2-7051415F9177}">
      <dgm:prSet/>
      <dgm:spPr/>
      <dgm:t>
        <a:bodyPr/>
        <a:lstStyle/>
        <a:p>
          <a:endParaRPr lang="en-GB"/>
        </a:p>
      </dgm:t>
    </dgm:pt>
    <dgm:pt modelId="{D8EEFB59-47C5-694B-8CA6-988E3A4FED00}" type="sibTrans" cxnId="{0858CDA2-E22F-0E46-9DA2-7051415F9177}">
      <dgm:prSet/>
      <dgm:spPr/>
      <dgm:t>
        <a:bodyPr/>
        <a:lstStyle/>
        <a:p>
          <a:endParaRPr lang="en-GB"/>
        </a:p>
      </dgm:t>
    </dgm:pt>
    <dgm:pt modelId="{2478A2A7-80DC-D64C-882B-53A065B938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 err="1"/>
            <a:t>Création</a:t>
          </a:r>
          <a:r>
            <a:rPr lang="en-GB" b="0" i="0" u="none" dirty="0"/>
            <a:t>, mise à jour, suppression des </a:t>
          </a:r>
          <a:r>
            <a:rPr lang="en-GB" b="0" i="0" u="none" dirty="0" err="1"/>
            <a:t>profils</a:t>
          </a:r>
          <a:r>
            <a:rPr lang="en-GB" b="0" i="0" u="none" dirty="0"/>
            <a:t>.</a:t>
          </a:r>
        </a:p>
      </dgm:t>
    </dgm:pt>
    <dgm:pt modelId="{511C921D-4C28-D048-BBE6-C2E62E7B8E60}" type="parTrans" cxnId="{9B39D24C-7AFD-3D47-AC6E-6162C6280D5C}">
      <dgm:prSet/>
      <dgm:spPr/>
      <dgm:t>
        <a:bodyPr/>
        <a:lstStyle/>
        <a:p>
          <a:endParaRPr lang="en-GB"/>
        </a:p>
      </dgm:t>
    </dgm:pt>
    <dgm:pt modelId="{FD74A2C3-7D5B-BD4F-BD46-10BE5771C43E}" type="sibTrans" cxnId="{9B39D24C-7AFD-3D47-AC6E-6162C6280D5C}">
      <dgm:prSet/>
      <dgm:spPr/>
      <dgm:t>
        <a:bodyPr/>
        <a:lstStyle/>
        <a:p>
          <a:endParaRPr lang="en-GB"/>
        </a:p>
      </dgm:t>
    </dgm:pt>
    <dgm:pt modelId="{15CEA279-86BC-3C43-9929-690899A7E59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 err="1"/>
            <a:t>Authentification</a:t>
          </a:r>
          <a:r>
            <a:rPr lang="en-GB" b="0" i="0" u="none" dirty="0"/>
            <a:t> </a:t>
          </a:r>
          <a:r>
            <a:rPr lang="en-GB" b="0" i="0" u="none" dirty="0" err="1"/>
            <a:t>sécurisée</a:t>
          </a:r>
          <a:r>
            <a:rPr lang="en-GB" b="0" i="0" u="none" dirty="0"/>
            <a:t> avec JWT.</a:t>
          </a:r>
        </a:p>
      </dgm:t>
    </dgm:pt>
    <dgm:pt modelId="{821D22E6-E5AB-9B43-BD50-57819209945B}" type="parTrans" cxnId="{4948D9B1-C058-AE4E-9E01-7BB7595E060E}">
      <dgm:prSet/>
      <dgm:spPr/>
      <dgm:t>
        <a:bodyPr/>
        <a:lstStyle/>
        <a:p>
          <a:endParaRPr lang="en-GB"/>
        </a:p>
      </dgm:t>
    </dgm:pt>
    <dgm:pt modelId="{B75C911C-E61A-FF4F-9C0E-D7983BA75952}" type="sibTrans" cxnId="{4948D9B1-C058-AE4E-9E01-7BB7595E060E}">
      <dgm:prSet/>
      <dgm:spPr/>
      <dgm:t>
        <a:bodyPr/>
        <a:lstStyle/>
        <a:p>
          <a:endParaRPr lang="en-GB"/>
        </a:p>
      </dgm:t>
    </dgm:pt>
    <dgm:pt modelId="{79C720FD-7B11-DC4B-831F-4203A80FF14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/>
            <a:t>Gestion des </a:t>
          </a:r>
          <a:r>
            <a:rPr lang="en-GB" b="0" i="0" u="none" dirty="0" err="1"/>
            <a:t>rôles</a:t>
          </a:r>
          <a:r>
            <a:rPr lang="en-GB" b="0" i="0" u="none" dirty="0"/>
            <a:t> : </a:t>
          </a:r>
          <a:r>
            <a:rPr lang="en-GB" b="0" i="0" u="none" dirty="0" err="1"/>
            <a:t>utilisateur</a:t>
          </a:r>
          <a:r>
            <a:rPr lang="en-GB" b="0" i="0" u="none" dirty="0"/>
            <a:t> </a:t>
          </a:r>
          <a:r>
            <a:rPr lang="en-GB" b="0" i="0" u="none" dirty="0" err="1"/>
            <a:t>ou</a:t>
          </a:r>
          <a:r>
            <a:rPr lang="en-GB" b="0" i="0" u="none" dirty="0"/>
            <a:t> </a:t>
          </a:r>
          <a:r>
            <a:rPr lang="en-GB" b="0" i="0" u="none" dirty="0" err="1"/>
            <a:t>administrateur</a:t>
          </a:r>
          <a:r>
            <a:rPr lang="en-GB" b="0" i="0" u="none" dirty="0"/>
            <a:t>.</a:t>
          </a:r>
        </a:p>
      </dgm:t>
    </dgm:pt>
    <dgm:pt modelId="{EA2E7F99-6180-A34A-89A9-6F8B8D5DF907}" type="parTrans" cxnId="{8F4445AA-9E3C-3340-B0FB-2F097EDF37B8}">
      <dgm:prSet/>
      <dgm:spPr/>
      <dgm:t>
        <a:bodyPr/>
        <a:lstStyle/>
        <a:p>
          <a:endParaRPr lang="en-GB"/>
        </a:p>
      </dgm:t>
    </dgm:pt>
    <dgm:pt modelId="{DF39A843-B64B-1442-B0B9-0A19AA4F969A}" type="sibTrans" cxnId="{8F4445AA-9E3C-3340-B0FB-2F097EDF37B8}">
      <dgm:prSet/>
      <dgm:spPr/>
      <dgm:t>
        <a:bodyPr/>
        <a:lstStyle/>
        <a:p>
          <a:endParaRPr lang="en-GB"/>
        </a:p>
      </dgm:t>
    </dgm:pt>
    <dgm:pt modelId="{ECFF446D-52BD-834A-8055-72847D3C147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/>
            <a:t>Gestion des types, prix, et </a:t>
          </a:r>
          <a:r>
            <a:rPr lang="en-GB" b="0" i="0" u="none" dirty="0" err="1"/>
            <a:t>statut</a:t>
          </a:r>
          <a:r>
            <a:rPr lang="en-GB" b="0" i="0" u="none" dirty="0"/>
            <a:t> des </a:t>
          </a:r>
          <a:r>
            <a:rPr lang="en-GB" b="0" i="0" u="none" dirty="0" err="1"/>
            <a:t>chambres</a:t>
          </a:r>
          <a:r>
            <a:rPr lang="en-GB" b="0" i="0" u="none" dirty="0"/>
            <a:t>.</a:t>
          </a:r>
        </a:p>
      </dgm:t>
    </dgm:pt>
    <dgm:pt modelId="{EB96591C-A667-AD4E-9BA1-AE496197FD4D}" type="parTrans" cxnId="{B7981FA2-BDF4-0347-B466-1BFF89AAE3F2}">
      <dgm:prSet/>
      <dgm:spPr/>
      <dgm:t>
        <a:bodyPr/>
        <a:lstStyle/>
        <a:p>
          <a:endParaRPr lang="en-GB"/>
        </a:p>
      </dgm:t>
    </dgm:pt>
    <dgm:pt modelId="{2A0E41F3-D85C-ED4B-90F3-CB8AFFAC76B9}" type="sibTrans" cxnId="{B7981FA2-BDF4-0347-B466-1BFF89AAE3F2}">
      <dgm:prSet/>
      <dgm:spPr/>
      <dgm:t>
        <a:bodyPr/>
        <a:lstStyle/>
        <a:p>
          <a:endParaRPr lang="en-GB"/>
        </a:p>
      </dgm:t>
    </dgm:pt>
    <dgm:pt modelId="{90B0A58E-E0B2-E045-97D6-1C1FB52C2977}">
      <dgm:prSet/>
      <dgm:spPr/>
      <dgm:t>
        <a:bodyPr/>
        <a:lstStyle/>
        <a:p>
          <a:r>
            <a:rPr lang="en-US" b="0" dirty="0" err="1"/>
            <a:t>Calculer</a:t>
          </a:r>
          <a:r>
            <a:rPr lang="en-US" b="0" dirty="0"/>
            <a:t> le prix total </a:t>
          </a:r>
        </a:p>
      </dgm:t>
    </dgm:pt>
    <dgm:pt modelId="{A645B40C-5C69-8347-9CE8-27FC49BF386E}" type="parTrans" cxnId="{D5C06280-3C9F-C04A-B897-3ECF396033C0}">
      <dgm:prSet/>
      <dgm:spPr/>
      <dgm:t>
        <a:bodyPr/>
        <a:lstStyle/>
        <a:p>
          <a:endParaRPr lang="en-GB"/>
        </a:p>
      </dgm:t>
    </dgm:pt>
    <dgm:pt modelId="{01297ACA-CAB8-7F40-A349-42DD848C45C4}" type="sibTrans" cxnId="{D5C06280-3C9F-C04A-B897-3ECF396033C0}">
      <dgm:prSet/>
      <dgm:spPr/>
      <dgm:t>
        <a:bodyPr/>
        <a:lstStyle/>
        <a:p>
          <a:endParaRPr lang="en-GB"/>
        </a:p>
      </dgm:t>
    </dgm:pt>
    <dgm:pt modelId="{81E29FA5-ACF4-774F-81B3-1119D9F2A9D8}">
      <dgm:prSet/>
      <dgm:spPr/>
      <dgm:t>
        <a:bodyPr/>
        <a:lstStyle/>
        <a:p>
          <a:r>
            <a:rPr lang="en-GB" b="0" i="0" u="none"/>
            <a:t>Une chambre ne peut pas être réservée deux fois sur la même période.</a:t>
          </a:r>
          <a:r>
            <a:rPr lang="en-US"/>
            <a:t> </a:t>
          </a:r>
          <a:endParaRPr lang="en-US" b="0" dirty="0"/>
        </a:p>
      </dgm:t>
    </dgm:pt>
    <dgm:pt modelId="{AFCFED06-A190-2C44-A393-8B369987D9AC}" type="parTrans" cxnId="{953CAC78-9FC9-764F-9DC9-35C478F346AC}">
      <dgm:prSet/>
      <dgm:spPr/>
      <dgm:t>
        <a:bodyPr/>
        <a:lstStyle/>
        <a:p>
          <a:endParaRPr lang="en-GB"/>
        </a:p>
      </dgm:t>
    </dgm:pt>
    <dgm:pt modelId="{9643EF2F-490A-4046-B86E-CA3CE7E83F0E}" type="sibTrans" cxnId="{953CAC78-9FC9-764F-9DC9-35C478F346AC}">
      <dgm:prSet/>
      <dgm:spPr/>
      <dgm:t>
        <a:bodyPr/>
        <a:lstStyle/>
        <a:p>
          <a:endParaRPr lang="en-GB"/>
        </a:p>
      </dgm:t>
    </dgm:pt>
    <dgm:pt modelId="{981B75F8-69A4-6648-B8F0-12BAD7AFE862}" type="pres">
      <dgm:prSet presAssocID="{29CBB20F-6ED0-4F44-A71B-86BA09F93E9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FB9D3E-3F2B-3147-91BF-5943305DC3D7}" type="pres">
      <dgm:prSet presAssocID="{6E6AD859-B0CE-A34B-9C30-5303AB77D047}" presName="root" presStyleCnt="0"/>
      <dgm:spPr/>
    </dgm:pt>
    <dgm:pt modelId="{BB535157-9A86-5A45-81CB-F8B8722BE305}" type="pres">
      <dgm:prSet presAssocID="{6E6AD859-B0CE-A34B-9C30-5303AB77D047}" presName="rootComposite" presStyleCnt="0"/>
      <dgm:spPr/>
    </dgm:pt>
    <dgm:pt modelId="{2A5A9A16-FF2B-BC4C-BC1D-42B3CD58387C}" type="pres">
      <dgm:prSet presAssocID="{6E6AD859-B0CE-A34B-9C30-5303AB77D047}" presName="rootText" presStyleLbl="node1" presStyleIdx="0" presStyleCnt="4"/>
      <dgm:spPr/>
    </dgm:pt>
    <dgm:pt modelId="{D99D3866-9123-354E-A064-839B7BF2AF54}" type="pres">
      <dgm:prSet presAssocID="{6E6AD859-B0CE-A34B-9C30-5303AB77D047}" presName="rootConnector" presStyleLbl="node1" presStyleIdx="0" presStyleCnt="4"/>
      <dgm:spPr/>
    </dgm:pt>
    <dgm:pt modelId="{1EEA8E36-67F3-7442-A661-306AA83B814B}" type="pres">
      <dgm:prSet presAssocID="{6E6AD859-B0CE-A34B-9C30-5303AB77D047}" presName="childShape" presStyleCnt="0"/>
      <dgm:spPr/>
    </dgm:pt>
    <dgm:pt modelId="{021CFA05-F715-504B-B7D5-2AA525D9FE84}" type="pres">
      <dgm:prSet presAssocID="{511C921D-4C28-D048-BBE6-C2E62E7B8E60}" presName="Name13" presStyleLbl="parChTrans1D2" presStyleIdx="0" presStyleCnt="10"/>
      <dgm:spPr/>
    </dgm:pt>
    <dgm:pt modelId="{1E7DD7D0-E97F-0F49-AD79-53A101E3C58B}" type="pres">
      <dgm:prSet presAssocID="{2478A2A7-80DC-D64C-882B-53A065B9385F}" presName="childText" presStyleLbl="bgAcc1" presStyleIdx="0" presStyleCnt="10">
        <dgm:presLayoutVars>
          <dgm:bulletEnabled val="1"/>
        </dgm:presLayoutVars>
      </dgm:prSet>
      <dgm:spPr/>
    </dgm:pt>
    <dgm:pt modelId="{CE2F6688-AF46-4B48-A3CC-696586ECBD2C}" type="pres">
      <dgm:prSet presAssocID="{821D22E6-E5AB-9B43-BD50-57819209945B}" presName="Name13" presStyleLbl="parChTrans1D2" presStyleIdx="1" presStyleCnt="10"/>
      <dgm:spPr/>
    </dgm:pt>
    <dgm:pt modelId="{84D80BC3-5F57-3D4E-80EB-311F3C8C52C7}" type="pres">
      <dgm:prSet presAssocID="{15CEA279-86BC-3C43-9929-690899A7E59F}" presName="childText" presStyleLbl="bgAcc1" presStyleIdx="1" presStyleCnt="10">
        <dgm:presLayoutVars>
          <dgm:bulletEnabled val="1"/>
        </dgm:presLayoutVars>
      </dgm:prSet>
      <dgm:spPr/>
    </dgm:pt>
    <dgm:pt modelId="{5BD13B5E-F015-5743-BFE7-0048E1876565}" type="pres">
      <dgm:prSet presAssocID="{EA2E7F99-6180-A34A-89A9-6F8B8D5DF907}" presName="Name13" presStyleLbl="parChTrans1D2" presStyleIdx="2" presStyleCnt="10"/>
      <dgm:spPr/>
    </dgm:pt>
    <dgm:pt modelId="{C2FFB9D9-6BBB-8F43-9B40-93860CC30E01}" type="pres">
      <dgm:prSet presAssocID="{79C720FD-7B11-DC4B-831F-4203A80FF142}" presName="childText" presStyleLbl="bgAcc1" presStyleIdx="2" presStyleCnt="10">
        <dgm:presLayoutVars>
          <dgm:bulletEnabled val="1"/>
        </dgm:presLayoutVars>
      </dgm:prSet>
      <dgm:spPr/>
    </dgm:pt>
    <dgm:pt modelId="{8E0B0718-4AC3-DA48-853C-B055C4B7DA33}" type="pres">
      <dgm:prSet presAssocID="{1AFDE4F1-DE01-784B-8C8F-D012C3F2DDD6}" presName="root" presStyleCnt="0"/>
      <dgm:spPr/>
    </dgm:pt>
    <dgm:pt modelId="{5320DB30-C129-AA4F-AAFB-ACA201FDD7CC}" type="pres">
      <dgm:prSet presAssocID="{1AFDE4F1-DE01-784B-8C8F-D012C3F2DDD6}" presName="rootComposite" presStyleCnt="0"/>
      <dgm:spPr/>
    </dgm:pt>
    <dgm:pt modelId="{18DA795A-D751-1448-B17C-A283DAF157D1}" type="pres">
      <dgm:prSet presAssocID="{1AFDE4F1-DE01-784B-8C8F-D012C3F2DDD6}" presName="rootText" presStyleLbl="node1" presStyleIdx="1" presStyleCnt="4"/>
      <dgm:spPr/>
    </dgm:pt>
    <dgm:pt modelId="{C4C4E207-E0BA-0041-92CD-5334E324CAF0}" type="pres">
      <dgm:prSet presAssocID="{1AFDE4F1-DE01-784B-8C8F-D012C3F2DDD6}" presName="rootConnector" presStyleLbl="node1" presStyleIdx="1" presStyleCnt="4"/>
      <dgm:spPr/>
    </dgm:pt>
    <dgm:pt modelId="{2D1C55F5-E257-D748-8BDE-08C4D5AC3419}" type="pres">
      <dgm:prSet presAssocID="{1AFDE4F1-DE01-784B-8C8F-D012C3F2DDD6}" presName="childShape" presStyleCnt="0"/>
      <dgm:spPr/>
    </dgm:pt>
    <dgm:pt modelId="{01785189-18C6-E64E-9741-681CF21B8065}" type="pres">
      <dgm:prSet presAssocID="{B80A7279-6D0B-4141-A09E-6E85DA8BB565}" presName="Name13" presStyleLbl="parChTrans1D2" presStyleIdx="3" presStyleCnt="10"/>
      <dgm:spPr/>
    </dgm:pt>
    <dgm:pt modelId="{C3419264-4A7F-784A-9F69-0848C81DE40C}" type="pres">
      <dgm:prSet presAssocID="{5FB90E7A-F2C1-024B-AC3A-CB1382D58E33}" presName="childText" presStyleLbl="bgAcc1" presStyleIdx="3" presStyleCnt="10">
        <dgm:presLayoutVars>
          <dgm:bulletEnabled val="1"/>
        </dgm:presLayoutVars>
      </dgm:prSet>
      <dgm:spPr/>
    </dgm:pt>
    <dgm:pt modelId="{73E433D4-47B6-0148-8B26-0A6F761F4821}" type="pres">
      <dgm:prSet presAssocID="{EB96591C-A667-AD4E-9BA1-AE496197FD4D}" presName="Name13" presStyleLbl="parChTrans1D2" presStyleIdx="4" presStyleCnt="10"/>
      <dgm:spPr/>
    </dgm:pt>
    <dgm:pt modelId="{325DEDA7-FC27-3147-8381-1707D9BDD6BB}" type="pres">
      <dgm:prSet presAssocID="{ECFF446D-52BD-834A-8055-72847D3C1474}" presName="childText" presStyleLbl="bgAcc1" presStyleIdx="4" presStyleCnt="10">
        <dgm:presLayoutVars>
          <dgm:bulletEnabled val="1"/>
        </dgm:presLayoutVars>
      </dgm:prSet>
      <dgm:spPr/>
    </dgm:pt>
    <dgm:pt modelId="{2F38482D-1D07-A947-B4DC-53A38B83AE2D}" type="pres">
      <dgm:prSet presAssocID="{059FD083-91F6-4A4A-B8B7-162025B9C7CA}" presName="root" presStyleCnt="0"/>
      <dgm:spPr/>
    </dgm:pt>
    <dgm:pt modelId="{831D2630-49F0-234B-9AEF-0536B8EDFBFC}" type="pres">
      <dgm:prSet presAssocID="{059FD083-91F6-4A4A-B8B7-162025B9C7CA}" presName="rootComposite" presStyleCnt="0"/>
      <dgm:spPr/>
    </dgm:pt>
    <dgm:pt modelId="{2E57EBFD-9D30-E642-8683-E7BC3262F613}" type="pres">
      <dgm:prSet presAssocID="{059FD083-91F6-4A4A-B8B7-162025B9C7CA}" presName="rootText" presStyleLbl="node1" presStyleIdx="2" presStyleCnt="4"/>
      <dgm:spPr/>
    </dgm:pt>
    <dgm:pt modelId="{2103DEDD-6877-1741-9CC0-85B3F44E4737}" type="pres">
      <dgm:prSet presAssocID="{059FD083-91F6-4A4A-B8B7-162025B9C7CA}" presName="rootConnector" presStyleLbl="node1" presStyleIdx="2" presStyleCnt="4"/>
      <dgm:spPr/>
    </dgm:pt>
    <dgm:pt modelId="{6D356041-C6CB-9D42-8D80-D7C0F10507DD}" type="pres">
      <dgm:prSet presAssocID="{059FD083-91F6-4A4A-B8B7-162025B9C7CA}" presName="childShape" presStyleCnt="0"/>
      <dgm:spPr/>
    </dgm:pt>
    <dgm:pt modelId="{E5BB9C02-7BE1-6C45-9035-739BBD88B2DE}" type="pres">
      <dgm:prSet presAssocID="{EAE183A8-CD3E-8948-8764-02C88A569BF4}" presName="Name13" presStyleLbl="parChTrans1D2" presStyleIdx="5" presStyleCnt="10"/>
      <dgm:spPr/>
    </dgm:pt>
    <dgm:pt modelId="{A76B4DB1-8716-6943-BB1B-DE2396D9576C}" type="pres">
      <dgm:prSet presAssocID="{4DEB8DF3-5CD4-DE4D-AF66-6B762EBE8D28}" presName="childText" presStyleLbl="bgAcc1" presStyleIdx="5" presStyleCnt="10">
        <dgm:presLayoutVars>
          <dgm:bulletEnabled val="1"/>
        </dgm:presLayoutVars>
      </dgm:prSet>
      <dgm:spPr/>
    </dgm:pt>
    <dgm:pt modelId="{ACC89565-3E93-564F-A1AC-7634F3B6E763}" type="pres">
      <dgm:prSet presAssocID="{596A5E8D-920B-404D-BDDF-BFDB3FBCC811}" presName="Name13" presStyleLbl="parChTrans1D2" presStyleIdx="6" presStyleCnt="10"/>
      <dgm:spPr/>
    </dgm:pt>
    <dgm:pt modelId="{15F8BF8F-58E2-E540-86F8-49E1608B9A6B}" type="pres">
      <dgm:prSet presAssocID="{AB01510A-63EC-F04D-B5F3-65917C99703D}" presName="childText" presStyleLbl="bgAcc1" presStyleIdx="6" presStyleCnt="10">
        <dgm:presLayoutVars>
          <dgm:bulletEnabled val="1"/>
        </dgm:presLayoutVars>
      </dgm:prSet>
      <dgm:spPr/>
    </dgm:pt>
    <dgm:pt modelId="{7EC03162-573F-BD4A-8B7B-AD637948FFFE}" type="pres">
      <dgm:prSet presAssocID="{F6EE0353-87FF-4B94-AB9B-692972D5C36A}" presName="root" presStyleCnt="0"/>
      <dgm:spPr/>
    </dgm:pt>
    <dgm:pt modelId="{1062546C-57EE-C542-B80B-D8EA971A3EB5}" type="pres">
      <dgm:prSet presAssocID="{F6EE0353-87FF-4B94-AB9B-692972D5C36A}" presName="rootComposite" presStyleCnt="0"/>
      <dgm:spPr/>
    </dgm:pt>
    <dgm:pt modelId="{E8465284-A5EB-9A4C-BBE3-1D8475A750A7}" type="pres">
      <dgm:prSet presAssocID="{F6EE0353-87FF-4B94-AB9B-692972D5C36A}" presName="rootText" presStyleLbl="node1" presStyleIdx="3" presStyleCnt="4"/>
      <dgm:spPr/>
    </dgm:pt>
    <dgm:pt modelId="{C20B1794-B1EF-8046-AC15-D6EF43D31672}" type="pres">
      <dgm:prSet presAssocID="{F6EE0353-87FF-4B94-AB9B-692972D5C36A}" presName="rootConnector" presStyleLbl="node1" presStyleIdx="3" presStyleCnt="4"/>
      <dgm:spPr/>
    </dgm:pt>
    <dgm:pt modelId="{53D9A3E8-1E31-7A42-9794-CA0BCD50615E}" type="pres">
      <dgm:prSet presAssocID="{F6EE0353-87FF-4B94-AB9B-692972D5C36A}" presName="childShape" presStyleCnt="0"/>
      <dgm:spPr/>
    </dgm:pt>
    <dgm:pt modelId="{0F86128D-778C-914E-88A1-03BF8A21A1B7}" type="pres">
      <dgm:prSet presAssocID="{B6028DA3-8231-A641-86BF-F0CF2F7865A4}" presName="Name13" presStyleLbl="parChTrans1D2" presStyleIdx="7" presStyleCnt="10"/>
      <dgm:spPr/>
    </dgm:pt>
    <dgm:pt modelId="{A4544BB9-84C7-D54B-A7BF-F0B41D393892}" type="pres">
      <dgm:prSet presAssocID="{5B80CB07-CBC9-4740-BCAE-A6466CF6C6EA}" presName="childText" presStyleLbl="bgAcc1" presStyleIdx="7" presStyleCnt="10">
        <dgm:presLayoutVars>
          <dgm:bulletEnabled val="1"/>
        </dgm:presLayoutVars>
      </dgm:prSet>
      <dgm:spPr/>
    </dgm:pt>
    <dgm:pt modelId="{5C19B27C-1B05-6E4A-9479-9E6F1B3DA59D}" type="pres">
      <dgm:prSet presAssocID="{A645B40C-5C69-8347-9CE8-27FC49BF386E}" presName="Name13" presStyleLbl="parChTrans1D2" presStyleIdx="8" presStyleCnt="10"/>
      <dgm:spPr/>
    </dgm:pt>
    <dgm:pt modelId="{67F653B9-4CCA-A14A-A443-8CD22054DE8E}" type="pres">
      <dgm:prSet presAssocID="{90B0A58E-E0B2-E045-97D6-1C1FB52C2977}" presName="childText" presStyleLbl="bgAcc1" presStyleIdx="8" presStyleCnt="10">
        <dgm:presLayoutVars>
          <dgm:bulletEnabled val="1"/>
        </dgm:presLayoutVars>
      </dgm:prSet>
      <dgm:spPr/>
    </dgm:pt>
    <dgm:pt modelId="{17B6D116-911A-A048-A6DB-DAAD839B7F28}" type="pres">
      <dgm:prSet presAssocID="{AFCFED06-A190-2C44-A393-8B369987D9AC}" presName="Name13" presStyleLbl="parChTrans1D2" presStyleIdx="9" presStyleCnt="10"/>
      <dgm:spPr/>
    </dgm:pt>
    <dgm:pt modelId="{B06BCB52-9A49-1C45-8D1F-6D027932FCE0}" type="pres">
      <dgm:prSet presAssocID="{81E29FA5-ACF4-774F-81B3-1119D9F2A9D8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3A84C200-7CDA-C748-911B-4320460EE65F}" type="presOf" srcId="{EA2E7F99-6180-A34A-89A9-6F8B8D5DF907}" destId="{5BD13B5E-F015-5743-BFE7-0048E1876565}" srcOrd="0" destOrd="0" presId="urn:microsoft.com/office/officeart/2005/8/layout/hierarchy3"/>
    <dgm:cxn modelId="{5C1E1A05-07FF-9B4D-AA4C-D1D26DBE2641}" type="presOf" srcId="{AB01510A-63EC-F04D-B5F3-65917C99703D}" destId="{15F8BF8F-58E2-E540-86F8-49E1608B9A6B}" srcOrd="0" destOrd="0" presId="urn:microsoft.com/office/officeart/2005/8/layout/hierarchy3"/>
    <dgm:cxn modelId="{BDCF710C-061B-2949-B3F0-631201CBDBF5}" type="presOf" srcId="{059FD083-91F6-4A4A-B8B7-162025B9C7CA}" destId="{2E57EBFD-9D30-E642-8683-E7BC3262F613}" srcOrd="0" destOrd="0" presId="urn:microsoft.com/office/officeart/2005/8/layout/hierarchy3"/>
    <dgm:cxn modelId="{5EC9C313-8E38-8D48-8DFB-4D9114DD55A5}" type="presOf" srcId="{6E6AD859-B0CE-A34B-9C30-5303AB77D047}" destId="{2A5A9A16-FF2B-BC4C-BC1D-42B3CD58387C}" srcOrd="0" destOrd="0" presId="urn:microsoft.com/office/officeart/2005/8/layout/hierarchy3"/>
    <dgm:cxn modelId="{8C05F516-703A-244C-90A9-A7181570252B}" type="presOf" srcId="{EAE183A8-CD3E-8948-8764-02C88A569BF4}" destId="{E5BB9C02-7BE1-6C45-9035-739BBD88B2DE}" srcOrd="0" destOrd="0" presId="urn:microsoft.com/office/officeart/2005/8/layout/hierarchy3"/>
    <dgm:cxn modelId="{B6388319-2838-3743-8E02-9AD260008A8D}" srcId="{059FD083-91F6-4A4A-B8B7-162025B9C7CA}" destId="{4DEB8DF3-5CD4-DE4D-AF66-6B762EBE8D28}" srcOrd="0" destOrd="0" parTransId="{EAE183A8-CD3E-8948-8764-02C88A569BF4}" sibTransId="{67F8B68D-5499-C84D-9B7A-80B431043E76}"/>
    <dgm:cxn modelId="{54B7FE25-E2D3-164B-A3CD-C8F58E55AF58}" type="presOf" srcId="{15CEA279-86BC-3C43-9929-690899A7E59F}" destId="{84D80BC3-5F57-3D4E-80EB-311F3C8C52C7}" srcOrd="0" destOrd="0" presId="urn:microsoft.com/office/officeart/2005/8/layout/hierarchy3"/>
    <dgm:cxn modelId="{7EAB4329-33A7-3E4F-8B0D-7687873627A2}" type="presOf" srcId="{A645B40C-5C69-8347-9CE8-27FC49BF386E}" destId="{5C19B27C-1B05-6E4A-9479-9E6F1B3DA59D}" srcOrd="0" destOrd="0" presId="urn:microsoft.com/office/officeart/2005/8/layout/hierarchy3"/>
    <dgm:cxn modelId="{51565537-A860-234C-B4ED-6608EAE93F71}" srcId="{F6EE0353-87FF-4B94-AB9B-692972D5C36A}" destId="{5B80CB07-CBC9-4740-BCAE-A6466CF6C6EA}" srcOrd="0" destOrd="0" parTransId="{B6028DA3-8231-A641-86BF-F0CF2F7865A4}" sibTransId="{E7B82A73-88AD-C44F-95EE-EE93F51B0E42}"/>
    <dgm:cxn modelId="{702C7F37-8885-F945-AED8-98FC3AFCFB7C}" type="presOf" srcId="{1AFDE4F1-DE01-784B-8C8F-D012C3F2DDD6}" destId="{C4C4E207-E0BA-0041-92CD-5334E324CAF0}" srcOrd="1" destOrd="0" presId="urn:microsoft.com/office/officeart/2005/8/layout/hierarchy3"/>
    <dgm:cxn modelId="{88521D38-BA5E-594B-B634-92D6602D7926}" type="presOf" srcId="{4DEB8DF3-5CD4-DE4D-AF66-6B762EBE8D28}" destId="{A76B4DB1-8716-6943-BB1B-DE2396D9576C}" srcOrd="0" destOrd="0" presId="urn:microsoft.com/office/officeart/2005/8/layout/hierarchy3"/>
    <dgm:cxn modelId="{4C3DA73F-8492-EE45-87AF-84BA53E904DA}" type="presOf" srcId="{81E29FA5-ACF4-774F-81B3-1119D9F2A9D8}" destId="{B06BCB52-9A49-1C45-8D1F-6D027932FCE0}" srcOrd="0" destOrd="0" presId="urn:microsoft.com/office/officeart/2005/8/layout/hierarchy3"/>
    <dgm:cxn modelId="{F8A96B45-CB49-FC41-8505-BD1D67A8AC71}" type="presOf" srcId="{511C921D-4C28-D048-BBE6-C2E62E7B8E60}" destId="{021CFA05-F715-504B-B7D5-2AA525D9FE84}" srcOrd="0" destOrd="0" presId="urn:microsoft.com/office/officeart/2005/8/layout/hierarchy3"/>
    <dgm:cxn modelId="{AC707946-69B9-4FD1-BAA3-EEE8CEE698BC}" srcId="{29CBB20F-6ED0-4F44-A71B-86BA09F93E90}" destId="{059FD083-91F6-4A4A-B8B7-162025B9C7CA}" srcOrd="2" destOrd="0" parTransId="{E2BB6E86-8896-4D1B-9330-25952A76EC87}" sibTransId="{E0E3F690-2B07-4769-86F4-D2384B344B3F}"/>
    <dgm:cxn modelId="{DBC15E47-2155-2F42-97C3-4078C06C5D1C}" type="presOf" srcId="{90B0A58E-E0B2-E045-97D6-1C1FB52C2977}" destId="{67F653B9-4CCA-A14A-A443-8CD22054DE8E}" srcOrd="0" destOrd="0" presId="urn:microsoft.com/office/officeart/2005/8/layout/hierarchy3"/>
    <dgm:cxn modelId="{7328C54B-EE5A-2F44-A29C-2EC002B1A609}" srcId="{29CBB20F-6ED0-4F44-A71B-86BA09F93E90}" destId="{1AFDE4F1-DE01-784B-8C8F-D012C3F2DDD6}" srcOrd="1" destOrd="0" parTransId="{A8C74079-07C2-264E-A33A-794A37C9F438}" sibTransId="{30BACC9B-4F73-FB47-8224-4C8CCF942B02}"/>
    <dgm:cxn modelId="{9B39D24C-7AFD-3D47-AC6E-6162C6280D5C}" srcId="{6E6AD859-B0CE-A34B-9C30-5303AB77D047}" destId="{2478A2A7-80DC-D64C-882B-53A065B9385F}" srcOrd="0" destOrd="0" parTransId="{511C921D-4C28-D048-BBE6-C2E62E7B8E60}" sibTransId="{FD74A2C3-7D5B-BD4F-BD46-10BE5771C43E}"/>
    <dgm:cxn modelId="{FD0A794F-E9B1-E14D-AE12-85D392167951}" srcId="{1AFDE4F1-DE01-784B-8C8F-D012C3F2DDD6}" destId="{5FB90E7A-F2C1-024B-AC3A-CB1382D58E33}" srcOrd="0" destOrd="0" parTransId="{B80A7279-6D0B-4141-A09E-6E85DA8BB565}" sibTransId="{A64857AC-E65B-E541-B7D6-DFE850B5FD29}"/>
    <dgm:cxn modelId="{703F0050-FF7B-0344-9FE0-41AA17006E57}" type="presOf" srcId="{5FB90E7A-F2C1-024B-AC3A-CB1382D58E33}" destId="{C3419264-4A7F-784A-9F69-0848C81DE40C}" srcOrd="0" destOrd="0" presId="urn:microsoft.com/office/officeart/2005/8/layout/hierarchy3"/>
    <dgm:cxn modelId="{953CAC78-9FC9-764F-9DC9-35C478F346AC}" srcId="{F6EE0353-87FF-4B94-AB9B-692972D5C36A}" destId="{81E29FA5-ACF4-774F-81B3-1119D9F2A9D8}" srcOrd="2" destOrd="0" parTransId="{AFCFED06-A190-2C44-A393-8B369987D9AC}" sibTransId="{9643EF2F-490A-4046-B86E-CA3CE7E83F0E}"/>
    <dgm:cxn modelId="{D5C06280-3C9F-C04A-B897-3ECF396033C0}" srcId="{F6EE0353-87FF-4B94-AB9B-692972D5C36A}" destId="{90B0A58E-E0B2-E045-97D6-1C1FB52C2977}" srcOrd="1" destOrd="0" parTransId="{A645B40C-5C69-8347-9CE8-27FC49BF386E}" sibTransId="{01297ACA-CAB8-7F40-A349-42DD848C45C4}"/>
    <dgm:cxn modelId="{30B71486-4BDD-7C4B-95D6-EF71E6D5CC4C}" type="presOf" srcId="{5B80CB07-CBC9-4740-BCAE-A6466CF6C6EA}" destId="{A4544BB9-84C7-D54B-A7BF-F0B41D393892}" srcOrd="0" destOrd="0" presId="urn:microsoft.com/office/officeart/2005/8/layout/hierarchy3"/>
    <dgm:cxn modelId="{704F9B88-6A8A-0E45-A07A-4FF17456489B}" type="presOf" srcId="{596A5E8D-920B-404D-BDDF-BFDB3FBCC811}" destId="{ACC89565-3E93-564F-A1AC-7634F3B6E763}" srcOrd="0" destOrd="0" presId="urn:microsoft.com/office/officeart/2005/8/layout/hierarchy3"/>
    <dgm:cxn modelId="{B207E090-B0A4-664B-919F-9BAAA3C1181F}" type="presOf" srcId="{B80A7279-6D0B-4141-A09E-6E85DA8BB565}" destId="{01785189-18C6-E64E-9741-681CF21B8065}" srcOrd="0" destOrd="0" presId="urn:microsoft.com/office/officeart/2005/8/layout/hierarchy3"/>
    <dgm:cxn modelId="{64C8D893-802D-0149-A089-B37C0AD1945E}" type="presOf" srcId="{821D22E6-E5AB-9B43-BD50-57819209945B}" destId="{CE2F6688-AF46-4B48-A3CC-696586ECBD2C}" srcOrd="0" destOrd="0" presId="urn:microsoft.com/office/officeart/2005/8/layout/hierarchy3"/>
    <dgm:cxn modelId="{B7981FA2-BDF4-0347-B466-1BFF89AAE3F2}" srcId="{1AFDE4F1-DE01-784B-8C8F-D012C3F2DDD6}" destId="{ECFF446D-52BD-834A-8055-72847D3C1474}" srcOrd="1" destOrd="0" parTransId="{EB96591C-A667-AD4E-9BA1-AE496197FD4D}" sibTransId="{2A0E41F3-D85C-ED4B-90F3-CB8AFFAC76B9}"/>
    <dgm:cxn modelId="{0858CDA2-E22F-0E46-9DA2-7051415F9177}" srcId="{29CBB20F-6ED0-4F44-A71B-86BA09F93E90}" destId="{6E6AD859-B0CE-A34B-9C30-5303AB77D047}" srcOrd="0" destOrd="0" parTransId="{25AB00B0-8824-2642-B49A-3E993F3C9F20}" sibTransId="{D8EEFB59-47C5-694B-8CA6-988E3A4FED00}"/>
    <dgm:cxn modelId="{B5DD8FA5-DA35-6441-8339-3A81604D4CEB}" srcId="{059FD083-91F6-4A4A-B8B7-162025B9C7CA}" destId="{AB01510A-63EC-F04D-B5F3-65917C99703D}" srcOrd="1" destOrd="0" parTransId="{596A5E8D-920B-404D-BDDF-BFDB3FBCC811}" sibTransId="{DD14C1F6-8338-0542-A89F-3099327642C4}"/>
    <dgm:cxn modelId="{8F4445AA-9E3C-3340-B0FB-2F097EDF37B8}" srcId="{6E6AD859-B0CE-A34B-9C30-5303AB77D047}" destId="{79C720FD-7B11-DC4B-831F-4203A80FF142}" srcOrd="2" destOrd="0" parTransId="{EA2E7F99-6180-A34A-89A9-6F8B8D5DF907}" sibTransId="{DF39A843-B64B-1442-B0B9-0A19AA4F969A}"/>
    <dgm:cxn modelId="{B82090AE-CC3B-E64B-9C70-C21993C7577D}" type="presOf" srcId="{ECFF446D-52BD-834A-8055-72847D3C1474}" destId="{325DEDA7-FC27-3147-8381-1707D9BDD6BB}" srcOrd="0" destOrd="0" presId="urn:microsoft.com/office/officeart/2005/8/layout/hierarchy3"/>
    <dgm:cxn modelId="{4948D9B1-C058-AE4E-9E01-7BB7595E060E}" srcId="{6E6AD859-B0CE-A34B-9C30-5303AB77D047}" destId="{15CEA279-86BC-3C43-9929-690899A7E59F}" srcOrd="1" destOrd="0" parTransId="{821D22E6-E5AB-9B43-BD50-57819209945B}" sibTransId="{B75C911C-E61A-FF4F-9C0E-D7983BA75952}"/>
    <dgm:cxn modelId="{CD7D5EB3-7F71-674F-B89D-025ABF6A02B3}" type="presOf" srcId="{EB96591C-A667-AD4E-9BA1-AE496197FD4D}" destId="{73E433D4-47B6-0148-8B26-0A6F761F4821}" srcOrd="0" destOrd="0" presId="urn:microsoft.com/office/officeart/2005/8/layout/hierarchy3"/>
    <dgm:cxn modelId="{F8C2EDB4-10D5-B746-8CF2-175E530D4430}" type="presOf" srcId="{6E6AD859-B0CE-A34B-9C30-5303AB77D047}" destId="{D99D3866-9123-354E-A064-839B7BF2AF54}" srcOrd="1" destOrd="0" presId="urn:microsoft.com/office/officeart/2005/8/layout/hierarchy3"/>
    <dgm:cxn modelId="{BBD339C3-44BB-0047-A692-A9DBB5730E7C}" type="presOf" srcId="{1AFDE4F1-DE01-784B-8C8F-D012C3F2DDD6}" destId="{18DA795A-D751-1448-B17C-A283DAF157D1}" srcOrd="0" destOrd="0" presId="urn:microsoft.com/office/officeart/2005/8/layout/hierarchy3"/>
    <dgm:cxn modelId="{5CA476CC-F08F-6640-B237-E15A1CA7A153}" type="presOf" srcId="{B6028DA3-8231-A641-86BF-F0CF2F7865A4}" destId="{0F86128D-778C-914E-88A1-03BF8A21A1B7}" srcOrd="0" destOrd="0" presId="urn:microsoft.com/office/officeart/2005/8/layout/hierarchy3"/>
    <dgm:cxn modelId="{41666ED0-0FC1-CE46-9174-01A2602BC74F}" type="presOf" srcId="{F6EE0353-87FF-4B94-AB9B-692972D5C36A}" destId="{E8465284-A5EB-9A4C-BBE3-1D8475A750A7}" srcOrd="0" destOrd="0" presId="urn:microsoft.com/office/officeart/2005/8/layout/hierarchy3"/>
    <dgm:cxn modelId="{CA72DEDA-AE94-2546-B18F-180B29B22790}" type="presOf" srcId="{AFCFED06-A190-2C44-A393-8B369987D9AC}" destId="{17B6D116-911A-A048-A6DB-DAAD839B7F28}" srcOrd="0" destOrd="0" presId="urn:microsoft.com/office/officeart/2005/8/layout/hierarchy3"/>
    <dgm:cxn modelId="{4C2BA6DF-5CCA-4767-8EC3-C765402F3D57}" srcId="{29CBB20F-6ED0-4F44-A71B-86BA09F93E90}" destId="{F6EE0353-87FF-4B94-AB9B-692972D5C36A}" srcOrd="3" destOrd="0" parTransId="{E91C6EE8-6910-4BF9-B53F-ACB329589F83}" sibTransId="{FAE9284C-C006-43E2-A18E-2643D93C940A}"/>
    <dgm:cxn modelId="{C32EC2E0-FEC2-0D43-A409-FCEFC8923F88}" type="presOf" srcId="{2478A2A7-80DC-D64C-882B-53A065B9385F}" destId="{1E7DD7D0-E97F-0F49-AD79-53A101E3C58B}" srcOrd="0" destOrd="0" presId="urn:microsoft.com/office/officeart/2005/8/layout/hierarchy3"/>
    <dgm:cxn modelId="{AE259CE1-0B96-CD4D-864F-17C08477099C}" type="presOf" srcId="{29CBB20F-6ED0-4F44-A71B-86BA09F93E90}" destId="{981B75F8-69A4-6648-B8F0-12BAD7AFE862}" srcOrd="0" destOrd="0" presId="urn:microsoft.com/office/officeart/2005/8/layout/hierarchy3"/>
    <dgm:cxn modelId="{B64BAFE2-4F2C-6F40-AB23-0C384D5B8220}" type="presOf" srcId="{059FD083-91F6-4A4A-B8B7-162025B9C7CA}" destId="{2103DEDD-6877-1741-9CC0-85B3F44E4737}" srcOrd="1" destOrd="0" presId="urn:microsoft.com/office/officeart/2005/8/layout/hierarchy3"/>
    <dgm:cxn modelId="{CF746EF0-01DC-8343-98D9-E9EC15BBC32D}" type="presOf" srcId="{F6EE0353-87FF-4B94-AB9B-692972D5C36A}" destId="{C20B1794-B1EF-8046-AC15-D6EF43D31672}" srcOrd="1" destOrd="0" presId="urn:microsoft.com/office/officeart/2005/8/layout/hierarchy3"/>
    <dgm:cxn modelId="{14867FF2-30B0-CB40-826E-C347AAFD786F}" type="presOf" srcId="{79C720FD-7B11-DC4B-831F-4203A80FF142}" destId="{C2FFB9D9-6BBB-8F43-9B40-93860CC30E01}" srcOrd="0" destOrd="0" presId="urn:microsoft.com/office/officeart/2005/8/layout/hierarchy3"/>
    <dgm:cxn modelId="{BB46A18F-8051-034B-B512-384C321DA08E}" type="presParOf" srcId="{981B75F8-69A4-6648-B8F0-12BAD7AFE862}" destId="{C2FB9D3E-3F2B-3147-91BF-5943305DC3D7}" srcOrd="0" destOrd="0" presId="urn:microsoft.com/office/officeart/2005/8/layout/hierarchy3"/>
    <dgm:cxn modelId="{809C1215-F12B-4942-BEA6-910C6F2D5D17}" type="presParOf" srcId="{C2FB9D3E-3F2B-3147-91BF-5943305DC3D7}" destId="{BB535157-9A86-5A45-81CB-F8B8722BE305}" srcOrd="0" destOrd="0" presId="urn:microsoft.com/office/officeart/2005/8/layout/hierarchy3"/>
    <dgm:cxn modelId="{653F68AA-B434-4A41-B372-CA0DCF60A979}" type="presParOf" srcId="{BB535157-9A86-5A45-81CB-F8B8722BE305}" destId="{2A5A9A16-FF2B-BC4C-BC1D-42B3CD58387C}" srcOrd="0" destOrd="0" presId="urn:microsoft.com/office/officeart/2005/8/layout/hierarchy3"/>
    <dgm:cxn modelId="{A1003AED-C98F-9649-A8C2-950D4647AEFB}" type="presParOf" srcId="{BB535157-9A86-5A45-81CB-F8B8722BE305}" destId="{D99D3866-9123-354E-A064-839B7BF2AF54}" srcOrd="1" destOrd="0" presId="urn:microsoft.com/office/officeart/2005/8/layout/hierarchy3"/>
    <dgm:cxn modelId="{68ACAD6B-C1C1-E944-A100-CDF81B357AB7}" type="presParOf" srcId="{C2FB9D3E-3F2B-3147-91BF-5943305DC3D7}" destId="{1EEA8E36-67F3-7442-A661-306AA83B814B}" srcOrd="1" destOrd="0" presId="urn:microsoft.com/office/officeart/2005/8/layout/hierarchy3"/>
    <dgm:cxn modelId="{580E22D6-5D7B-1F49-8D6D-D0B59BAB76F1}" type="presParOf" srcId="{1EEA8E36-67F3-7442-A661-306AA83B814B}" destId="{021CFA05-F715-504B-B7D5-2AA525D9FE84}" srcOrd="0" destOrd="0" presId="urn:microsoft.com/office/officeart/2005/8/layout/hierarchy3"/>
    <dgm:cxn modelId="{42AC2B20-229C-454E-973E-C87F3490BB47}" type="presParOf" srcId="{1EEA8E36-67F3-7442-A661-306AA83B814B}" destId="{1E7DD7D0-E97F-0F49-AD79-53A101E3C58B}" srcOrd="1" destOrd="0" presId="urn:microsoft.com/office/officeart/2005/8/layout/hierarchy3"/>
    <dgm:cxn modelId="{4A97D6E9-EA05-6E46-8C28-85F47D332A55}" type="presParOf" srcId="{1EEA8E36-67F3-7442-A661-306AA83B814B}" destId="{CE2F6688-AF46-4B48-A3CC-696586ECBD2C}" srcOrd="2" destOrd="0" presId="urn:microsoft.com/office/officeart/2005/8/layout/hierarchy3"/>
    <dgm:cxn modelId="{E47D50B9-9643-6E41-9923-50A87CB5EF3B}" type="presParOf" srcId="{1EEA8E36-67F3-7442-A661-306AA83B814B}" destId="{84D80BC3-5F57-3D4E-80EB-311F3C8C52C7}" srcOrd="3" destOrd="0" presId="urn:microsoft.com/office/officeart/2005/8/layout/hierarchy3"/>
    <dgm:cxn modelId="{DD31A7C0-A29A-8D47-BE1A-19DED544474F}" type="presParOf" srcId="{1EEA8E36-67F3-7442-A661-306AA83B814B}" destId="{5BD13B5E-F015-5743-BFE7-0048E1876565}" srcOrd="4" destOrd="0" presId="urn:microsoft.com/office/officeart/2005/8/layout/hierarchy3"/>
    <dgm:cxn modelId="{A108D941-1710-5244-9AB7-4563C48423BA}" type="presParOf" srcId="{1EEA8E36-67F3-7442-A661-306AA83B814B}" destId="{C2FFB9D9-6BBB-8F43-9B40-93860CC30E01}" srcOrd="5" destOrd="0" presId="urn:microsoft.com/office/officeart/2005/8/layout/hierarchy3"/>
    <dgm:cxn modelId="{D7FBAC58-F0D3-FF4D-8E12-C04F45BA78EF}" type="presParOf" srcId="{981B75F8-69A4-6648-B8F0-12BAD7AFE862}" destId="{8E0B0718-4AC3-DA48-853C-B055C4B7DA33}" srcOrd="1" destOrd="0" presId="urn:microsoft.com/office/officeart/2005/8/layout/hierarchy3"/>
    <dgm:cxn modelId="{3FEA5734-8F3C-CD45-BA3A-8D9D715E4456}" type="presParOf" srcId="{8E0B0718-4AC3-DA48-853C-B055C4B7DA33}" destId="{5320DB30-C129-AA4F-AAFB-ACA201FDD7CC}" srcOrd="0" destOrd="0" presId="urn:microsoft.com/office/officeart/2005/8/layout/hierarchy3"/>
    <dgm:cxn modelId="{4FF5F078-5CE3-E04D-9CBB-37612ABD6A41}" type="presParOf" srcId="{5320DB30-C129-AA4F-AAFB-ACA201FDD7CC}" destId="{18DA795A-D751-1448-B17C-A283DAF157D1}" srcOrd="0" destOrd="0" presId="urn:microsoft.com/office/officeart/2005/8/layout/hierarchy3"/>
    <dgm:cxn modelId="{EF0279A3-D6CF-D44E-B307-059A1C1D60B8}" type="presParOf" srcId="{5320DB30-C129-AA4F-AAFB-ACA201FDD7CC}" destId="{C4C4E207-E0BA-0041-92CD-5334E324CAF0}" srcOrd="1" destOrd="0" presId="urn:microsoft.com/office/officeart/2005/8/layout/hierarchy3"/>
    <dgm:cxn modelId="{E9C51172-468B-FF4F-BDA6-BB4B4A6A3705}" type="presParOf" srcId="{8E0B0718-4AC3-DA48-853C-B055C4B7DA33}" destId="{2D1C55F5-E257-D748-8BDE-08C4D5AC3419}" srcOrd="1" destOrd="0" presId="urn:microsoft.com/office/officeart/2005/8/layout/hierarchy3"/>
    <dgm:cxn modelId="{6A76618A-634E-A448-AC81-7417CDCD7569}" type="presParOf" srcId="{2D1C55F5-E257-D748-8BDE-08C4D5AC3419}" destId="{01785189-18C6-E64E-9741-681CF21B8065}" srcOrd="0" destOrd="0" presId="urn:microsoft.com/office/officeart/2005/8/layout/hierarchy3"/>
    <dgm:cxn modelId="{049F3322-AAEA-BA49-9DED-A9B3F9C1CCDC}" type="presParOf" srcId="{2D1C55F5-E257-D748-8BDE-08C4D5AC3419}" destId="{C3419264-4A7F-784A-9F69-0848C81DE40C}" srcOrd="1" destOrd="0" presId="urn:microsoft.com/office/officeart/2005/8/layout/hierarchy3"/>
    <dgm:cxn modelId="{E3D40878-45A4-6049-ADAD-327E18227FD9}" type="presParOf" srcId="{2D1C55F5-E257-D748-8BDE-08C4D5AC3419}" destId="{73E433D4-47B6-0148-8B26-0A6F761F4821}" srcOrd="2" destOrd="0" presId="urn:microsoft.com/office/officeart/2005/8/layout/hierarchy3"/>
    <dgm:cxn modelId="{C00D3AA6-50E2-284B-B9C4-02538D0D8D29}" type="presParOf" srcId="{2D1C55F5-E257-D748-8BDE-08C4D5AC3419}" destId="{325DEDA7-FC27-3147-8381-1707D9BDD6BB}" srcOrd="3" destOrd="0" presId="urn:microsoft.com/office/officeart/2005/8/layout/hierarchy3"/>
    <dgm:cxn modelId="{32E6240B-A75B-2A46-AADC-700A993E4F61}" type="presParOf" srcId="{981B75F8-69A4-6648-B8F0-12BAD7AFE862}" destId="{2F38482D-1D07-A947-B4DC-53A38B83AE2D}" srcOrd="2" destOrd="0" presId="urn:microsoft.com/office/officeart/2005/8/layout/hierarchy3"/>
    <dgm:cxn modelId="{B190C411-8B53-F94C-A7CB-6B6CC49F9AA2}" type="presParOf" srcId="{2F38482D-1D07-A947-B4DC-53A38B83AE2D}" destId="{831D2630-49F0-234B-9AEF-0536B8EDFBFC}" srcOrd="0" destOrd="0" presId="urn:microsoft.com/office/officeart/2005/8/layout/hierarchy3"/>
    <dgm:cxn modelId="{F543C1EF-A7CC-3B45-95E6-24E9302BCF4B}" type="presParOf" srcId="{831D2630-49F0-234B-9AEF-0536B8EDFBFC}" destId="{2E57EBFD-9D30-E642-8683-E7BC3262F613}" srcOrd="0" destOrd="0" presId="urn:microsoft.com/office/officeart/2005/8/layout/hierarchy3"/>
    <dgm:cxn modelId="{61A247DE-33AB-AA41-A1EA-58345AA97A4D}" type="presParOf" srcId="{831D2630-49F0-234B-9AEF-0536B8EDFBFC}" destId="{2103DEDD-6877-1741-9CC0-85B3F44E4737}" srcOrd="1" destOrd="0" presId="urn:microsoft.com/office/officeart/2005/8/layout/hierarchy3"/>
    <dgm:cxn modelId="{CDE861ED-2963-F942-A107-45F7A522090D}" type="presParOf" srcId="{2F38482D-1D07-A947-B4DC-53A38B83AE2D}" destId="{6D356041-C6CB-9D42-8D80-D7C0F10507DD}" srcOrd="1" destOrd="0" presId="urn:microsoft.com/office/officeart/2005/8/layout/hierarchy3"/>
    <dgm:cxn modelId="{65FAC2C3-F5B4-3740-9576-BBEEEFDBCA88}" type="presParOf" srcId="{6D356041-C6CB-9D42-8D80-D7C0F10507DD}" destId="{E5BB9C02-7BE1-6C45-9035-739BBD88B2DE}" srcOrd="0" destOrd="0" presId="urn:microsoft.com/office/officeart/2005/8/layout/hierarchy3"/>
    <dgm:cxn modelId="{9E605817-70BA-394D-AC49-86413C5DA1D7}" type="presParOf" srcId="{6D356041-C6CB-9D42-8D80-D7C0F10507DD}" destId="{A76B4DB1-8716-6943-BB1B-DE2396D9576C}" srcOrd="1" destOrd="0" presId="urn:microsoft.com/office/officeart/2005/8/layout/hierarchy3"/>
    <dgm:cxn modelId="{A621EEA4-5577-3644-97A5-AA30DDFE7944}" type="presParOf" srcId="{6D356041-C6CB-9D42-8D80-D7C0F10507DD}" destId="{ACC89565-3E93-564F-A1AC-7634F3B6E763}" srcOrd="2" destOrd="0" presId="urn:microsoft.com/office/officeart/2005/8/layout/hierarchy3"/>
    <dgm:cxn modelId="{B668942A-71BF-1541-B299-A2793545E3AD}" type="presParOf" srcId="{6D356041-C6CB-9D42-8D80-D7C0F10507DD}" destId="{15F8BF8F-58E2-E540-86F8-49E1608B9A6B}" srcOrd="3" destOrd="0" presId="urn:microsoft.com/office/officeart/2005/8/layout/hierarchy3"/>
    <dgm:cxn modelId="{FDAFBF00-7B9E-474D-B96F-43713C1F618F}" type="presParOf" srcId="{981B75F8-69A4-6648-B8F0-12BAD7AFE862}" destId="{7EC03162-573F-BD4A-8B7B-AD637948FFFE}" srcOrd="3" destOrd="0" presId="urn:microsoft.com/office/officeart/2005/8/layout/hierarchy3"/>
    <dgm:cxn modelId="{B6D95D68-EFA2-674D-A8A6-DC650F5B3DE2}" type="presParOf" srcId="{7EC03162-573F-BD4A-8B7B-AD637948FFFE}" destId="{1062546C-57EE-C542-B80B-D8EA971A3EB5}" srcOrd="0" destOrd="0" presId="urn:microsoft.com/office/officeart/2005/8/layout/hierarchy3"/>
    <dgm:cxn modelId="{8E836F3D-1BFC-944F-8B52-D3BC0EB340AE}" type="presParOf" srcId="{1062546C-57EE-C542-B80B-D8EA971A3EB5}" destId="{E8465284-A5EB-9A4C-BBE3-1D8475A750A7}" srcOrd="0" destOrd="0" presId="urn:microsoft.com/office/officeart/2005/8/layout/hierarchy3"/>
    <dgm:cxn modelId="{621B1A9F-80D6-BD46-B68A-8E62E0358AD8}" type="presParOf" srcId="{1062546C-57EE-C542-B80B-D8EA971A3EB5}" destId="{C20B1794-B1EF-8046-AC15-D6EF43D31672}" srcOrd="1" destOrd="0" presId="urn:microsoft.com/office/officeart/2005/8/layout/hierarchy3"/>
    <dgm:cxn modelId="{0F468CF7-74CC-DB4A-BD12-00B7DB9E49E5}" type="presParOf" srcId="{7EC03162-573F-BD4A-8B7B-AD637948FFFE}" destId="{53D9A3E8-1E31-7A42-9794-CA0BCD50615E}" srcOrd="1" destOrd="0" presId="urn:microsoft.com/office/officeart/2005/8/layout/hierarchy3"/>
    <dgm:cxn modelId="{36F89747-7CDA-C34D-99AE-5A3A39DABBB3}" type="presParOf" srcId="{53D9A3E8-1E31-7A42-9794-CA0BCD50615E}" destId="{0F86128D-778C-914E-88A1-03BF8A21A1B7}" srcOrd="0" destOrd="0" presId="urn:microsoft.com/office/officeart/2005/8/layout/hierarchy3"/>
    <dgm:cxn modelId="{5B36E864-F4DC-C74A-BB02-11D835D7E540}" type="presParOf" srcId="{53D9A3E8-1E31-7A42-9794-CA0BCD50615E}" destId="{A4544BB9-84C7-D54B-A7BF-F0B41D393892}" srcOrd="1" destOrd="0" presId="urn:microsoft.com/office/officeart/2005/8/layout/hierarchy3"/>
    <dgm:cxn modelId="{28CE3F74-A869-2F43-BEEF-B5C6CD993251}" type="presParOf" srcId="{53D9A3E8-1E31-7A42-9794-CA0BCD50615E}" destId="{5C19B27C-1B05-6E4A-9479-9E6F1B3DA59D}" srcOrd="2" destOrd="0" presId="urn:microsoft.com/office/officeart/2005/8/layout/hierarchy3"/>
    <dgm:cxn modelId="{D3609902-0769-AB46-8188-BFA587F4525A}" type="presParOf" srcId="{53D9A3E8-1E31-7A42-9794-CA0BCD50615E}" destId="{67F653B9-4CCA-A14A-A443-8CD22054DE8E}" srcOrd="3" destOrd="0" presId="urn:microsoft.com/office/officeart/2005/8/layout/hierarchy3"/>
    <dgm:cxn modelId="{A6E9259E-6043-4C4A-9DFF-03FC240A795D}" type="presParOf" srcId="{53D9A3E8-1E31-7A42-9794-CA0BCD50615E}" destId="{17B6D116-911A-A048-A6DB-DAAD839B7F28}" srcOrd="4" destOrd="0" presId="urn:microsoft.com/office/officeart/2005/8/layout/hierarchy3"/>
    <dgm:cxn modelId="{7F151872-FD58-5044-8D26-2F5F714533AB}" type="presParOf" srcId="{53D9A3E8-1E31-7A42-9794-CA0BCD50615E}" destId="{B06BCB52-9A49-1C45-8D1F-6D027932FCE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A272D9-D97C-4FBA-BE2B-5F5936DB60F0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7183B0-E5BC-45BA-A993-638051394893}">
      <dgm:prSet/>
      <dgm:spPr/>
      <dgm:t>
        <a:bodyPr/>
        <a:lstStyle/>
        <a:p>
          <a:r>
            <a:rPr lang="en-GB" b="1" i="0" dirty="0"/>
            <a:t>1. Clients</a:t>
          </a:r>
          <a:endParaRPr lang="en-US" dirty="0"/>
        </a:p>
      </dgm:t>
    </dgm:pt>
    <dgm:pt modelId="{B84B390C-14FF-4BF8-A48A-97F8E593D2B5}" type="parTrans" cxnId="{7B933621-2281-4331-9E3C-508DAD4C7CB4}">
      <dgm:prSet/>
      <dgm:spPr/>
      <dgm:t>
        <a:bodyPr/>
        <a:lstStyle/>
        <a:p>
          <a:endParaRPr lang="en-US"/>
        </a:p>
      </dgm:t>
    </dgm:pt>
    <dgm:pt modelId="{7A97F64E-DBFB-4784-93F3-E90071A5CB5D}" type="sibTrans" cxnId="{7B933621-2281-4331-9E3C-508DAD4C7CB4}">
      <dgm:prSet/>
      <dgm:spPr/>
      <dgm:t>
        <a:bodyPr/>
        <a:lstStyle/>
        <a:p>
          <a:endParaRPr lang="en-US"/>
        </a:p>
      </dgm:t>
    </dgm:pt>
    <dgm:pt modelId="{9CE9A386-7111-41F0-B79B-37F4DEFDBADD}">
      <dgm:prSet/>
      <dgm:spPr/>
      <dgm:t>
        <a:bodyPr/>
        <a:lstStyle/>
        <a:p>
          <a:r>
            <a:rPr lang="en-GB" b="0" i="1" u="sng" dirty="0"/>
            <a:t>/client </a:t>
          </a:r>
          <a:r>
            <a:rPr lang="en-GB" b="0" i="0" dirty="0"/>
            <a:t>: Gestion des clients.</a:t>
          </a:r>
          <a:endParaRPr lang="en-US" dirty="0"/>
        </a:p>
      </dgm:t>
    </dgm:pt>
    <dgm:pt modelId="{0E50BB00-1434-4618-A4B8-4C3A52D8B3F6}" type="parTrans" cxnId="{17C4E115-5F5D-48A3-BB97-FE3BF234C69D}">
      <dgm:prSet/>
      <dgm:spPr/>
      <dgm:t>
        <a:bodyPr/>
        <a:lstStyle/>
        <a:p>
          <a:endParaRPr lang="en-US"/>
        </a:p>
      </dgm:t>
    </dgm:pt>
    <dgm:pt modelId="{5A27F32B-FCD5-4C33-9EBA-D58EDA59FC89}" type="sibTrans" cxnId="{17C4E115-5F5D-48A3-BB97-FE3BF234C69D}">
      <dgm:prSet/>
      <dgm:spPr/>
      <dgm:t>
        <a:bodyPr/>
        <a:lstStyle/>
        <a:p>
          <a:endParaRPr lang="en-US"/>
        </a:p>
      </dgm:t>
    </dgm:pt>
    <dgm:pt modelId="{E180E783-4488-4B23-AF2F-C4939134618A}">
      <dgm:prSet/>
      <dgm:spPr/>
      <dgm:t>
        <a:bodyPr/>
        <a:lstStyle/>
        <a:p>
          <a:r>
            <a:rPr lang="en-GB" b="0" i="1" u="sng" dirty="0"/>
            <a:t>/client/login </a:t>
          </a:r>
          <a:r>
            <a:rPr lang="en-GB" b="0" i="0" dirty="0"/>
            <a:t>: </a:t>
          </a:r>
          <a:r>
            <a:rPr lang="en-GB" b="0" i="0" dirty="0" err="1"/>
            <a:t>Authentification</a:t>
          </a:r>
          <a:r>
            <a:rPr lang="en-GB" b="0" i="0" dirty="0"/>
            <a:t>.</a:t>
          </a:r>
          <a:endParaRPr lang="en-US" dirty="0"/>
        </a:p>
      </dgm:t>
    </dgm:pt>
    <dgm:pt modelId="{66FFA550-1B0F-44B0-9A0B-5185F3AE0371}" type="parTrans" cxnId="{B3B49067-91E2-478A-80A0-07C87C22A1FA}">
      <dgm:prSet/>
      <dgm:spPr/>
      <dgm:t>
        <a:bodyPr/>
        <a:lstStyle/>
        <a:p>
          <a:endParaRPr lang="en-US"/>
        </a:p>
      </dgm:t>
    </dgm:pt>
    <dgm:pt modelId="{F4055FF1-EA75-4999-A6E4-4A639FB389AB}" type="sibTrans" cxnId="{B3B49067-91E2-478A-80A0-07C87C22A1FA}">
      <dgm:prSet/>
      <dgm:spPr/>
      <dgm:t>
        <a:bodyPr/>
        <a:lstStyle/>
        <a:p>
          <a:endParaRPr lang="en-US"/>
        </a:p>
      </dgm:t>
    </dgm:pt>
    <dgm:pt modelId="{32C04CE0-BC6C-4581-BABD-8163F899A253}">
      <dgm:prSet/>
      <dgm:spPr/>
      <dgm:t>
        <a:bodyPr/>
        <a:lstStyle/>
        <a:p>
          <a:r>
            <a:rPr lang="en-GB" b="0" i="1" u="sng" dirty="0"/>
            <a:t>/client/:</a:t>
          </a:r>
          <a:r>
            <a:rPr lang="en-GB" b="0" i="1" u="sng" dirty="0" err="1"/>
            <a:t>idClient</a:t>
          </a:r>
          <a:r>
            <a:rPr lang="en-GB" b="0" i="1" u="sng" dirty="0"/>
            <a:t>/reservation </a:t>
          </a:r>
          <a:r>
            <a:rPr lang="en-GB" b="0" i="0" dirty="0"/>
            <a:t>: </a:t>
          </a:r>
          <a:r>
            <a:rPr lang="en-GB" b="0" i="0" dirty="0" err="1"/>
            <a:t>Chambres</a:t>
          </a:r>
          <a:r>
            <a:rPr lang="en-GB" b="0" i="0" dirty="0"/>
            <a:t> </a:t>
          </a:r>
          <a:r>
            <a:rPr lang="en-GB" b="0" i="0" dirty="0" err="1"/>
            <a:t>réservées</a:t>
          </a:r>
          <a:r>
            <a:rPr lang="en-GB" b="0" i="0" dirty="0"/>
            <a:t> par un client.</a:t>
          </a:r>
          <a:endParaRPr lang="en-US" dirty="0"/>
        </a:p>
      </dgm:t>
    </dgm:pt>
    <dgm:pt modelId="{52A43F84-3ABF-4561-9B76-20DC41404586}" type="parTrans" cxnId="{CAE60B0D-15C0-4FFC-B466-50B235B0B965}">
      <dgm:prSet/>
      <dgm:spPr/>
      <dgm:t>
        <a:bodyPr/>
        <a:lstStyle/>
        <a:p>
          <a:endParaRPr lang="en-US"/>
        </a:p>
      </dgm:t>
    </dgm:pt>
    <dgm:pt modelId="{18EC7F68-002B-449F-A606-E644BAF5E39C}" type="sibTrans" cxnId="{CAE60B0D-15C0-4FFC-B466-50B235B0B965}">
      <dgm:prSet/>
      <dgm:spPr/>
      <dgm:t>
        <a:bodyPr/>
        <a:lstStyle/>
        <a:p>
          <a:endParaRPr lang="en-US"/>
        </a:p>
      </dgm:t>
    </dgm:pt>
    <dgm:pt modelId="{97D2A999-BF2D-4A23-8D46-DD21C6FC715D}">
      <dgm:prSet/>
      <dgm:spPr>
        <a:solidFill>
          <a:schemeClr val="accent5"/>
        </a:solidFill>
      </dgm:spPr>
      <dgm:t>
        <a:bodyPr/>
        <a:lstStyle/>
        <a:p>
          <a:r>
            <a:rPr lang="en-GB" b="1" i="0" dirty="0"/>
            <a:t>2. </a:t>
          </a:r>
          <a:r>
            <a:rPr lang="en-GB" b="1" i="0" dirty="0" err="1"/>
            <a:t>Chambres</a:t>
          </a:r>
          <a:endParaRPr lang="en-US" dirty="0"/>
        </a:p>
      </dgm:t>
    </dgm:pt>
    <dgm:pt modelId="{82409A43-C0AA-428E-B536-E8BB06E68B63}" type="parTrans" cxnId="{D312E181-6C5D-4796-A902-A0D0369C338E}">
      <dgm:prSet/>
      <dgm:spPr/>
      <dgm:t>
        <a:bodyPr/>
        <a:lstStyle/>
        <a:p>
          <a:endParaRPr lang="en-US"/>
        </a:p>
      </dgm:t>
    </dgm:pt>
    <dgm:pt modelId="{120C4AD2-ADD4-40A8-A300-F8372FC47A15}" type="sibTrans" cxnId="{D312E181-6C5D-4796-A902-A0D0369C338E}">
      <dgm:prSet/>
      <dgm:spPr/>
      <dgm:t>
        <a:bodyPr/>
        <a:lstStyle/>
        <a:p>
          <a:endParaRPr lang="en-US"/>
        </a:p>
      </dgm:t>
    </dgm:pt>
    <dgm:pt modelId="{7BBEC9B4-1F8A-466E-ADEB-2EDA3691D080}">
      <dgm:prSet/>
      <dgm:spPr/>
      <dgm:t>
        <a:bodyPr/>
        <a:lstStyle/>
        <a:p>
          <a:r>
            <a:rPr lang="en-GB" b="0" i="1" u="sng" dirty="0"/>
            <a:t>/room </a:t>
          </a:r>
          <a:r>
            <a:rPr lang="en-GB" b="0" i="0" dirty="0"/>
            <a:t>: Gestion des </a:t>
          </a:r>
          <a:r>
            <a:rPr lang="en-GB" b="0" i="0" dirty="0" err="1"/>
            <a:t>chambres</a:t>
          </a:r>
          <a:r>
            <a:rPr lang="en-GB" b="0" i="0" dirty="0"/>
            <a:t>.</a:t>
          </a:r>
          <a:endParaRPr lang="en-US" dirty="0"/>
        </a:p>
      </dgm:t>
    </dgm:pt>
    <dgm:pt modelId="{9B62A62C-16D1-454A-8538-FD5012FC2A14}" type="parTrans" cxnId="{B29B6F22-FBA2-4183-8A3C-E1B28C1C0F4F}">
      <dgm:prSet/>
      <dgm:spPr/>
      <dgm:t>
        <a:bodyPr/>
        <a:lstStyle/>
        <a:p>
          <a:endParaRPr lang="en-US"/>
        </a:p>
      </dgm:t>
    </dgm:pt>
    <dgm:pt modelId="{DD8D41AE-4BB7-4D13-ACD2-71CC8C3041CA}" type="sibTrans" cxnId="{B29B6F22-FBA2-4183-8A3C-E1B28C1C0F4F}">
      <dgm:prSet/>
      <dgm:spPr/>
      <dgm:t>
        <a:bodyPr/>
        <a:lstStyle/>
        <a:p>
          <a:endParaRPr lang="en-US"/>
        </a:p>
      </dgm:t>
    </dgm:pt>
    <dgm:pt modelId="{235C708B-D285-4E59-87AD-A4B731962700}">
      <dgm:prSet/>
      <dgm:spPr/>
      <dgm:t>
        <a:bodyPr/>
        <a:lstStyle/>
        <a:p>
          <a:r>
            <a:rPr lang="en-GB" b="1" i="0" dirty="0"/>
            <a:t>3. </a:t>
          </a:r>
          <a:r>
            <a:rPr lang="en-GB" b="1" i="0" dirty="0" err="1"/>
            <a:t>Réservations</a:t>
          </a:r>
          <a:endParaRPr lang="en-US" dirty="0"/>
        </a:p>
      </dgm:t>
    </dgm:pt>
    <dgm:pt modelId="{B7B183E7-C9E7-4E8E-84CA-F1EA4FC9CCDF}" type="parTrans" cxnId="{0B285922-D4A4-4D33-82C5-1B40856F3137}">
      <dgm:prSet/>
      <dgm:spPr/>
      <dgm:t>
        <a:bodyPr/>
        <a:lstStyle/>
        <a:p>
          <a:endParaRPr lang="en-US"/>
        </a:p>
      </dgm:t>
    </dgm:pt>
    <dgm:pt modelId="{3C0E7DB8-1413-48EE-8541-62EA7AEFBAF9}" type="sibTrans" cxnId="{0B285922-D4A4-4D33-82C5-1B40856F3137}">
      <dgm:prSet/>
      <dgm:spPr/>
      <dgm:t>
        <a:bodyPr/>
        <a:lstStyle/>
        <a:p>
          <a:endParaRPr lang="en-US"/>
        </a:p>
      </dgm:t>
    </dgm:pt>
    <dgm:pt modelId="{B3CD90BC-EE9E-42C2-8ECF-AED386870E26}">
      <dgm:prSet/>
      <dgm:spPr/>
      <dgm:t>
        <a:bodyPr/>
        <a:lstStyle/>
        <a:p>
          <a:r>
            <a:rPr lang="en-GB" b="0" i="1" u="sng" dirty="0"/>
            <a:t>/reservation </a:t>
          </a:r>
          <a:r>
            <a:rPr lang="en-GB" b="0" i="0" dirty="0"/>
            <a:t>: Gestion des </a:t>
          </a:r>
          <a:r>
            <a:rPr lang="en-GB" b="0" i="0" dirty="0" err="1"/>
            <a:t>réservations</a:t>
          </a:r>
          <a:r>
            <a:rPr lang="en-GB" b="0" i="0" dirty="0"/>
            <a:t>.</a:t>
          </a:r>
          <a:endParaRPr lang="en-US" dirty="0"/>
        </a:p>
      </dgm:t>
    </dgm:pt>
    <dgm:pt modelId="{6DB2ED3C-8C8E-46ED-849A-4391FDA84764}" type="parTrans" cxnId="{BE4857DD-F339-4A33-A853-00FD6C6A04B3}">
      <dgm:prSet/>
      <dgm:spPr/>
      <dgm:t>
        <a:bodyPr/>
        <a:lstStyle/>
        <a:p>
          <a:endParaRPr lang="en-US"/>
        </a:p>
      </dgm:t>
    </dgm:pt>
    <dgm:pt modelId="{660F9807-B4B1-4463-9927-D68B62DE8DB7}" type="sibTrans" cxnId="{BE4857DD-F339-4A33-A853-00FD6C6A04B3}">
      <dgm:prSet/>
      <dgm:spPr/>
      <dgm:t>
        <a:bodyPr/>
        <a:lstStyle/>
        <a:p>
          <a:endParaRPr lang="en-US"/>
        </a:p>
      </dgm:t>
    </dgm:pt>
    <dgm:pt modelId="{0BB08FD1-C8D3-4D2A-BC00-C9D5F4CEC05D}">
      <dgm:prSet/>
      <dgm:spPr/>
      <dgm:t>
        <a:bodyPr/>
        <a:lstStyle/>
        <a:p>
          <a:r>
            <a:rPr lang="en-GB" b="0" i="1" u="sng" dirty="0"/>
            <a:t>/reservation/top-months/year </a:t>
          </a:r>
          <a:r>
            <a:rPr lang="en-GB" b="0" i="0" u="none" dirty="0"/>
            <a:t> : </a:t>
          </a:r>
          <a:r>
            <a:rPr lang="en-GB" b="0" i="0" dirty="0" err="1"/>
            <a:t>Mois</a:t>
          </a:r>
          <a:r>
            <a:rPr lang="en-GB" b="0" i="0" dirty="0"/>
            <a:t> les plus </a:t>
          </a:r>
          <a:r>
            <a:rPr lang="en-GB" b="0" i="0" dirty="0" err="1"/>
            <a:t>réservés</a:t>
          </a:r>
          <a:r>
            <a:rPr lang="en-GB" b="0" i="0" dirty="0"/>
            <a:t>.</a:t>
          </a:r>
          <a:endParaRPr lang="en-US" dirty="0"/>
        </a:p>
      </dgm:t>
    </dgm:pt>
    <dgm:pt modelId="{4134835C-C096-4040-8EDE-3FBB4F70B075}" type="parTrans" cxnId="{B4D8971C-0134-4CE3-AC2F-A62342B51028}">
      <dgm:prSet/>
      <dgm:spPr/>
      <dgm:t>
        <a:bodyPr/>
        <a:lstStyle/>
        <a:p>
          <a:endParaRPr lang="en-US"/>
        </a:p>
      </dgm:t>
    </dgm:pt>
    <dgm:pt modelId="{283FC70D-B41B-44C8-A46E-96FA0A780AA3}" type="sibTrans" cxnId="{B4D8971C-0134-4CE3-AC2F-A62342B51028}">
      <dgm:prSet/>
      <dgm:spPr/>
      <dgm:t>
        <a:bodyPr/>
        <a:lstStyle/>
        <a:p>
          <a:endParaRPr lang="en-US"/>
        </a:p>
      </dgm:t>
    </dgm:pt>
    <dgm:pt modelId="{3B210814-2CCC-3643-A56B-09F19E9345FF}">
      <dgm:prSet/>
      <dgm:spPr/>
      <dgm:t>
        <a:bodyPr/>
        <a:lstStyle/>
        <a:p>
          <a:r>
            <a:rPr lang="en-GB" b="0" i="0" u="sng" dirty="0"/>
            <a:t>/client/register </a:t>
          </a:r>
          <a:r>
            <a:rPr lang="en-GB" b="0" i="0" dirty="0"/>
            <a:t>: </a:t>
          </a:r>
          <a:r>
            <a:rPr lang="en-GB" b="0" i="0" dirty="0" err="1"/>
            <a:t>Créer</a:t>
          </a:r>
          <a:r>
            <a:rPr lang="en-GB" b="0" i="0" dirty="0"/>
            <a:t> un </a:t>
          </a:r>
          <a:r>
            <a:rPr lang="en-GB" b="0" i="0" dirty="0" err="1"/>
            <a:t>compte</a:t>
          </a:r>
          <a:r>
            <a:rPr lang="en-GB" b="0" i="0" dirty="0"/>
            <a:t> </a:t>
          </a:r>
          <a:endParaRPr lang="en-US" dirty="0"/>
        </a:p>
      </dgm:t>
    </dgm:pt>
    <dgm:pt modelId="{55F003F9-8856-E746-8CED-8796CBB85732}" type="parTrans" cxnId="{A86C09D3-51D1-434F-9618-410DF244E192}">
      <dgm:prSet/>
      <dgm:spPr/>
      <dgm:t>
        <a:bodyPr/>
        <a:lstStyle/>
        <a:p>
          <a:endParaRPr lang="en-GB"/>
        </a:p>
      </dgm:t>
    </dgm:pt>
    <dgm:pt modelId="{60ADBD31-C320-A049-8B67-0F7CFCA1DC94}" type="sibTrans" cxnId="{A86C09D3-51D1-434F-9618-410DF244E192}">
      <dgm:prSet/>
      <dgm:spPr/>
      <dgm:t>
        <a:bodyPr/>
        <a:lstStyle/>
        <a:p>
          <a:endParaRPr lang="en-GB"/>
        </a:p>
      </dgm:t>
    </dgm:pt>
    <dgm:pt modelId="{83AA7EB5-6354-A14D-824B-E27F36F16B8E}">
      <dgm:prSet/>
      <dgm:spPr/>
      <dgm:t>
        <a:bodyPr/>
        <a:lstStyle/>
        <a:p>
          <a:r>
            <a:rPr lang="en-GB" b="0" i="1" u="sng" dirty="0"/>
            <a:t>/client/:</a:t>
          </a:r>
          <a:r>
            <a:rPr lang="en-GB" b="0" i="1" u="sng" dirty="0" err="1"/>
            <a:t>idClient</a:t>
          </a:r>
          <a:r>
            <a:rPr lang="en-GB" b="0" i="1" u="sng" dirty="0"/>
            <a:t> </a:t>
          </a:r>
          <a:r>
            <a:rPr lang="en-GB" b="0" i="0" u="none" dirty="0"/>
            <a:t>: </a:t>
          </a:r>
          <a:r>
            <a:rPr lang="en-GB" b="0" i="0" u="none" dirty="0" err="1"/>
            <a:t>Acces</a:t>
          </a:r>
          <a:r>
            <a:rPr lang="en-GB" b="0" i="0" u="none" dirty="0"/>
            <a:t> au client par </a:t>
          </a:r>
          <a:r>
            <a:rPr lang="en-GB" b="0" i="0" u="none" dirty="0" err="1"/>
            <a:t>l’idClient</a:t>
          </a:r>
          <a:r>
            <a:rPr lang="en-GB" b="0" i="0" u="none" dirty="0"/>
            <a:t> pour modifier </a:t>
          </a:r>
          <a:r>
            <a:rPr lang="en-GB" b="0" i="0" u="none" dirty="0" err="1"/>
            <a:t>ou</a:t>
          </a:r>
          <a:r>
            <a:rPr lang="en-GB" b="0" i="0" u="none" dirty="0"/>
            <a:t> </a:t>
          </a:r>
          <a:r>
            <a:rPr lang="en-GB" b="0" i="0" u="none" dirty="0" err="1"/>
            <a:t>supprimer</a:t>
          </a:r>
          <a:r>
            <a:rPr lang="en-GB" b="0" i="0" u="none" dirty="0"/>
            <a:t> </a:t>
          </a:r>
          <a:endParaRPr lang="en-US" i="0" u="none" dirty="0"/>
        </a:p>
      </dgm:t>
    </dgm:pt>
    <dgm:pt modelId="{E2D6076E-A988-814D-88B5-3D735045DD58}" type="parTrans" cxnId="{F33EC9E7-DD72-164C-ABF1-8D8DE959BF4D}">
      <dgm:prSet/>
      <dgm:spPr/>
      <dgm:t>
        <a:bodyPr/>
        <a:lstStyle/>
        <a:p>
          <a:endParaRPr lang="en-GB"/>
        </a:p>
      </dgm:t>
    </dgm:pt>
    <dgm:pt modelId="{FD89957D-C5FD-404A-A80E-AC33B9217FD2}" type="sibTrans" cxnId="{F33EC9E7-DD72-164C-ABF1-8D8DE959BF4D}">
      <dgm:prSet/>
      <dgm:spPr/>
      <dgm:t>
        <a:bodyPr/>
        <a:lstStyle/>
        <a:p>
          <a:endParaRPr lang="en-GB"/>
        </a:p>
      </dgm:t>
    </dgm:pt>
    <dgm:pt modelId="{C5D1547E-1C35-F94F-B414-237BCB80068E}">
      <dgm:prSet/>
      <dgm:spPr/>
      <dgm:t>
        <a:bodyPr/>
        <a:lstStyle/>
        <a:p>
          <a:r>
            <a:rPr lang="en-GB" b="0" i="1" u="sng" dirty="0"/>
            <a:t>/room/:</a:t>
          </a:r>
          <a:r>
            <a:rPr lang="en-GB" b="0" i="1" u="sng" dirty="0" err="1"/>
            <a:t>idRoom</a:t>
          </a:r>
          <a:r>
            <a:rPr lang="en-GB" b="0" i="1" u="sng" dirty="0"/>
            <a:t> </a:t>
          </a:r>
          <a:r>
            <a:rPr lang="en-GB" b="0" i="0" u="none" dirty="0"/>
            <a:t>: Access au client by id pour modifier </a:t>
          </a:r>
          <a:r>
            <a:rPr lang="en-GB" b="0" i="0" u="none" dirty="0" err="1"/>
            <a:t>ou</a:t>
          </a:r>
          <a:r>
            <a:rPr lang="en-GB" b="0" i="0" u="none" dirty="0"/>
            <a:t> </a:t>
          </a:r>
          <a:r>
            <a:rPr lang="en-GB" b="0" i="0" u="none" dirty="0" err="1"/>
            <a:t>supprimer</a:t>
          </a:r>
          <a:r>
            <a:rPr lang="en-GB" b="0" i="0" u="none" dirty="0"/>
            <a:t> </a:t>
          </a:r>
          <a:endParaRPr lang="en-US" i="0" u="none" dirty="0"/>
        </a:p>
      </dgm:t>
    </dgm:pt>
    <dgm:pt modelId="{C6932EEC-3EEF-9A4B-AF4D-2E5B8D428FA3}" type="parTrans" cxnId="{B58DDA77-8765-3945-8B43-9C9C93F10F4D}">
      <dgm:prSet/>
      <dgm:spPr/>
      <dgm:t>
        <a:bodyPr/>
        <a:lstStyle/>
        <a:p>
          <a:endParaRPr lang="en-GB"/>
        </a:p>
      </dgm:t>
    </dgm:pt>
    <dgm:pt modelId="{D4CC6F74-CDFC-F34C-B83F-BC19D6474DAB}" type="sibTrans" cxnId="{B58DDA77-8765-3945-8B43-9C9C93F10F4D}">
      <dgm:prSet/>
      <dgm:spPr/>
      <dgm:t>
        <a:bodyPr/>
        <a:lstStyle/>
        <a:p>
          <a:endParaRPr lang="en-GB"/>
        </a:p>
      </dgm:t>
    </dgm:pt>
    <dgm:pt modelId="{D50B24D7-C98A-9944-8663-B050E4594814}">
      <dgm:prSet/>
      <dgm:spPr/>
      <dgm:t>
        <a:bodyPr/>
        <a:lstStyle/>
        <a:p>
          <a:r>
            <a:rPr lang="en-GB" b="0" i="1" u="sng" dirty="0"/>
            <a:t>/reservation/:</a:t>
          </a:r>
          <a:r>
            <a:rPr lang="en-GB" b="0" i="1" u="sng" dirty="0" err="1"/>
            <a:t>idReservation</a:t>
          </a:r>
          <a:r>
            <a:rPr lang="en-GB" b="0" i="1" u="sng" dirty="0"/>
            <a:t> </a:t>
          </a:r>
          <a:r>
            <a:rPr lang="en-GB" b="0" i="0" u="none" dirty="0"/>
            <a:t>: Access au client by id pour modifier </a:t>
          </a:r>
          <a:r>
            <a:rPr lang="en-GB" b="0" i="0" u="none" dirty="0" err="1"/>
            <a:t>ou</a:t>
          </a:r>
          <a:r>
            <a:rPr lang="en-GB" b="0" i="0" u="none" dirty="0"/>
            <a:t> </a:t>
          </a:r>
          <a:r>
            <a:rPr lang="en-GB" b="0" i="0" u="none" dirty="0" err="1"/>
            <a:t>supprimer</a:t>
          </a:r>
          <a:r>
            <a:rPr lang="en-GB" b="0" i="0" u="none" dirty="0"/>
            <a:t> </a:t>
          </a:r>
          <a:endParaRPr lang="en-US" i="0" u="none" dirty="0"/>
        </a:p>
      </dgm:t>
    </dgm:pt>
    <dgm:pt modelId="{ACDF82A4-11FF-A547-9F4B-95E35C7F2E92}" type="parTrans" cxnId="{DB9C4A93-CB64-D545-B809-A25DDD344C7E}">
      <dgm:prSet/>
      <dgm:spPr/>
      <dgm:t>
        <a:bodyPr/>
        <a:lstStyle/>
        <a:p>
          <a:endParaRPr lang="en-GB"/>
        </a:p>
      </dgm:t>
    </dgm:pt>
    <dgm:pt modelId="{7EC7FDB9-3968-644A-B364-522E55509F95}" type="sibTrans" cxnId="{DB9C4A93-CB64-D545-B809-A25DDD344C7E}">
      <dgm:prSet/>
      <dgm:spPr/>
      <dgm:t>
        <a:bodyPr/>
        <a:lstStyle/>
        <a:p>
          <a:endParaRPr lang="en-GB"/>
        </a:p>
      </dgm:t>
    </dgm:pt>
    <dgm:pt modelId="{2F386BF7-CD29-EA4A-A59A-1466B9A8F98A}" type="pres">
      <dgm:prSet presAssocID="{B9A272D9-D97C-4FBA-BE2B-5F5936DB60F0}" presName="Name0" presStyleCnt="0">
        <dgm:presLayoutVars>
          <dgm:dir/>
          <dgm:animLvl val="lvl"/>
          <dgm:resizeHandles val="exact"/>
        </dgm:presLayoutVars>
      </dgm:prSet>
      <dgm:spPr/>
    </dgm:pt>
    <dgm:pt modelId="{7EB388F0-5B0E-3043-988D-B6AF9F84EF8E}" type="pres">
      <dgm:prSet presAssocID="{587183B0-E5BC-45BA-A993-638051394893}" presName="linNode" presStyleCnt="0"/>
      <dgm:spPr/>
    </dgm:pt>
    <dgm:pt modelId="{3DD71E0F-CAAE-0A43-B026-7123676325AC}" type="pres">
      <dgm:prSet presAssocID="{587183B0-E5BC-45BA-A993-63805139489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E5EB9FA-8720-F84B-A254-2036CDEEE094}" type="pres">
      <dgm:prSet presAssocID="{587183B0-E5BC-45BA-A993-638051394893}" presName="descendantText" presStyleLbl="alignAccFollowNode1" presStyleIdx="0" presStyleCnt="3">
        <dgm:presLayoutVars>
          <dgm:bulletEnabled val="1"/>
        </dgm:presLayoutVars>
      </dgm:prSet>
      <dgm:spPr/>
    </dgm:pt>
    <dgm:pt modelId="{7E192DC5-0F12-A94A-8A94-652105A7EA51}" type="pres">
      <dgm:prSet presAssocID="{7A97F64E-DBFB-4784-93F3-E90071A5CB5D}" presName="sp" presStyleCnt="0"/>
      <dgm:spPr/>
    </dgm:pt>
    <dgm:pt modelId="{8BB25F5E-7799-5D4A-B905-6A6198632735}" type="pres">
      <dgm:prSet presAssocID="{97D2A999-BF2D-4A23-8D46-DD21C6FC715D}" presName="linNode" presStyleCnt="0"/>
      <dgm:spPr/>
    </dgm:pt>
    <dgm:pt modelId="{C6B8CFB1-D6D6-FF48-854E-F689F8E1B55B}" type="pres">
      <dgm:prSet presAssocID="{97D2A999-BF2D-4A23-8D46-DD21C6FC715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AA24948-BD7E-6444-B20D-7ADFC7EE59B3}" type="pres">
      <dgm:prSet presAssocID="{97D2A999-BF2D-4A23-8D46-DD21C6FC715D}" presName="descendantText" presStyleLbl="alignAccFollowNode1" presStyleIdx="1" presStyleCnt="3">
        <dgm:presLayoutVars>
          <dgm:bulletEnabled val="1"/>
        </dgm:presLayoutVars>
      </dgm:prSet>
      <dgm:spPr/>
    </dgm:pt>
    <dgm:pt modelId="{503586A7-ADD7-0142-A537-359F7E306B9D}" type="pres">
      <dgm:prSet presAssocID="{120C4AD2-ADD4-40A8-A300-F8372FC47A15}" presName="sp" presStyleCnt="0"/>
      <dgm:spPr/>
    </dgm:pt>
    <dgm:pt modelId="{7342535F-F9A9-DC47-A727-24ABFECD1EBC}" type="pres">
      <dgm:prSet presAssocID="{235C708B-D285-4E59-87AD-A4B731962700}" presName="linNode" presStyleCnt="0"/>
      <dgm:spPr/>
    </dgm:pt>
    <dgm:pt modelId="{6D5F3218-4651-7E41-BAEE-6CA6850495E9}" type="pres">
      <dgm:prSet presAssocID="{235C708B-D285-4E59-87AD-A4B73196270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AB15795-98B0-A741-8926-C862792A8644}" type="pres">
      <dgm:prSet presAssocID="{235C708B-D285-4E59-87AD-A4B73196270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AE60B0D-15C0-4FFC-B466-50B235B0B965}" srcId="{587183B0-E5BC-45BA-A993-638051394893}" destId="{32C04CE0-BC6C-4581-BABD-8163F899A253}" srcOrd="4" destOrd="0" parTransId="{52A43F84-3ABF-4561-9B76-20DC41404586}" sibTransId="{18EC7F68-002B-449F-A606-E644BAF5E39C}"/>
    <dgm:cxn modelId="{17C4E115-5F5D-48A3-BB97-FE3BF234C69D}" srcId="{587183B0-E5BC-45BA-A993-638051394893}" destId="{9CE9A386-7111-41F0-B79B-37F4DEFDBADD}" srcOrd="0" destOrd="0" parTransId="{0E50BB00-1434-4618-A4B8-4C3A52D8B3F6}" sibTransId="{5A27F32B-FCD5-4C33-9EBA-D58EDA59FC89}"/>
    <dgm:cxn modelId="{B4D8971C-0134-4CE3-AC2F-A62342B51028}" srcId="{235C708B-D285-4E59-87AD-A4B731962700}" destId="{0BB08FD1-C8D3-4D2A-BC00-C9D5F4CEC05D}" srcOrd="2" destOrd="0" parTransId="{4134835C-C096-4040-8EDE-3FBB4F70B075}" sibTransId="{283FC70D-B41B-44C8-A46E-96FA0A780AA3}"/>
    <dgm:cxn modelId="{9E56731D-1A68-2140-B97E-E6EA005FF848}" type="presOf" srcId="{E180E783-4488-4B23-AF2F-C4939134618A}" destId="{BE5EB9FA-8720-F84B-A254-2036CDEEE094}" srcOrd="0" destOrd="2" presId="urn:microsoft.com/office/officeart/2005/8/layout/vList5"/>
    <dgm:cxn modelId="{7B933621-2281-4331-9E3C-508DAD4C7CB4}" srcId="{B9A272D9-D97C-4FBA-BE2B-5F5936DB60F0}" destId="{587183B0-E5BC-45BA-A993-638051394893}" srcOrd="0" destOrd="0" parTransId="{B84B390C-14FF-4BF8-A48A-97F8E593D2B5}" sibTransId="{7A97F64E-DBFB-4784-93F3-E90071A5CB5D}"/>
    <dgm:cxn modelId="{0B285922-D4A4-4D33-82C5-1B40856F3137}" srcId="{B9A272D9-D97C-4FBA-BE2B-5F5936DB60F0}" destId="{235C708B-D285-4E59-87AD-A4B731962700}" srcOrd="2" destOrd="0" parTransId="{B7B183E7-C9E7-4E8E-84CA-F1EA4FC9CCDF}" sibTransId="{3C0E7DB8-1413-48EE-8541-62EA7AEFBAF9}"/>
    <dgm:cxn modelId="{B29B6F22-FBA2-4183-8A3C-E1B28C1C0F4F}" srcId="{97D2A999-BF2D-4A23-8D46-DD21C6FC715D}" destId="{7BBEC9B4-1F8A-466E-ADEB-2EDA3691D080}" srcOrd="0" destOrd="0" parTransId="{9B62A62C-16D1-454A-8538-FD5012FC2A14}" sibTransId="{DD8D41AE-4BB7-4D13-ACD2-71CC8C3041CA}"/>
    <dgm:cxn modelId="{85727B55-9C7C-7F4F-801A-A3F54C92D638}" type="presOf" srcId="{7BBEC9B4-1F8A-466E-ADEB-2EDA3691D080}" destId="{2AA24948-BD7E-6444-B20D-7ADFC7EE59B3}" srcOrd="0" destOrd="0" presId="urn:microsoft.com/office/officeart/2005/8/layout/vList5"/>
    <dgm:cxn modelId="{B3B49067-91E2-478A-80A0-07C87C22A1FA}" srcId="{587183B0-E5BC-45BA-A993-638051394893}" destId="{E180E783-4488-4B23-AF2F-C4939134618A}" srcOrd="2" destOrd="0" parTransId="{66FFA550-1B0F-44B0-9A0B-5185F3AE0371}" sibTransId="{F4055FF1-EA75-4999-A6E4-4A639FB389AB}"/>
    <dgm:cxn modelId="{B58DDA77-8765-3945-8B43-9C9C93F10F4D}" srcId="{97D2A999-BF2D-4A23-8D46-DD21C6FC715D}" destId="{C5D1547E-1C35-F94F-B414-237BCB80068E}" srcOrd="1" destOrd="0" parTransId="{C6932EEC-3EEF-9A4B-AF4D-2E5B8D428FA3}" sibTransId="{D4CC6F74-CDFC-F34C-B83F-BC19D6474DAB}"/>
    <dgm:cxn modelId="{D312E181-6C5D-4796-A902-A0D0369C338E}" srcId="{B9A272D9-D97C-4FBA-BE2B-5F5936DB60F0}" destId="{97D2A999-BF2D-4A23-8D46-DD21C6FC715D}" srcOrd="1" destOrd="0" parTransId="{82409A43-C0AA-428E-B536-E8BB06E68B63}" sibTransId="{120C4AD2-ADD4-40A8-A300-F8372FC47A15}"/>
    <dgm:cxn modelId="{AC9BC689-161B-9540-B9FC-62A63C772692}" type="presOf" srcId="{B9A272D9-D97C-4FBA-BE2B-5F5936DB60F0}" destId="{2F386BF7-CD29-EA4A-A59A-1466B9A8F98A}" srcOrd="0" destOrd="0" presId="urn:microsoft.com/office/officeart/2005/8/layout/vList5"/>
    <dgm:cxn modelId="{0BB7A38D-6FC6-D541-A4E8-FB064A5E3521}" type="presOf" srcId="{83AA7EB5-6354-A14D-824B-E27F36F16B8E}" destId="{BE5EB9FA-8720-F84B-A254-2036CDEEE094}" srcOrd="0" destOrd="1" presId="urn:microsoft.com/office/officeart/2005/8/layout/vList5"/>
    <dgm:cxn modelId="{4EFF5F90-B9E6-D848-903C-89C1F2C91320}" type="presOf" srcId="{C5D1547E-1C35-F94F-B414-237BCB80068E}" destId="{2AA24948-BD7E-6444-B20D-7ADFC7EE59B3}" srcOrd="0" destOrd="1" presId="urn:microsoft.com/office/officeart/2005/8/layout/vList5"/>
    <dgm:cxn modelId="{DB9C4A93-CB64-D545-B809-A25DDD344C7E}" srcId="{235C708B-D285-4E59-87AD-A4B731962700}" destId="{D50B24D7-C98A-9944-8663-B050E4594814}" srcOrd="1" destOrd="0" parTransId="{ACDF82A4-11FF-A547-9F4B-95E35C7F2E92}" sibTransId="{7EC7FDB9-3968-644A-B364-522E55509F95}"/>
    <dgm:cxn modelId="{7338C194-1F5D-6B44-B803-5ECEBEF113C0}" type="presOf" srcId="{0BB08FD1-C8D3-4D2A-BC00-C9D5F4CEC05D}" destId="{6AB15795-98B0-A741-8926-C862792A8644}" srcOrd="0" destOrd="2" presId="urn:microsoft.com/office/officeart/2005/8/layout/vList5"/>
    <dgm:cxn modelId="{E2FC24AE-5C83-A74C-973B-753A6DC6E1DB}" type="presOf" srcId="{9CE9A386-7111-41F0-B79B-37F4DEFDBADD}" destId="{BE5EB9FA-8720-F84B-A254-2036CDEEE094}" srcOrd="0" destOrd="0" presId="urn:microsoft.com/office/officeart/2005/8/layout/vList5"/>
    <dgm:cxn modelId="{865CFEC2-B578-224B-8FCE-1FAB96F909BF}" type="presOf" srcId="{587183B0-E5BC-45BA-A993-638051394893}" destId="{3DD71E0F-CAAE-0A43-B026-7123676325AC}" srcOrd="0" destOrd="0" presId="urn:microsoft.com/office/officeart/2005/8/layout/vList5"/>
    <dgm:cxn modelId="{7AEC9FC4-35ED-8E4D-96D0-4CB968C04967}" type="presOf" srcId="{3B210814-2CCC-3643-A56B-09F19E9345FF}" destId="{BE5EB9FA-8720-F84B-A254-2036CDEEE094}" srcOrd="0" destOrd="3" presId="urn:microsoft.com/office/officeart/2005/8/layout/vList5"/>
    <dgm:cxn modelId="{A86C09D3-51D1-434F-9618-410DF244E192}" srcId="{587183B0-E5BC-45BA-A993-638051394893}" destId="{3B210814-2CCC-3643-A56B-09F19E9345FF}" srcOrd="3" destOrd="0" parTransId="{55F003F9-8856-E746-8CED-8796CBB85732}" sibTransId="{60ADBD31-C320-A049-8B67-0F7CFCA1DC94}"/>
    <dgm:cxn modelId="{CC03B2DB-BEF5-994C-AC24-94D7086037A0}" type="presOf" srcId="{32C04CE0-BC6C-4581-BABD-8163F899A253}" destId="{BE5EB9FA-8720-F84B-A254-2036CDEEE094}" srcOrd="0" destOrd="4" presId="urn:microsoft.com/office/officeart/2005/8/layout/vList5"/>
    <dgm:cxn modelId="{BE4857DD-F339-4A33-A853-00FD6C6A04B3}" srcId="{235C708B-D285-4E59-87AD-A4B731962700}" destId="{B3CD90BC-EE9E-42C2-8ECF-AED386870E26}" srcOrd="0" destOrd="0" parTransId="{6DB2ED3C-8C8E-46ED-849A-4391FDA84764}" sibTransId="{660F9807-B4B1-4463-9927-D68B62DE8DB7}"/>
    <dgm:cxn modelId="{9DBE0EE1-CC63-A247-A70E-E4025EE64D76}" type="presOf" srcId="{B3CD90BC-EE9E-42C2-8ECF-AED386870E26}" destId="{6AB15795-98B0-A741-8926-C862792A8644}" srcOrd="0" destOrd="0" presId="urn:microsoft.com/office/officeart/2005/8/layout/vList5"/>
    <dgm:cxn modelId="{5F35ADE7-B776-5C4B-9F82-B95A3F247BEE}" type="presOf" srcId="{97D2A999-BF2D-4A23-8D46-DD21C6FC715D}" destId="{C6B8CFB1-D6D6-FF48-854E-F689F8E1B55B}" srcOrd="0" destOrd="0" presId="urn:microsoft.com/office/officeart/2005/8/layout/vList5"/>
    <dgm:cxn modelId="{F33EC9E7-DD72-164C-ABF1-8D8DE959BF4D}" srcId="{587183B0-E5BC-45BA-A993-638051394893}" destId="{83AA7EB5-6354-A14D-824B-E27F36F16B8E}" srcOrd="1" destOrd="0" parTransId="{E2D6076E-A988-814D-88B5-3D735045DD58}" sibTransId="{FD89957D-C5FD-404A-A80E-AC33B9217FD2}"/>
    <dgm:cxn modelId="{154E12E9-148C-6B4D-8CBC-28A607417F7F}" type="presOf" srcId="{235C708B-D285-4E59-87AD-A4B731962700}" destId="{6D5F3218-4651-7E41-BAEE-6CA6850495E9}" srcOrd="0" destOrd="0" presId="urn:microsoft.com/office/officeart/2005/8/layout/vList5"/>
    <dgm:cxn modelId="{31E693F4-7DD0-5D40-92B8-D7117F3DE7A1}" type="presOf" srcId="{D50B24D7-C98A-9944-8663-B050E4594814}" destId="{6AB15795-98B0-A741-8926-C862792A8644}" srcOrd="0" destOrd="1" presId="urn:microsoft.com/office/officeart/2005/8/layout/vList5"/>
    <dgm:cxn modelId="{609A68FC-1F2F-9C41-9979-37DC8A5FB20A}" type="presParOf" srcId="{2F386BF7-CD29-EA4A-A59A-1466B9A8F98A}" destId="{7EB388F0-5B0E-3043-988D-B6AF9F84EF8E}" srcOrd="0" destOrd="0" presId="urn:microsoft.com/office/officeart/2005/8/layout/vList5"/>
    <dgm:cxn modelId="{08C96651-249D-9B42-B686-44C17BBC6E7E}" type="presParOf" srcId="{7EB388F0-5B0E-3043-988D-B6AF9F84EF8E}" destId="{3DD71E0F-CAAE-0A43-B026-7123676325AC}" srcOrd="0" destOrd="0" presId="urn:microsoft.com/office/officeart/2005/8/layout/vList5"/>
    <dgm:cxn modelId="{E1CB7C71-633E-AF41-9B97-2AD39A6EDA22}" type="presParOf" srcId="{7EB388F0-5B0E-3043-988D-B6AF9F84EF8E}" destId="{BE5EB9FA-8720-F84B-A254-2036CDEEE094}" srcOrd="1" destOrd="0" presId="urn:microsoft.com/office/officeart/2005/8/layout/vList5"/>
    <dgm:cxn modelId="{D64E5A2B-30A2-944C-852E-97AE1BBB3022}" type="presParOf" srcId="{2F386BF7-CD29-EA4A-A59A-1466B9A8F98A}" destId="{7E192DC5-0F12-A94A-8A94-652105A7EA51}" srcOrd="1" destOrd="0" presId="urn:microsoft.com/office/officeart/2005/8/layout/vList5"/>
    <dgm:cxn modelId="{CC6E2B79-CB19-654C-AAC4-604295822983}" type="presParOf" srcId="{2F386BF7-CD29-EA4A-A59A-1466B9A8F98A}" destId="{8BB25F5E-7799-5D4A-B905-6A6198632735}" srcOrd="2" destOrd="0" presId="urn:microsoft.com/office/officeart/2005/8/layout/vList5"/>
    <dgm:cxn modelId="{EC155F8A-E338-CB41-9175-E5804B73CE9E}" type="presParOf" srcId="{8BB25F5E-7799-5D4A-B905-6A6198632735}" destId="{C6B8CFB1-D6D6-FF48-854E-F689F8E1B55B}" srcOrd="0" destOrd="0" presId="urn:microsoft.com/office/officeart/2005/8/layout/vList5"/>
    <dgm:cxn modelId="{887B7C04-9E14-D248-9D51-9CA2BAEBF2B8}" type="presParOf" srcId="{8BB25F5E-7799-5D4A-B905-6A6198632735}" destId="{2AA24948-BD7E-6444-B20D-7ADFC7EE59B3}" srcOrd="1" destOrd="0" presId="urn:microsoft.com/office/officeart/2005/8/layout/vList5"/>
    <dgm:cxn modelId="{632BCEE6-A988-E143-A986-17D5F95371C5}" type="presParOf" srcId="{2F386BF7-CD29-EA4A-A59A-1466B9A8F98A}" destId="{503586A7-ADD7-0142-A537-359F7E306B9D}" srcOrd="3" destOrd="0" presId="urn:microsoft.com/office/officeart/2005/8/layout/vList5"/>
    <dgm:cxn modelId="{34DF6FD4-D36B-2F46-BC1B-15D9D615B379}" type="presParOf" srcId="{2F386BF7-CD29-EA4A-A59A-1466B9A8F98A}" destId="{7342535F-F9A9-DC47-A727-24ABFECD1EBC}" srcOrd="4" destOrd="0" presId="urn:microsoft.com/office/officeart/2005/8/layout/vList5"/>
    <dgm:cxn modelId="{05F456A1-181A-114D-87ED-557F2E0E4323}" type="presParOf" srcId="{7342535F-F9A9-DC47-A727-24ABFECD1EBC}" destId="{6D5F3218-4651-7E41-BAEE-6CA6850495E9}" srcOrd="0" destOrd="0" presId="urn:microsoft.com/office/officeart/2005/8/layout/vList5"/>
    <dgm:cxn modelId="{9870F11C-67E7-D847-B538-8B77D69D11EA}" type="presParOf" srcId="{7342535F-F9A9-DC47-A727-24ABFECD1EBC}" destId="{6AB15795-98B0-A741-8926-C862792A864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06A8C5-5F03-4145-9A4A-F007CBD38DE6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1EC07E-F9D8-45FC-9E65-B377BA343FCB}">
      <dgm:prSet/>
      <dgm:spPr/>
      <dgm:t>
        <a:bodyPr/>
        <a:lstStyle/>
        <a:p>
          <a:r>
            <a:rPr lang="en-GB"/>
            <a:t>Clients</a:t>
          </a:r>
          <a:endParaRPr lang="en-US"/>
        </a:p>
      </dgm:t>
    </dgm:pt>
    <dgm:pt modelId="{46FDB12E-FDB8-42C9-856B-6AD6469E7AD4}" type="parTrans" cxnId="{E94EA1C0-6D49-41F1-AB94-08925C383A45}">
      <dgm:prSet/>
      <dgm:spPr/>
      <dgm:t>
        <a:bodyPr/>
        <a:lstStyle/>
        <a:p>
          <a:endParaRPr lang="en-US"/>
        </a:p>
      </dgm:t>
    </dgm:pt>
    <dgm:pt modelId="{011478E5-6ED2-4872-89A1-49A162284BBF}" type="sibTrans" cxnId="{E94EA1C0-6D49-41F1-AB94-08925C383A45}">
      <dgm:prSet/>
      <dgm:spPr/>
      <dgm:t>
        <a:bodyPr/>
        <a:lstStyle/>
        <a:p>
          <a:endParaRPr lang="en-US"/>
        </a:p>
      </dgm:t>
    </dgm:pt>
    <dgm:pt modelId="{B6726E37-2831-4FAF-98AE-AEEF94E7DBE3}">
      <dgm:prSet/>
      <dgm:spPr/>
      <dgm:t>
        <a:bodyPr/>
        <a:lstStyle/>
        <a:p>
          <a:r>
            <a:rPr lang="en-GB" dirty="0"/>
            <a:t>GET </a:t>
          </a:r>
          <a:r>
            <a:rPr lang="en-GB" i="1" u="sng" dirty="0"/>
            <a:t>/client/</a:t>
          </a:r>
          <a:endParaRPr lang="en-US" i="1" u="sng" dirty="0"/>
        </a:p>
      </dgm:t>
    </dgm:pt>
    <dgm:pt modelId="{A425F8C7-EC17-4239-8D0C-2BF0C018DCE9}" type="parTrans" cxnId="{A2A69231-1B27-4E4B-9DCC-C88AC66F9F38}">
      <dgm:prSet/>
      <dgm:spPr/>
      <dgm:t>
        <a:bodyPr/>
        <a:lstStyle/>
        <a:p>
          <a:endParaRPr lang="en-US"/>
        </a:p>
      </dgm:t>
    </dgm:pt>
    <dgm:pt modelId="{4F67DC3D-20EF-4281-B9CB-3E52BE0BA037}" type="sibTrans" cxnId="{A2A69231-1B27-4E4B-9DCC-C88AC66F9F38}">
      <dgm:prSet/>
      <dgm:spPr/>
      <dgm:t>
        <a:bodyPr/>
        <a:lstStyle/>
        <a:p>
          <a:endParaRPr lang="en-US"/>
        </a:p>
      </dgm:t>
    </dgm:pt>
    <dgm:pt modelId="{13D02E45-C793-4B26-8175-920BD064ECC7}">
      <dgm:prSet/>
      <dgm:spPr/>
      <dgm:t>
        <a:bodyPr/>
        <a:lstStyle/>
        <a:p>
          <a:r>
            <a:rPr lang="en-GB" dirty="0"/>
            <a:t>GET </a:t>
          </a:r>
          <a:r>
            <a:rPr lang="en-GB" i="1" u="sng" dirty="0"/>
            <a:t>/client/:</a:t>
          </a:r>
          <a:r>
            <a:rPr lang="en-GB" i="1" u="sng" dirty="0" err="1"/>
            <a:t>idClient</a:t>
          </a:r>
          <a:endParaRPr lang="en-US" i="1" u="sng" dirty="0"/>
        </a:p>
      </dgm:t>
    </dgm:pt>
    <dgm:pt modelId="{984189CF-ADBE-4642-A273-61DD8AC54D32}" type="parTrans" cxnId="{9F211C9F-308A-4A2A-9693-19FF39ECA89A}">
      <dgm:prSet/>
      <dgm:spPr/>
      <dgm:t>
        <a:bodyPr/>
        <a:lstStyle/>
        <a:p>
          <a:endParaRPr lang="en-US"/>
        </a:p>
      </dgm:t>
    </dgm:pt>
    <dgm:pt modelId="{B1A0F068-631C-43FA-A670-3FE012D21DE3}" type="sibTrans" cxnId="{9F211C9F-308A-4A2A-9693-19FF39ECA89A}">
      <dgm:prSet/>
      <dgm:spPr/>
      <dgm:t>
        <a:bodyPr/>
        <a:lstStyle/>
        <a:p>
          <a:endParaRPr lang="en-US"/>
        </a:p>
      </dgm:t>
    </dgm:pt>
    <dgm:pt modelId="{D7EDC2FE-223C-4313-B94A-5361C1D4510F}">
      <dgm:prSet/>
      <dgm:spPr/>
      <dgm:t>
        <a:bodyPr/>
        <a:lstStyle/>
        <a:p>
          <a:r>
            <a:rPr lang="en-GB" dirty="0"/>
            <a:t>GET </a:t>
          </a:r>
          <a:r>
            <a:rPr lang="en-GB" i="1" u="sng" dirty="0"/>
            <a:t>/client/:</a:t>
          </a:r>
          <a:r>
            <a:rPr lang="en-GB" i="1" u="sng" dirty="0" err="1"/>
            <a:t>idClient</a:t>
          </a:r>
          <a:r>
            <a:rPr lang="en-GB" i="1" u="sng" dirty="0"/>
            <a:t>/reservation</a:t>
          </a:r>
          <a:endParaRPr lang="en-US" i="1" u="sng" dirty="0"/>
        </a:p>
      </dgm:t>
    </dgm:pt>
    <dgm:pt modelId="{BD961AA6-C0EB-460B-BFAB-00DD3D928980}" type="parTrans" cxnId="{C490EA64-96AC-439E-A9C2-83E80031B984}">
      <dgm:prSet/>
      <dgm:spPr/>
      <dgm:t>
        <a:bodyPr/>
        <a:lstStyle/>
        <a:p>
          <a:endParaRPr lang="en-US"/>
        </a:p>
      </dgm:t>
    </dgm:pt>
    <dgm:pt modelId="{A24A5515-47C2-4CB9-90CB-9DF957B3E444}" type="sibTrans" cxnId="{C490EA64-96AC-439E-A9C2-83E80031B984}">
      <dgm:prSet/>
      <dgm:spPr/>
      <dgm:t>
        <a:bodyPr/>
        <a:lstStyle/>
        <a:p>
          <a:endParaRPr lang="en-US"/>
        </a:p>
      </dgm:t>
    </dgm:pt>
    <dgm:pt modelId="{FDC440F4-83B0-4EAC-B216-E501FD108F97}">
      <dgm:prSet/>
      <dgm:spPr/>
      <dgm:t>
        <a:bodyPr/>
        <a:lstStyle/>
        <a:p>
          <a:r>
            <a:rPr lang="en-GB" dirty="0"/>
            <a:t>PUT </a:t>
          </a:r>
          <a:r>
            <a:rPr lang="en-GB" i="1" u="sng" dirty="0"/>
            <a:t>/client/:</a:t>
          </a:r>
          <a:r>
            <a:rPr lang="en-GB" i="1" u="sng" dirty="0" err="1"/>
            <a:t>idClient</a:t>
          </a:r>
          <a:endParaRPr lang="en-US" i="1" u="sng" dirty="0"/>
        </a:p>
      </dgm:t>
    </dgm:pt>
    <dgm:pt modelId="{54E96936-A1AC-4454-9F9E-AB64A583EB67}" type="parTrans" cxnId="{29F0E8E8-6C0A-423D-B95C-C760B4585990}">
      <dgm:prSet/>
      <dgm:spPr/>
      <dgm:t>
        <a:bodyPr/>
        <a:lstStyle/>
        <a:p>
          <a:endParaRPr lang="en-US"/>
        </a:p>
      </dgm:t>
    </dgm:pt>
    <dgm:pt modelId="{5089F6A2-38F8-4EE6-905A-4B0FC5457A92}" type="sibTrans" cxnId="{29F0E8E8-6C0A-423D-B95C-C760B4585990}">
      <dgm:prSet/>
      <dgm:spPr/>
      <dgm:t>
        <a:bodyPr/>
        <a:lstStyle/>
        <a:p>
          <a:endParaRPr lang="en-US"/>
        </a:p>
      </dgm:t>
    </dgm:pt>
    <dgm:pt modelId="{BF36EA99-470E-47AE-83F5-808F367B6591}">
      <dgm:prSet/>
      <dgm:spPr/>
      <dgm:t>
        <a:bodyPr/>
        <a:lstStyle/>
        <a:p>
          <a:r>
            <a:rPr lang="en-GB" dirty="0"/>
            <a:t>DELETE </a:t>
          </a:r>
          <a:r>
            <a:rPr lang="en-GB" i="1" u="sng" dirty="0"/>
            <a:t>/client/:</a:t>
          </a:r>
          <a:r>
            <a:rPr lang="en-GB" i="1" u="sng" dirty="0" err="1"/>
            <a:t>idClient</a:t>
          </a:r>
          <a:endParaRPr lang="en-US" i="1" u="sng" dirty="0"/>
        </a:p>
      </dgm:t>
    </dgm:pt>
    <dgm:pt modelId="{E94E116D-8DB2-41BC-A86A-AA464C020E31}" type="parTrans" cxnId="{DD286712-3A08-43FD-B742-CED37089E1F8}">
      <dgm:prSet/>
      <dgm:spPr/>
      <dgm:t>
        <a:bodyPr/>
        <a:lstStyle/>
        <a:p>
          <a:endParaRPr lang="en-US"/>
        </a:p>
      </dgm:t>
    </dgm:pt>
    <dgm:pt modelId="{19B30AC4-9917-44B7-B6CE-8DAD8DA7309D}" type="sibTrans" cxnId="{DD286712-3A08-43FD-B742-CED37089E1F8}">
      <dgm:prSet/>
      <dgm:spPr/>
      <dgm:t>
        <a:bodyPr/>
        <a:lstStyle/>
        <a:p>
          <a:endParaRPr lang="en-US"/>
        </a:p>
      </dgm:t>
    </dgm:pt>
    <dgm:pt modelId="{E8E208B6-B39E-404B-9AE5-F460A169DAAC}">
      <dgm:prSet/>
      <dgm:spPr/>
      <dgm:t>
        <a:bodyPr/>
        <a:lstStyle/>
        <a:p>
          <a:r>
            <a:rPr lang="en-GB"/>
            <a:t>Chambres</a:t>
          </a:r>
          <a:endParaRPr lang="en-US"/>
        </a:p>
      </dgm:t>
    </dgm:pt>
    <dgm:pt modelId="{499F39F2-D5A9-495A-9D74-D47AC0C83048}" type="parTrans" cxnId="{65401097-A49B-4743-AEEE-A0A401571467}">
      <dgm:prSet/>
      <dgm:spPr/>
      <dgm:t>
        <a:bodyPr/>
        <a:lstStyle/>
        <a:p>
          <a:endParaRPr lang="en-US"/>
        </a:p>
      </dgm:t>
    </dgm:pt>
    <dgm:pt modelId="{267A5218-E53E-4543-A84E-CB7DF07064BC}" type="sibTrans" cxnId="{65401097-A49B-4743-AEEE-A0A401571467}">
      <dgm:prSet/>
      <dgm:spPr/>
      <dgm:t>
        <a:bodyPr/>
        <a:lstStyle/>
        <a:p>
          <a:endParaRPr lang="en-US"/>
        </a:p>
      </dgm:t>
    </dgm:pt>
    <dgm:pt modelId="{9CF42E7C-2E32-440E-8736-8C8AA44923C3}">
      <dgm:prSet/>
      <dgm:spPr/>
      <dgm:t>
        <a:bodyPr/>
        <a:lstStyle/>
        <a:p>
          <a:r>
            <a:rPr lang="en-GB" dirty="0"/>
            <a:t>GET </a:t>
          </a:r>
          <a:r>
            <a:rPr lang="en-GB" i="1" u="sng" dirty="0"/>
            <a:t>/room</a:t>
          </a:r>
          <a:endParaRPr lang="en-US" i="1" u="sng" dirty="0"/>
        </a:p>
      </dgm:t>
    </dgm:pt>
    <dgm:pt modelId="{25C29CBB-6A67-4A69-8D5C-1561A979B216}" type="parTrans" cxnId="{DAFBF1E9-4518-4E57-9568-625BF91BAE79}">
      <dgm:prSet/>
      <dgm:spPr/>
      <dgm:t>
        <a:bodyPr/>
        <a:lstStyle/>
        <a:p>
          <a:endParaRPr lang="en-US"/>
        </a:p>
      </dgm:t>
    </dgm:pt>
    <dgm:pt modelId="{AFCACCA5-CBC0-4F0E-8E67-11A5089924F4}" type="sibTrans" cxnId="{DAFBF1E9-4518-4E57-9568-625BF91BAE79}">
      <dgm:prSet/>
      <dgm:spPr/>
      <dgm:t>
        <a:bodyPr/>
        <a:lstStyle/>
        <a:p>
          <a:endParaRPr lang="en-US"/>
        </a:p>
      </dgm:t>
    </dgm:pt>
    <dgm:pt modelId="{FE4D9734-F643-4589-8ABF-2B195AFF8C7F}">
      <dgm:prSet/>
      <dgm:spPr/>
      <dgm:t>
        <a:bodyPr/>
        <a:lstStyle/>
        <a:p>
          <a:r>
            <a:rPr lang="en-GB" dirty="0"/>
            <a:t>GET </a:t>
          </a:r>
          <a:r>
            <a:rPr lang="en-GB" i="1" u="sng" dirty="0"/>
            <a:t>/room/:</a:t>
          </a:r>
          <a:r>
            <a:rPr lang="en-GB" i="1" u="sng" dirty="0" err="1"/>
            <a:t>idRoom</a:t>
          </a:r>
          <a:endParaRPr lang="en-US" i="1" u="sng" dirty="0"/>
        </a:p>
      </dgm:t>
    </dgm:pt>
    <dgm:pt modelId="{1BE7E709-41FA-440E-99E4-C80FD3D9ECE6}" type="parTrans" cxnId="{F3C306DD-050C-4C19-B259-40A5192D94E4}">
      <dgm:prSet/>
      <dgm:spPr/>
      <dgm:t>
        <a:bodyPr/>
        <a:lstStyle/>
        <a:p>
          <a:endParaRPr lang="en-US"/>
        </a:p>
      </dgm:t>
    </dgm:pt>
    <dgm:pt modelId="{DFD36C9B-31E1-48BA-86FF-90BDE97A6972}" type="sibTrans" cxnId="{F3C306DD-050C-4C19-B259-40A5192D94E4}">
      <dgm:prSet/>
      <dgm:spPr/>
      <dgm:t>
        <a:bodyPr/>
        <a:lstStyle/>
        <a:p>
          <a:endParaRPr lang="en-US"/>
        </a:p>
      </dgm:t>
    </dgm:pt>
    <dgm:pt modelId="{3BA45185-12BD-443D-BC09-074C3614D161}">
      <dgm:prSet/>
      <dgm:spPr/>
      <dgm:t>
        <a:bodyPr/>
        <a:lstStyle/>
        <a:p>
          <a:r>
            <a:rPr lang="en-GB" dirty="0"/>
            <a:t>POST </a:t>
          </a:r>
          <a:r>
            <a:rPr lang="en-GB" i="1" u="sng" dirty="0"/>
            <a:t>/room</a:t>
          </a:r>
          <a:endParaRPr lang="en-US" i="1" u="sng" dirty="0"/>
        </a:p>
      </dgm:t>
    </dgm:pt>
    <dgm:pt modelId="{8ECA8919-5A10-489D-A8C6-3490983A7367}" type="parTrans" cxnId="{25C49219-7AF8-49AD-A8AF-8EB98580CACE}">
      <dgm:prSet/>
      <dgm:spPr/>
      <dgm:t>
        <a:bodyPr/>
        <a:lstStyle/>
        <a:p>
          <a:endParaRPr lang="en-US"/>
        </a:p>
      </dgm:t>
    </dgm:pt>
    <dgm:pt modelId="{3BCA8093-1A7A-41F4-B108-D570553C4628}" type="sibTrans" cxnId="{25C49219-7AF8-49AD-A8AF-8EB98580CACE}">
      <dgm:prSet/>
      <dgm:spPr/>
      <dgm:t>
        <a:bodyPr/>
        <a:lstStyle/>
        <a:p>
          <a:endParaRPr lang="en-US"/>
        </a:p>
      </dgm:t>
    </dgm:pt>
    <dgm:pt modelId="{B1C38BDA-D57F-4BD3-9676-CD3929A3F0E2}">
      <dgm:prSet/>
      <dgm:spPr/>
      <dgm:t>
        <a:bodyPr/>
        <a:lstStyle/>
        <a:p>
          <a:r>
            <a:rPr lang="en-GB" dirty="0"/>
            <a:t>PUT </a:t>
          </a:r>
          <a:r>
            <a:rPr lang="en-GB" i="1" u="sng" dirty="0"/>
            <a:t>/room/:</a:t>
          </a:r>
          <a:r>
            <a:rPr lang="en-GB" i="1" u="sng" dirty="0" err="1"/>
            <a:t>idRoom</a:t>
          </a:r>
          <a:endParaRPr lang="en-US" i="1" u="sng" dirty="0"/>
        </a:p>
      </dgm:t>
    </dgm:pt>
    <dgm:pt modelId="{458A1A33-621C-42D9-8A94-A6C2FC7070FD}" type="parTrans" cxnId="{047DBB19-7C26-4555-915F-39CD1812A83C}">
      <dgm:prSet/>
      <dgm:spPr/>
      <dgm:t>
        <a:bodyPr/>
        <a:lstStyle/>
        <a:p>
          <a:endParaRPr lang="en-US"/>
        </a:p>
      </dgm:t>
    </dgm:pt>
    <dgm:pt modelId="{E8D1677E-0463-48E8-B31D-CBA0ACCBB5C1}" type="sibTrans" cxnId="{047DBB19-7C26-4555-915F-39CD1812A83C}">
      <dgm:prSet/>
      <dgm:spPr/>
      <dgm:t>
        <a:bodyPr/>
        <a:lstStyle/>
        <a:p>
          <a:endParaRPr lang="en-US"/>
        </a:p>
      </dgm:t>
    </dgm:pt>
    <dgm:pt modelId="{DC1D6275-39F2-4D07-8C17-3178DCFF2475}">
      <dgm:prSet/>
      <dgm:spPr/>
      <dgm:t>
        <a:bodyPr/>
        <a:lstStyle/>
        <a:p>
          <a:r>
            <a:rPr lang="en-GB" dirty="0"/>
            <a:t>DELETE </a:t>
          </a:r>
          <a:r>
            <a:rPr lang="en-GB" i="1" u="sng" dirty="0"/>
            <a:t>/room/:</a:t>
          </a:r>
          <a:r>
            <a:rPr lang="en-GB" i="1" u="sng" dirty="0" err="1"/>
            <a:t>idRoom</a:t>
          </a:r>
          <a:endParaRPr lang="en-US" i="1" u="sng" dirty="0"/>
        </a:p>
      </dgm:t>
    </dgm:pt>
    <dgm:pt modelId="{04CE85A1-38ED-491A-8301-E105BE512C65}" type="parTrans" cxnId="{FC762B3C-7326-4CC7-A59E-377F83BC4205}">
      <dgm:prSet/>
      <dgm:spPr/>
      <dgm:t>
        <a:bodyPr/>
        <a:lstStyle/>
        <a:p>
          <a:endParaRPr lang="en-US"/>
        </a:p>
      </dgm:t>
    </dgm:pt>
    <dgm:pt modelId="{4360F26A-3403-4BDC-AC84-1B652129BEC0}" type="sibTrans" cxnId="{FC762B3C-7326-4CC7-A59E-377F83BC4205}">
      <dgm:prSet/>
      <dgm:spPr/>
      <dgm:t>
        <a:bodyPr/>
        <a:lstStyle/>
        <a:p>
          <a:endParaRPr lang="en-US"/>
        </a:p>
      </dgm:t>
    </dgm:pt>
    <dgm:pt modelId="{586E0CCC-1719-4547-A223-10FA5360ADBB}">
      <dgm:prSet/>
      <dgm:spPr>
        <a:solidFill>
          <a:schemeClr val="accent5"/>
        </a:solidFill>
      </dgm:spPr>
      <dgm:t>
        <a:bodyPr/>
        <a:lstStyle/>
        <a:p>
          <a:r>
            <a:rPr lang="en-GB" dirty="0" err="1"/>
            <a:t>Réservations</a:t>
          </a:r>
          <a:endParaRPr lang="en-US" dirty="0"/>
        </a:p>
      </dgm:t>
    </dgm:pt>
    <dgm:pt modelId="{0C4E0828-056F-43B4-9F48-1C58F30C2B0F}" type="parTrans" cxnId="{B65A6737-0EAC-4EFC-9069-5EE5B130BE29}">
      <dgm:prSet/>
      <dgm:spPr/>
      <dgm:t>
        <a:bodyPr/>
        <a:lstStyle/>
        <a:p>
          <a:endParaRPr lang="en-US"/>
        </a:p>
      </dgm:t>
    </dgm:pt>
    <dgm:pt modelId="{61C7B9A7-2FA2-4C4C-A059-6B1422EDAD30}" type="sibTrans" cxnId="{B65A6737-0EAC-4EFC-9069-5EE5B130BE29}">
      <dgm:prSet/>
      <dgm:spPr/>
      <dgm:t>
        <a:bodyPr/>
        <a:lstStyle/>
        <a:p>
          <a:endParaRPr lang="en-US"/>
        </a:p>
      </dgm:t>
    </dgm:pt>
    <dgm:pt modelId="{7196F138-1119-4B1F-B1A1-548B27404166}">
      <dgm:prSet/>
      <dgm:spPr/>
      <dgm:t>
        <a:bodyPr/>
        <a:lstStyle/>
        <a:p>
          <a:r>
            <a:rPr lang="en-GB" dirty="0"/>
            <a:t>GET </a:t>
          </a:r>
          <a:r>
            <a:rPr lang="en-GB" i="1" u="sng" dirty="0"/>
            <a:t>/reservation</a:t>
          </a:r>
          <a:endParaRPr lang="en-US" i="1" u="sng" dirty="0"/>
        </a:p>
      </dgm:t>
    </dgm:pt>
    <dgm:pt modelId="{A9002677-BAD5-4020-8E46-3FDC3A85A6D1}" type="parTrans" cxnId="{78775B7E-D161-4CCC-9849-7955CA16730E}">
      <dgm:prSet/>
      <dgm:spPr/>
      <dgm:t>
        <a:bodyPr/>
        <a:lstStyle/>
        <a:p>
          <a:endParaRPr lang="en-US"/>
        </a:p>
      </dgm:t>
    </dgm:pt>
    <dgm:pt modelId="{44A1824A-5312-4FA4-8690-A8EE5EA8082B}" type="sibTrans" cxnId="{78775B7E-D161-4CCC-9849-7955CA16730E}">
      <dgm:prSet/>
      <dgm:spPr/>
      <dgm:t>
        <a:bodyPr/>
        <a:lstStyle/>
        <a:p>
          <a:endParaRPr lang="en-US"/>
        </a:p>
      </dgm:t>
    </dgm:pt>
    <dgm:pt modelId="{F58A318F-A13C-4E79-9388-961D49B38ADD}">
      <dgm:prSet/>
      <dgm:spPr/>
      <dgm:t>
        <a:bodyPr/>
        <a:lstStyle/>
        <a:p>
          <a:r>
            <a:rPr lang="en-GB" dirty="0"/>
            <a:t>GET </a:t>
          </a:r>
          <a:r>
            <a:rPr lang="en-GB" i="1" u="sng" dirty="0"/>
            <a:t>/reservation/top-months/:year</a:t>
          </a:r>
          <a:endParaRPr lang="en-US" i="1" u="sng" dirty="0"/>
        </a:p>
      </dgm:t>
    </dgm:pt>
    <dgm:pt modelId="{2C012418-6755-4CAC-AF4D-A8415DE2000C}" type="parTrans" cxnId="{D62E5423-9305-4C32-AA98-7DD9603A2ECE}">
      <dgm:prSet/>
      <dgm:spPr/>
      <dgm:t>
        <a:bodyPr/>
        <a:lstStyle/>
        <a:p>
          <a:endParaRPr lang="en-US"/>
        </a:p>
      </dgm:t>
    </dgm:pt>
    <dgm:pt modelId="{FE4B28F6-0AA3-4173-AB61-6FCA0A11A5B6}" type="sibTrans" cxnId="{D62E5423-9305-4C32-AA98-7DD9603A2ECE}">
      <dgm:prSet/>
      <dgm:spPr/>
      <dgm:t>
        <a:bodyPr/>
        <a:lstStyle/>
        <a:p>
          <a:endParaRPr lang="en-US"/>
        </a:p>
      </dgm:t>
    </dgm:pt>
    <dgm:pt modelId="{A4523944-48FC-4A2E-BC16-82A21F8ECDDB}">
      <dgm:prSet/>
      <dgm:spPr/>
      <dgm:t>
        <a:bodyPr/>
        <a:lstStyle/>
        <a:p>
          <a:r>
            <a:rPr lang="en-GB" dirty="0"/>
            <a:t>PUT </a:t>
          </a:r>
          <a:r>
            <a:rPr lang="en-GB" i="1" u="sng" dirty="0"/>
            <a:t>/reservation/:</a:t>
          </a:r>
          <a:r>
            <a:rPr lang="en-GB" i="1" u="sng" dirty="0" err="1"/>
            <a:t>idReservation</a:t>
          </a:r>
          <a:endParaRPr lang="en-US" i="1" u="sng" dirty="0"/>
        </a:p>
      </dgm:t>
    </dgm:pt>
    <dgm:pt modelId="{46673BCE-449A-4922-88FC-B80560F28D59}" type="parTrans" cxnId="{2470959A-3C2B-4F39-A34B-A6883FB393E7}">
      <dgm:prSet/>
      <dgm:spPr/>
      <dgm:t>
        <a:bodyPr/>
        <a:lstStyle/>
        <a:p>
          <a:endParaRPr lang="en-US"/>
        </a:p>
      </dgm:t>
    </dgm:pt>
    <dgm:pt modelId="{FC561F6C-9886-4A88-9D64-B8CDF95B1D4F}" type="sibTrans" cxnId="{2470959A-3C2B-4F39-A34B-A6883FB393E7}">
      <dgm:prSet/>
      <dgm:spPr/>
      <dgm:t>
        <a:bodyPr/>
        <a:lstStyle/>
        <a:p>
          <a:endParaRPr lang="en-US"/>
        </a:p>
      </dgm:t>
    </dgm:pt>
    <dgm:pt modelId="{A7CEF3D9-C023-6E4E-A0A6-51C7A091877A}" type="pres">
      <dgm:prSet presAssocID="{E206A8C5-5F03-4145-9A4A-F007CBD38DE6}" presName="Name0" presStyleCnt="0">
        <dgm:presLayoutVars>
          <dgm:dir/>
          <dgm:animLvl val="lvl"/>
          <dgm:resizeHandles val="exact"/>
        </dgm:presLayoutVars>
      </dgm:prSet>
      <dgm:spPr/>
    </dgm:pt>
    <dgm:pt modelId="{3F0BA103-84A5-0345-80A4-1A73717A2072}" type="pres">
      <dgm:prSet presAssocID="{BC1EC07E-F9D8-45FC-9E65-B377BA343FCB}" presName="composite" presStyleCnt="0"/>
      <dgm:spPr/>
    </dgm:pt>
    <dgm:pt modelId="{13D8C149-8DD9-4749-B899-A65AE46EC4DC}" type="pres">
      <dgm:prSet presAssocID="{BC1EC07E-F9D8-45FC-9E65-B377BA343FCB}" presName="parTx" presStyleLbl="alignNode1" presStyleIdx="0" presStyleCnt="3">
        <dgm:presLayoutVars>
          <dgm:chMax val="0"/>
          <dgm:chPref val="0"/>
        </dgm:presLayoutVars>
      </dgm:prSet>
      <dgm:spPr/>
    </dgm:pt>
    <dgm:pt modelId="{C05E2200-6894-D54A-A490-B549315220CC}" type="pres">
      <dgm:prSet presAssocID="{BC1EC07E-F9D8-45FC-9E65-B377BA343FCB}" presName="desTx" presStyleLbl="alignAccFollowNode1" presStyleIdx="0" presStyleCnt="3">
        <dgm:presLayoutVars/>
      </dgm:prSet>
      <dgm:spPr/>
    </dgm:pt>
    <dgm:pt modelId="{548E2E27-92D6-F74B-B51A-8839E25C040F}" type="pres">
      <dgm:prSet presAssocID="{011478E5-6ED2-4872-89A1-49A162284BBF}" presName="space" presStyleCnt="0"/>
      <dgm:spPr/>
    </dgm:pt>
    <dgm:pt modelId="{EB7ED711-152B-C44C-B129-3204DADA0E65}" type="pres">
      <dgm:prSet presAssocID="{E8E208B6-B39E-404B-9AE5-F460A169DAAC}" presName="composite" presStyleCnt="0"/>
      <dgm:spPr/>
    </dgm:pt>
    <dgm:pt modelId="{03B22962-DCA8-9244-908C-D7BB705C4CFB}" type="pres">
      <dgm:prSet presAssocID="{E8E208B6-B39E-404B-9AE5-F460A169DAAC}" presName="parTx" presStyleLbl="alignNode1" presStyleIdx="1" presStyleCnt="3">
        <dgm:presLayoutVars>
          <dgm:chMax val="0"/>
          <dgm:chPref val="0"/>
        </dgm:presLayoutVars>
      </dgm:prSet>
      <dgm:spPr/>
    </dgm:pt>
    <dgm:pt modelId="{341DC953-C35C-FF4E-A82C-553854D7A3F0}" type="pres">
      <dgm:prSet presAssocID="{E8E208B6-B39E-404B-9AE5-F460A169DAAC}" presName="desTx" presStyleLbl="alignAccFollowNode1" presStyleIdx="1" presStyleCnt="3">
        <dgm:presLayoutVars/>
      </dgm:prSet>
      <dgm:spPr/>
    </dgm:pt>
    <dgm:pt modelId="{D4D04C34-1F47-A14B-A5B9-06CE443F0306}" type="pres">
      <dgm:prSet presAssocID="{267A5218-E53E-4543-A84E-CB7DF07064BC}" presName="space" presStyleCnt="0"/>
      <dgm:spPr/>
    </dgm:pt>
    <dgm:pt modelId="{AAF328C7-3324-7D42-9065-EF5923BE45BB}" type="pres">
      <dgm:prSet presAssocID="{586E0CCC-1719-4547-A223-10FA5360ADBB}" presName="composite" presStyleCnt="0"/>
      <dgm:spPr/>
    </dgm:pt>
    <dgm:pt modelId="{10782F8A-9C3F-9E43-BEC9-A727EF3F1C09}" type="pres">
      <dgm:prSet presAssocID="{586E0CCC-1719-4547-A223-10FA5360ADBB}" presName="parTx" presStyleLbl="alignNode1" presStyleIdx="2" presStyleCnt="3">
        <dgm:presLayoutVars>
          <dgm:chMax val="0"/>
          <dgm:chPref val="0"/>
        </dgm:presLayoutVars>
      </dgm:prSet>
      <dgm:spPr/>
    </dgm:pt>
    <dgm:pt modelId="{56A1036D-AE14-A649-B566-DDF9491A6A54}" type="pres">
      <dgm:prSet presAssocID="{586E0CCC-1719-4547-A223-10FA5360ADBB}" presName="desTx" presStyleLbl="alignAccFollowNode1" presStyleIdx="2" presStyleCnt="3">
        <dgm:presLayoutVars/>
      </dgm:prSet>
      <dgm:spPr/>
    </dgm:pt>
  </dgm:ptLst>
  <dgm:cxnLst>
    <dgm:cxn modelId="{B339FD0B-0E3F-4542-8992-38DBBC69F819}" type="presOf" srcId="{B1C38BDA-D57F-4BD3-9676-CD3929A3F0E2}" destId="{341DC953-C35C-FF4E-A82C-553854D7A3F0}" srcOrd="0" destOrd="3" presId="urn:microsoft.com/office/officeart/2016/7/layout/ChevronBlockProcess"/>
    <dgm:cxn modelId="{DD286712-3A08-43FD-B742-CED37089E1F8}" srcId="{BC1EC07E-F9D8-45FC-9E65-B377BA343FCB}" destId="{BF36EA99-470E-47AE-83F5-808F367B6591}" srcOrd="4" destOrd="0" parTransId="{E94E116D-8DB2-41BC-A86A-AA464C020E31}" sibTransId="{19B30AC4-9917-44B7-B6CE-8DAD8DA7309D}"/>
    <dgm:cxn modelId="{C69A6A16-2926-1745-943D-F69F77329233}" type="presOf" srcId="{13D02E45-C793-4B26-8175-920BD064ECC7}" destId="{C05E2200-6894-D54A-A490-B549315220CC}" srcOrd="0" destOrd="1" presId="urn:microsoft.com/office/officeart/2016/7/layout/ChevronBlockProcess"/>
    <dgm:cxn modelId="{25C49219-7AF8-49AD-A8AF-8EB98580CACE}" srcId="{E8E208B6-B39E-404B-9AE5-F460A169DAAC}" destId="{3BA45185-12BD-443D-BC09-074C3614D161}" srcOrd="2" destOrd="0" parTransId="{8ECA8919-5A10-489D-A8C6-3490983A7367}" sibTransId="{3BCA8093-1A7A-41F4-B108-D570553C4628}"/>
    <dgm:cxn modelId="{047DBB19-7C26-4555-915F-39CD1812A83C}" srcId="{E8E208B6-B39E-404B-9AE5-F460A169DAAC}" destId="{B1C38BDA-D57F-4BD3-9676-CD3929A3F0E2}" srcOrd="3" destOrd="0" parTransId="{458A1A33-621C-42D9-8A94-A6C2FC7070FD}" sibTransId="{E8D1677E-0463-48E8-B31D-CBA0ACCBB5C1}"/>
    <dgm:cxn modelId="{D62E5423-9305-4C32-AA98-7DD9603A2ECE}" srcId="{586E0CCC-1719-4547-A223-10FA5360ADBB}" destId="{F58A318F-A13C-4E79-9388-961D49B38ADD}" srcOrd="1" destOrd="0" parTransId="{2C012418-6755-4CAC-AF4D-A8415DE2000C}" sibTransId="{FE4B28F6-0AA3-4173-AB61-6FCA0A11A5B6}"/>
    <dgm:cxn modelId="{60503824-32FA-174C-8543-811FAB26C052}" type="presOf" srcId="{3BA45185-12BD-443D-BC09-074C3614D161}" destId="{341DC953-C35C-FF4E-A82C-553854D7A3F0}" srcOrd="0" destOrd="2" presId="urn:microsoft.com/office/officeart/2016/7/layout/ChevronBlockProcess"/>
    <dgm:cxn modelId="{A2A69231-1B27-4E4B-9DCC-C88AC66F9F38}" srcId="{BC1EC07E-F9D8-45FC-9E65-B377BA343FCB}" destId="{B6726E37-2831-4FAF-98AE-AEEF94E7DBE3}" srcOrd="0" destOrd="0" parTransId="{A425F8C7-EC17-4239-8D0C-2BF0C018DCE9}" sibTransId="{4F67DC3D-20EF-4281-B9CB-3E52BE0BA037}"/>
    <dgm:cxn modelId="{B65A6737-0EAC-4EFC-9069-5EE5B130BE29}" srcId="{E206A8C5-5F03-4145-9A4A-F007CBD38DE6}" destId="{586E0CCC-1719-4547-A223-10FA5360ADBB}" srcOrd="2" destOrd="0" parTransId="{0C4E0828-056F-43B4-9F48-1C58F30C2B0F}" sibTransId="{61C7B9A7-2FA2-4C4C-A059-6B1422EDAD30}"/>
    <dgm:cxn modelId="{FC762B3C-7326-4CC7-A59E-377F83BC4205}" srcId="{E8E208B6-B39E-404B-9AE5-F460A169DAAC}" destId="{DC1D6275-39F2-4D07-8C17-3178DCFF2475}" srcOrd="4" destOrd="0" parTransId="{04CE85A1-38ED-491A-8301-E105BE512C65}" sibTransId="{4360F26A-3403-4BDC-AC84-1B652129BEC0}"/>
    <dgm:cxn modelId="{7E973F3C-71E9-2E40-87D3-807EC5BFC8CF}" type="presOf" srcId="{E8E208B6-B39E-404B-9AE5-F460A169DAAC}" destId="{03B22962-DCA8-9244-908C-D7BB705C4CFB}" srcOrd="0" destOrd="0" presId="urn:microsoft.com/office/officeart/2016/7/layout/ChevronBlockProcess"/>
    <dgm:cxn modelId="{A11FD260-0840-AA48-80E1-A2A29C5A23FE}" type="presOf" srcId="{E206A8C5-5F03-4145-9A4A-F007CBD38DE6}" destId="{A7CEF3D9-C023-6E4E-A0A6-51C7A091877A}" srcOrd="0" destOrd="0" presId="urn:microsoft.com/office/officeart/2016/7/layout/ChevronBlockProcess"/>
    <dgm:cxn modelId="{C490EA64-96AC-439E-A9C2-83E80031B984}" srcId="{BC1EC07E-F9D8-45FC-9E65-B377BA343FCB}" destId="{D7EDC2FE-223C-4313-B94A-5361C1D4510F}" srcOrd="2" destOrd="0" parTransId="{BD961AA6-C0EB-460B-BFAB-00DD3D928980}" sibTransId="{A24A5515-47C2-4CB9-90CB-9DF957B3E444}"/>
    <dgm:cxn modelId="{78775B7E-D161-4CCC-9849-7955CA16730E}" srcId="{586E0CCC-1719-4547-A223-10FA5360ADBB}" destId="{7196F138-1119-4B1F-B1A1-548B27404166}" srcOrd="0" destOrd="0" parTransId="{A9002677-BAD5-4020-8E46-3FDC3A85A6D1}" sibTransId="{44A1824A-5312-4FA4-8690-A8EE5EA8082B}"/>
    <dgm:cxn modelId="{65AFCC94-AAF5-3246-B63A-CD09AC4625ED}" type="presOf" srcId="{7196F138-1119-4B1F-B1A1-548B27404166}" destId="{56A1036D-AE14-A649-B566-DDF9491A6A54}" srcOrd="0" destOrd="0" presId="urn:microsoft.com/office/officeart/2016/7/layout/ChevronBlockProcess"/>
    <dgm:cxn modelId="{E63B9696-2C3F-F643-BAFA-4FAAB7854287}" type="presOf" srcId="{DC1D6275-39F2-4D07-8C17-3178DCFF2475}" destId="{341DC953-C35C-FF4E-A82C-553854D7A3F0}" srcOrd="0" destOrd="4" presId="urn:microsoft.com/office/officeart/2016/7/layout/ChevronBlockProcess"/>
    <dgm:cxn modelId="{65401097-A49B-4743-AEEE-A0A401571467}" srcId="{E206A8C5-5F03-4145-9A4A-F007CBD38DE6}" destId="{E8E208B6-B39E-404B-9AE5-F460A169DAAC}" srcOrd="1" destOrd="0" parTransId="{499F39F2-D5A9-495A-9D74-D47AC0C83048}" sibTransId="{267A5218-E53E-4543-A84E-CB7DF07064BC}"/>
    <dgm:cxn modelId="{2470959A-3C2B-4F39-A34B-A6883FB393E7}" srcId="{586E0CCC-1719-4547-A223-10FA5360ADBB}" destId="{A4523944-48FC-4A2E-BC16-82A21F8ECDDB}" srcOrd="2" destOrd="0" parTransId="{46673BCE-449A-4922-88FC-B80560F28D59}" sibTransId="{FC561F6C-9886-4A88-9D64-B8CDF95B1D4F}"/>
    <dgm:cxn modelId="{9F211C9F-308A-4A2A-9693-19FF39ECA89A}" srcId="{BC1EC07E-F9D8-45FC-9E65-B377BA343FCB}" destId="{13D02E45-C793-4B26-8175-920BD064ECC7}" srcOrd="1" destOrd="0" parTransId="{984189CF-ADBE-4642-A273-61DD8AC54D32}" sibTransId="{B1A0F068-631C-43FA-A670-3FE012D21DE3}"/>
    <dgm:cxn modelId="{6E32ACA9-0879-F340-8F9E-99855E5CF913}" type="presOf" srcId="{A4523944-48FC-4A2E-BC16-82A21F8ECDDB}" destId="{56A1036D-AE14-A649-B566-DDF9491A6A54}" srcOrd="0" destOrd="2" presId="urn:microsoft.com/office/officeart/2016/7/layout/ChevronBlockProcess"/>
    <dgm:cxn modelId="{2ABA0DAB-CDEA-A84B-A7BB-CF69BE0E75DE}" type="presOf" srcId="{B6726E37-2831-4FAF-98AE-AEEF94E7DBE3}" destId="{C05E2200-6894-D54A-A490-B549315220CC}" srcOrd="0" destOrd="0" presId="urn:microsoft.com/office/officeart/2016/7/layout/ChevronBlockProcess"/>
    <dgm:cxn modelId="{A41A13B6-11E4-9E4F-8747-1C852E592C38}" type="presOf" srcId="{FDC440F4-83B0-4EAC-B216-E501FD108F97}" destId="{C05E2200-6894-D54A-A490-B549315220CC}" srcOrd="0" destOrd="3" presId="urn:microsoft.com/office/officeart/2016/7/layout/ChevronBlockProcess"/>
    <dgm:cxn modelId="{E94EA1C0-6D49-41F1-AB94-08925C383A45}" srcId="{E206A8C5-5F03-4145-9A4A-F007CBD38DE6}" destId="{BC1EC07E-F9D8-45FC-9E65-B377BA343FCB}" srcOrd="0" destOrd="0" parTransId="{46FDB12E-FDB8-42C9-856B-6AD6469E7AD4}" sibTransId="{011478E5-6ED2-4872-89A1-49A162284BBF}"/>
    <dgm:cxn modelId="{F3C306DD-050C-4C19-B259-40A5192D94E4}" srcId="{E8E208B6-B39E-404B-9AE5-F460A169DAAC}" destId="{FE4D9734-F643-4589-8ABF-2B195AFF8C7F}" srcOrd="1" destOrd="0" parTransId="{1BE7E709-41FA-440E-99E4-C80FD3D9ECE6}" sibTransId="{DFD36C9B-31E1-48BA-86FF-90BDE97A6972}"/>
    <dgm:cxn modelId="{F26DFFE0-6D7F-F248-B648-3830AF9030AC}" type="presOf" srcId="{FE4D9734-F643-4589-8ABF-2B195AFF8C7F}" destId="{341DC953-C35C-FF4E-A82C-553854D7A3F0}" srcOrd="0" destOrd="1" presId="urn:microsoft.com/office/officeart/2016/7/layout/ChevronBlockProcess"/>
    <dgm:cxn modelId="{29F0E8E8-6C0A-423D-B95C-C760B4585990}" srcId="{BC1EC07E-F9D8-45FC-9E65-B377BA343FCB}" destId="{FDC440F4-83B0-4EAC-B216-E501FD108F97}" srcOrd="3" destOrd="0" parTransId="{54E96936-A1AC-4454-9F9E-AB64A583EB67}" sibTransId="{5089F6A2-38F8-4EE6-905A-4B0FC5457A92}"/>
    <dgm:cxn modelId="{B10F07E9-5E11-2444-8F14-44D45157498A}" type="presOf" srcId="{D7EDC2FE-223C-4313-B94A-5361C1D4510F}" destId="{C05E2200-6894-D54A-A490-B549315220CC}" srcOrd="0" destOrd="2" presId="urn:microsoft.com/office/officeart/2016/7/layout/ChevronBlockProcess"/>
    <dgm:cxn modelId="{DAFBF1E9-4518-4E57-9568-625BF91BAE79}" srcId="{E8E208B6-B39E-404B-9AE5-F460A169DAAC}" destId="{9CF42E7C-2E32-440E-8736-8C8AA44923C3}" srcOrd="0" destOrd="0" parTransId="{25C29CBB-6A67-4A69-8D5C-1561A979B216}" sibTransId="{AFCACCA5-CBC0-4F0E-8E67-11A5089924F4}"/>
    <dgm:cxn modelId="{696831EA-218B-504D-8106-16CDD74609D1}" type="presOf" srcId="{BC1EC07E-F9D8-45FC-9E65-B377BA343FCB}" destId="{13D8C149-8DD9-4749-B899-A65AE46EC4DC}" srcOrd="0" destOrd="0" presId="urn:microsoft.com/office/officeart/2016/7/layout/ChevronBlockProcess"/>
    <dgm:cxn modelId="{0A6A3FEA-4FCE-DE48-81F3-5747C7BA4A05}" type="presOf" srcId="{586E0CCC-1719-4547-A223-10FA5360ADBB}" destId="{10782F8A-9C3F-9E43-BEC9-A727EF3F1C09}" srcOrd="0" destOrd="0" presId="urn:microsoft.com/office/officeart/2016/7/layout/ChevronBlockProcess"/>
    <dgm:cxn modelId="{E07489ED-E019-1742-A66C-5F8B30CD7ADA}" type="presOf" srcId="{BF36EA99-470E-47AE-83F5-808F367B6591}" destId="{C05E2200-6894-D54A-A490-B549315220CC}" srcOrd="0" destOrd="4" presId="urn:microsoft.com/office/officeart/2016/7/layout/ChevronBlockProcess"/>
    <dgm:cxn modelId="{D57572EF-DE0B-2D47-99C9-6D0E281ACB5A}" type="presOf" srcId="{F58A318F-A13C-4E79-9388-961D49B38ADD}" destId="{56A1036D-AE14-A649-B566-DDF9491A6A54}" srcOrd="0" destOrd="1" presId="urn:microsoft.com/office/officeart/2016/7/layout/ChevronBlockProcess"/>
    <dgm:cxn modelId="{9131B6F4-6B90-7948-8CD1-0F0BDAAC656E}" type="presOf" srcId="{9CF42E7C-2E32-440E-8736-8C8AA44923C3}" destId="{341DC953-C35C-FF4E-A82C-553854D7A3F0}" srcOrd="0" destOrd="0" presId="urn:microsoft.com/office/officeart/2016/7/layout/ChevronBlockProcess"/>
    <dgm:cxn modelId="{23B0AE8E-F223-7D45-8F67-D49E0BB21390}" type="presParOf" srcId="{A7CEF3D9-C023-6E4E-A0A6-51C7A091877A}" destId="{3F0BA103-84A5-0345-80A4-1A73717A2072}" srcOrd="0" destOrd="0" presId="urn:microsoft.com/office/officeart/2016/7/layout/ChevronBlockProcess"/>
    <dgm:cxn modelId="{10293957-C9F8-0046-ACBF-AD8B17957118}" type="presParOf" srcId="{3F0BA103-84A5-0345-80A4-1A73717A2072}" destId="{13D8C149-8DD9-4749-B899-A65AE46EC4DC}" srcOrd="0" destOrd="0" presId="urn:microsoft.com/office/officeart/2016/7/layout/ChevronBlockProcess"/>
    <dgm:cxn modelId="{CA35DF98-43A2-6F44-92C3-A99957617CA0}" type="presParOf" srcId="{3F0BA103-84A5-0345-80A4-1A73717A2072}" destId="{C05E2200-6894-D54A-A490-B549315220CC}" srcOrd="1" destOrd="0" presId="urn:microsoft.com/office/officeart/2016/7/layout/ChevronBlockProcess"/>
    <dgm:cxn modelId="{B02941B5-8EAA-344E-8900-F87409602A21}" type="presParOf" srcId="{A7CEF3D9-C023-6E4E-A0A6-51C7A091877A}" destId="{548E2E27-92D6-F74B-B51A-8839E25C040F}" srcOrd="1" destOrd="0" presId="urn:microsoft.com/office/officeart/2016/7/layout/ChevronBlockProcess"/>
    <dgm:cxn modelId="{13933407-31EE-734D-A291-618203655FF9}" type="presParOf" srcId="{A7CEF3D9-C023-6E4E-A0A6-51C7A091877A}" destId="{EB7ED711-152B-C44C-B129-3204DADA0E65}" srcOrd="2" destOrd="0" presId="urn:microsoft.com/office/officeart/2016/7/layout/ChevronBlockProcess"/>
    <dgm:cxn modelId="{DE6F8E6C-2939-964E-AB08-3D8BBCFBDE58}" type="presParOf" srcId="{EB7ED711-152B-C44C-B129-3204DADA0E65}" destId="{03B22962-DCA8-9244-908C-D7BB705C4CFB}" srcOrd="0" destOrd="0" presId="urn:microsoft.com/office/officeart/2016/7/layout/ChevronBlockProcess"/>
    <dgm:cxn modelId="{B05D8A93-0D7D-6E48-92B6-E0F5B6D8720E}" type="presParOf" srcId="{EB7ED711-152B-C44C-B129-3204DADA0E65}" destId="{341DC953-C35C-FF4E-A82C-553854D7A3F0}" srcOrd="1" destOrd="0" presId="urn:microsoft.com/office/officeart/2016/7/layout/ChevronBlockProcess"/>
    <dgm:cxn modelId="{69480B90-3BE6-A949-BA3F-26DAA877102E}" type="presParOf" srcId="{A7CEF3D9-C023-6E4E-A0A6-51C7A091877A}" destId="{D4D04C34-1F47-A14B-A5B9-06CE443F0306}" srcOrd="3" destOrd="0" presId="urn:microsoft.com/office/officeart/2016/7/layout/ChevronBlockProcess"/>
    <dgm:cxn modelId="{56588CF5-164E-774A-9216-B31F01719262}" type="presParOf" srcId="{A7CEF3D9-C023-6E4E-A0A6-51C7A091877A}" destId="{AAF328C7-3324-7D42-9065-EF5923BE45BB}" srcOrd="4" destOrd="0" presId="urn:microsoft.com/office/officeart/2016/7/layout/ChevronBlockProcess"/>
    <dgm:cxn modelId="{A39DD4E8-A3B4-EE4A-B97B-AC22F09D20BC}" type="presParOf" srcId="{AAF328C7-3324-7D42-9065-EF5923BE45BB}" destId="{10782F8A-9C3F-9E43-BEC9-A727EF3F1C09}" srcOrd="0" destOrd="0" presId="urn:microsoft.com/office/officeart/2016/7/layout/ChevronBlockProcess"/>
    <dgm:cxn modelId="{ADEED312-CAD1-E046-B210-B977EEC73F16}" type="presParOf" srcId="{AAF328C7-3324-7D42-9065-EF5923BE45BB}" destId="{56A1036D-AE14-A649-B566-DDF9491A6A54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7E4819-59F5-41DF-9CE9-34A2C6F8479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65AF35-97EC-4AB7-BBF5-4B8342B5182E}">
      <dgm:prSet/>
      <dgm:spPr/>
      <dgm:t>
        <a:bodyPr/>
        <a:lstStyle/>
        <a:p>
          <a:r>
            <a:rPr lang="en-GB" dirty="0"/>
            <a:t>2 </a:t>
          </a:r>
          <a:r>
            <a:rPr lang="en-GB" dirty="0" err="1"/>
            <a:t>Mois</a:t>
          </a:r>
          <a:r>
            <a:rPr lang="en-GB" dirty="0"/>
            <a:t> les Plus </a:t>
          </a:r>
          <a:r>
            <a:rPr lang="en-GB" dirty="0" err="1"/>
            <a:t>Réservés</a:t>
          </a:r>
          <a:endParaRPr lang="en-US" dirty="0"/>
        </a:p>
      </dgm:t>
    </dgm:pt>
    <dgm:pt modelId="{63111B2A-AC3A-471C-91ED-704FEC3E0D38}" type="parTrans" cxnId="{66296EF4-ACD7-4C22-A042-F916AC315014}">
      <dgm:prSet/>
      <dgm:spPr/>
      <dgm:t>
        <a:bodyPr/>
        <a:lstStyle/>
        <a:p>
          <a:endParaRPr lang="en-US"/>
        </a:p>
      </dgm:t>
    </dgm:pt>
    <dgm:pt modelId="{525CC1C8-0BCF-4767-9A34-ACCF5793100D}" type="sibTrans" cxnId="{66296EF4-ACD7-4C22-A042-F916AC315014}">
      <dgm:prSet/>
      <dgm:spPr/>
      <dgm:t>
        <a:bodyPr/>
        <a:lstStyle/>
        <a:p>
          <a:endParaRPr lang="en-US"/>
        </a:p>
      </dgm:t>
    </dgm:pt>
    <dgm:pt modelId="{3CD90536-06BF-4E0A-92CC-9FF5BACA100A}">
      <dgm:prSet/>
      <dgm:spPr/>
      <dgm:t>
        <a:bodyPr/>
        <a:lstStyle/>
        <a:p>
          <a:r>
            <a:rPr lang="en-GB" b="0" i="0" u="none" dirty="0" err="1"/>
            <a:t>Identifie</a:t>
          </a:r>
          <a:r>
            <a:rPr lang="en-GB" b="0" i="0" u="none" dirty="0"/>
            <a:t> les 2 </a:t>
          </a:r>
          <a:r>
            <a:rPr lang="en-GB" b="0" i="0" u="none" dirty="0" err="1"/>
            <a:t>mois</a:t>
          </a:r>
          <a:r>
            <a:rPr lang="en-GB" b="0" i="0" u="none" dirty="0"/>
            <a:t> avec le plus de </a:t>
          </a:r>
          <a:r>
            <a:rPr lang="en-GB" b="0" i="0" u="none" dirty="0" err="1"/>
            <a:t>réservations</a:t>
          </a:r>
          <a:r>
            <a:rPr lang="en-GB" b="0" i="0" u="none" dirty="0"/>
            <a:t> pour </a:t>
          </a:r>
          <a:r>
            <a:rPr lang="en-GB" b="0" i="0" u="none" dirty="0" err="1"/>
            <a:t>une</a:t>
          </a:r>
          <a:r>
            <a:rPr lang="en-GB" b="0" i="0" u="none" dirty="0"/>
            <a:t> </a:t>
          </a:r>
          <a:r>
            <a:rPr lang="en-GB" b="0" i="0" u="none" dirty="0" err="1"/>
            <a:t>année</a:t>
          </a:r>
          <a:r>
            <a:rPr lang="en-GB" b="0" i="0" u="none" dirty="0"/>
            <a:t> donnée.</a:t>
          </a:r>
          <a:endParaRPr lang="en-US" dirty="0"/>
        </a:p>
      </dgm:t>
    </dgm:pt>
    <dgm:pt modelId="{98EAE216-47D8-4780-A1FE-025FA32591BB}" type="parTrans" cxnId="{92D6BB1F-FDAC-4A90-8693-A8EC499A85E3}">
      <dgm:prSet/>
      <dgm:spPr/>
      <dgm:t>
        <a:bodyPr/>
        <a:lstStyle/>
        <a:p>
          <a:endParaRPr lang="en-US"/>
        </a:p>
      </dgm:t>
    </dgm:pt>
    <dgm:pt modelId="{EB92D1AC-9958-4606-AEB3-00E262D2CC46}" type="sibTrans" cxnId="{92D6BB1F-FDAC-4A90-8693-A8EC499A85E3}">
      <dgm:prSet/>
      <dgm:spPr/>
      <dgm:t>
        <a:bodyPr/>
        <a:lstStyle/>
        <a:p>
          <a:endParaRPr lang="en-US"/>
        </a:p>
      </dgm:t>
    </dgm:pt>
    <dgm:pt modelId="{E577EB5E-287A-46D3-B151-25E40E64B55D}">
      <dgm:prSet/>
      <dgm:spPr/>
      <dgm:t>
        <a:bodyPr/>
        <a:lstStyle/>
        <a:p>
          <a:r>
            <a:rPr lang="en-GB" b="0" i="0" u="none" dirty="0" err="1"/>
            <a:t>Calcule</a:t>
          </a:r>
          <a:r>
            <a:rPr lang="en-GB" b="0" i="0" u="none" dirty="0"/>
            <a:t> le total (</a:t>
          </a:r>
          <a:r>
            <a:rPr lang="en-GB" b="0" i="0" u="none" dirty="0" err="1"/>
            <a:t>nuits</a:t>
          </a:r>
          <a:r>
            <a:rPr lang="en-GB" b="0" i="0" u="none" dirty="0"/>
            <a:t> x prix chambre).</a:t>
          </a:r>
          <a:endParaRPr lang="en-US" dirty="0"/>
        </a:p>
      </dgm:t>
    </dgm:pt>
    <dgm:pt modelId="{28444806-C8BE-4385-911C-D2D7401375E3}" type="parTrans" cxnId="{D676EF0A-B4FF-428F-B90E-2AB0359CACC6}">
      <dgm:prSet/>
      <dgm:spPr/>
      <dgm:t>
        <a:bodyPr/>
        <a:lstStyle/>
        <a:p>
          <a:endParaRPr lang="en-US"/>
        </a:p>
      </dgm:t>
    </dgm:pt>
    <dgm:pt modelId="{73773CDC-C559-4C9A-A474-7B33F3FEEDFB}" type="sibTrans" cxnId="{D676EF0A-B4FF-428F-B90E-2AB0359CACC6}">
      <dgm:prSet/>
      <dgm:spPr/>
      <dgm:t>
        <a:bodyPr/>
        <a:lstStyle/>
        <a:p>
          <a:endParaRPr lang="en-US"/>
        </a:p>
      </dgm:t>
    </dgm:pt>
    <dgm:pt modelId="{165693A6-53F0-F84C-A2D7-D347B79E0650}">
      <dgm:prSet/>
      <dgm:spPr/>
      <dgm:t>
        <a:bodyPr/>
        <a:lstStyle/>
        <a:p>
          <a:r>
            <a:rPr lang="en-GB" dirty="0" err="1"/>
            <a:t>Calcul</a:t>
          </a:r>
          <a:r>
            <a:rPr lang="en-GB" dirty="0"/>
            <a:t> du Total des Prix</a:t>
          </a:r>
          <a:endParaRPr lang="en-US" dirty="0"/>
        </a:p>
      </dgm:t>
    </dgm:pt>
    <dgm:pt modelId="{2EEDD765-43CF-E04F-BFB3-961F5ED3DE2D}" type="parTrans" cxnId="{6BB41145-5299-394E-BE51-A7EA2F96B5F5}">
      <dgm:prSet/>
      <dgm:spPr/>
      <dgm:t>
        <a:bodyPr/>
        <a:lstStyle/>
        <a:p>
          <a:endParaRPr lang="en-GB"/>
        </a:p>
      </dgm:t>
    </dgm:pt>
    <dgm:pt modelId="{A5F2FDF3-48B8-3642-9BE7-447C1871181E}" type="sibTrans" cxnId="{6BB41145-5299-394E-BE51-A7EA2F96B5F5}">
      <dgm:prSet/>
      <dgm:spPr/>
      <dgm:t>
        <a:bodyPr/>
        <a:lstStyle/>
        <a:p>
          <a:endParaRPr lang="en-GB"/>
        </a:p>
      </dgm:t>
    </dgm:pt>
    <dgm:pt modelId="{21E0ACA4-CC13-494C-9893-478559167E46}">
      <dgm:prSet/>
      <dgm:spPr/>
      <dgm:t>
        <a:bodyPr/>
        <a:lstStyle/>
        <a:p>
          <a:r>
            <a:rPr lang="en-GB" b="0" i="0" u="none" dirty="0" err="1"/>
            <a:t>Prévention</a:t>
          </a:r>
          <a:r>
            <a:rPr lang="en-GB" b="0" i="0" u="none" dirty="0"/>
            <a:t> des </a:t>
          </a:r>
          <a:r>
            <a:rPr lang="en-GB" b="0" i="0" u="none" dirty="0" err="1"/>
            <a:t>Conflits</a:t>
          </a:r>
          <a:r>
            <a:rPr lang="en-GB" b="0" i="0" u="none" dirty="0"/>
            <a:t> de </a:t>
          </a:r>
          <a:r>
            <a:rPr lang="en-GB" b="0" i="0" u="none" dirty="0" err="1"/>
            <a:t>Réservation</a:t>
          </a:r>
          <a:endParaRPr lang="en-US" dirty="0"/>
        </a:p>
      </dgm:t>
    </dgm:pt>
    <dgm:pt modelId="{73514163-06E9-804E-84D4-6D1D86B948BE}" type="parTrans" cxnId="{F87E2C02-B2EE-3D4F-89C6-4EAD4387F79E}">
      <dgm:prSet/>
      <dgm:spPr/>
      <dgm:t>
        <a:bodyPr/>
        <a:lstStyle/>
        <a:p>
          <a:endParaRPr lang="en-GB"/>
        </a:p>
      </dgm:t>
    </dgm:pt>
    <dgm:pt modelId="{F668A5DD-D3FA-194D-B9F2-264BCCEDACD5}" type="sibTrans" cxnId="{F87E2C02-B2EE-3D4F-89C6-4EAD4387F79E}">
      <dgm:prSet/>
      <dgm:spPr/>
      <dgm:t>
        <a:bodyPr/>
        <a:lstStyle/>
        <a:p>
          <a:endParaRPr lang="en-GB"/>
        </a:p>
      </dgm:t>
    </dgm:pt>
    <dgm:pt modelId="{46852EB5-AF87-154C-B998-48EADA69F9E5}">
      <dgm:prSet/>
      <dgm:spPr/>
      <dgm:t>
        <a:bodyPr/>
        <a:lstStyle/>
        <a:p>
          <a:r>
            <a:rPr lang="en-GB" b="0" i="0" u="none" dirty="0"/>
            <a:t>Une chambre ne </a:t>
          </a:r>
          <a:r>
            <a:rPr lang="en-GB" b="0" i="0" u="none" dirty="0" err="1"/>
            <a:t>peut</a:t>
          </a:r>
          <a:r>
            <a:rPr lang="en-GB" b="0" i="0" u="none" dirty="0"/>
            <a:t> pas </a:t>
          </a:r>
          <a:r>
            <a:rPr lang="en-GB" b="0" i="0" u="none" dirty="0" err="1"/>
            <a:t>être</a:t>
          </a:r>
          <a:r>
            <a:rPr lang="en-GB" b="0" i="0" u="none" dirty="0"/>
            <a:t> </a:t>
          </a:r>
          <a:r>
            <a:rPr lang="en-GB" b="0" i="0" u="none" dirty="0" err="1"/>
            <a:t>réservée</a:t>
          </a:r>
          <a:r>
            <a:rPr lang="en-GB" b="0" i="0" u="none" dirty="0"/>
            <a:t> deux </a:t>
          </a:r>
          <a:r>
            <a:rPr lang="en-GB" b="0" i="0" u="none" dirty="0" err="1"/>
            <a:t>fois</a:t>
          </a:r>
          <a:r>
            <a:rPr lang="en-GB" b="0" i="0" u="none" dirty="0"/>
            <a:t> sur la </a:t>
          </a:r>
          <a:r>
            <a:rPr lang="en-GB" b="0" i="0" u="none" dirty="0" err="1"/>
            <a:t>même</a:t>
          </a:r>
          <a:r>
            <a:rPr lang="en-GB" b="0" i="0" u="none" dirty="0"/>
            <a:t> </a:t>
          </a:r>
          <a:r>
            <a:rPr lang="en-GB" b="0" i="0" u="none" dirty="0" err="1"/>
            <a:t>période</a:t>
          </a:r>
          <a:r>
            <a:rPr lang="en-GB" b="0" i="0" u="none" dirty="0"/>
            <a:t>.</a:t>
          </a:r>
          <a:r>
            <a:rPr lang="en-US" dirty="0"/>
            <a:t> </a:t>
          </a:r>
        </a:p>
      </dgm:t>
    </dgm:pt>
    <dgm:pt modelId="{CC165B70-3E0D-F94E-9B2A-A35FCEDBDA55}" type="parTrans" cxnId="{A0D291A0-BFAB-6E42-88B7-8571BC6B0A1D}">
      <dgm:prSet/>
      <dgm:spPr>
        <a:ln w="12700" cap="flat">
          <a:solidFill>
            <a:schemeClr val="accent2"/>
          </a:solidFill>
          <a:headEnd type="none"/>
        </a:ln>
      </dgm:spPr>
      <dgm:t>
        <a:bodyPr/>
        <a:lstStyle/>
        <a:p>
          <a:endParaRPr lang="en-GB"/>
        </a:p>
      </dgm:t>
    </dgm:pt>
    <dgm:pt modelId="{6DCD20E2-6F51-314C-8F5E-D5F5887C9FDF}" type="sibTrans" cxnId="{A0D291A0-BFAB-6E42-88B7-8571BC6B0A1D}">
      <dgm:prSet/>
      <dgm:spPr/>
      <dgm:t>
        <a:bodyPr/>
        <a:lstStyle/>
        <a:p>
          <a:endParaRPr lang="en-GB"/>
        </a:p>
      </dgm:t>
    </dgm:pt>
    <dgm:pt modelId="{7A50F003-D312-A348-AAA1-A273A2D14160}" type="pres">
      <dgm:prSet presAssocID="{967E4819-59F5-41DF-9CE9-34A2C6F847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E6C9AF-10C2-8449-932E-5E1AC2C7D7EA}" type="pres">
      <dgm:prSet presAssocID="{4465AF35-97EC-4AB7-BBF5-4B8342B5182E}" presName="hierRoot1" presStyleCnt="0"/>
      <dgm:spPr/>
    </dgm:pt>
    <dgm:pt modelId="{F9F3E6C8-1DED-C94B-B86D-55FE55B18894}" type="pres">
      <dgm:prSet presAssocID="{4465AF35-97EC-4AB7-BBF5-4B8342B5182E}" presName="composite" presStyleCnt="0"/>
      <dgm:spPr/>
    </dgm:pt>
    <dgm:pt modelId="{01FD756B-05F1-3242-92AC-2164B8F59E51}" type="pres">
      <dgm:prSet presAssocID="{4465AF35-97EC-4AB7-BBF5-4B8342B5182E}" presName="background" presStyleLbl="node0" presStyleIdx="0" presStyleCnt="3"/>
      <dgm:spPr/>
    </dgm:pt>
    <dgm:pt modelId="{10C04C5A-E92E-C249-B16E-470D5ECC8F46}" type="pres">
      <dgm:prSet presAssocID="{4465AF35-97EC-4AB7-BBF5-4B8342B5182E}" presName="text" presStyleLbl="fgAcc0" presStyleIdx="0" presStyleCnt="3" custLinFactNeighborX="-91009" custLinFactNeighborY="2921">
        <dgm:presLayoutVars>
          <dgm:chPref val="3"/>
        </dgm:presLayoutVars>
      </dgm:prSet>
      <dgm:spPr/>
    </dgm:pt>
    <dgm:pt modelId="{40B3BDFC-3D09-074D-BAA9-CD49E1E4EDC5}" type="pres">
      <dgm:prSet presAssocID="{4465AF35-97EC-4AB7-BBF5-4B8342B5182E}" presName="hierChild2" presStyleCnt="0"/>
      <dgm:spPr/>
    </dgm:pt>
    <dgm:pt modelId="{D17C661E-9875-EE4F-89C4-794D9F572E34}" type="pres">
      <dgm:prSet presAssocID="{98EAE216-47D8-4780-A1FE-025FA32591BB}" presName="Name10" presStyleLbl="parChTrans1D2" presStyleIdx="0" presStyleCnt="3"/>
      <dgm:spPr/>
    </dgm:pt>
    <dgm:pt modelId="{429300A8-11C6-4C4A-BB0C-5D082E0430B4}" type="pres">
      <dgm:prSet presAssocID="{3CD90536-06BF-4E0A-92CC-9FF5BACA100A}" presName="hierRoot2" presStyleCnt="0"/>
      <dgm:spPr/>
    </dgm:pt>
    <dgm:pt modelId="{4B5466A7-6D85-CF46-A6F0-78E29C31FF8D}" type="pres">
      <dgm:prSet presAssocID="{3CD90536-06BF-4E0A-92CC-9FF5BACA100A}" presName="composite2" presStyleCnt="0"/>
      <dgm:spPr/>
    </dgm:pt>
    <dgm:pt modelId="{D5017D5B-A7DB-B94C-9039-4C5D26D92F0B}" type="pres">
      <dgm:prSet presAssocID="{3CD90536-06BF-4E0A-92CC-9FF5BACA100A}" presName="background2" presStyleLbl="node2" presStyleIdx="0" presStyleCnt="3"/>
      <dgm:spPr/>
    </dgm:pt>
    <dgm:pt modelId="{A40D6207-A69C-974A-8FB9-CBE013AE519A}" type="pres">
      <dgm:prSet presAssocID="{3CD90536-06BF-4E0A-92CC-9FF5BACA100A}" presName="text2" presStyleLbl="fgAcc2" presStyleIdx="0" presStyleCnt="3" custLinFactNeighborX="-56083" custLinFactNeighborY="-1199">
        <dgm:presLayoutVars>
          <dgm:chPref val="3"/>
        </dgm:presLayoutVars>
      </dgm:prSet>
      <dgm:spPr/>
    </dgm:pt>
    <dgm:pt modelId="{D8745706-AC77-744C-87A0-D0229985D26C}" type="pres">
      <dgm:prSet presAssocID="{3CD90536-06BF-4E0A-92CC-9FF5BACA100A}" presName="hierChild3" presStyleCnt="0"/>
      <dgm:spPr/>
    </dgm:pt>
    <dgm:pt modelId="{70CBDCEB-030F-5646-80BC-FD87D74248DC}" type="pres">
      <dgm:prSet presAssocID="{165693A6-53F0-F84C-A2D7-D347B79E0650}" presName="hierRoot1" presStyleCnt="0"/>
      <dgm:spPr/>
    </dgm:pt>
    <dgm:pt modelId="{39900D28-36F8-D045-B8C8-068C4A219729}" type="pres">
      <dgm:prSet presAssocID="{165693A6-53F0-F84C-A2D7-D347B79E0650}" presName="composite" presStyleCnt="0"/>
      <dgm:spPr/>
    </dgm:pt>
    <dgm:pt modelId="{96A09A7E-4B7B-BA4E-A45C-4FA45AFB8601}" type="pres">
      <dgm:prSet presAssocID="{165693A6-53F0-F84C-A2D7-D347B79E0650}" presName="background" presStyleLbl="node0" presStyleIdx="1" presStyleCnt="3"/>
      <dgm:spPr/>
    </dgm:pt>
    <dgm:pt modelId="{C40F0D92-F69F-2844-9BE8-1B87A1DC93B9}" type="pres">
      <dgm:prSet presAssocID="{165693A6-53F0-F84C-A2D7-D347B79E0650}" presName="text" presStyleLbl="fgAcc0" presStyleIdx="1" presStyleCnt="3" custLinFactX="51895" custLinFactNeighborX="100000" custLinFactNeighborY="-5680">
        <dgm:presLayoutVars>
          <dgm:chPref val="3"/>
        </dgm:presLayoutVars>
      </dgm:prSet>
      <dgm:spPr/>
    </dgm:pt>
    <dgm:pt modelId="{3639041C-F5B8-5C42-ACFD-CA9391A10D3C}" type="pres">
      <dgm:prSet presAssocID="{165693A6-53F0-F84C-A2D7-D347B79E0650}" presName="hierChild2" presStyleCnt="0"/>
      <dgm:spPr/>
    </dgm:pt>
    <dgm:pt modelId="{6B45BC00-11DB-3A4A-8061-05A60CF6D794}" type="pres">
      <dgm:prSet presAssocID="{28444806-C8BE-4385-911C-D2D7401375E3}" presName="Name10" presStyleLbl="parChTrans1D2" presStyleIdx="1" presStyleCnt="3"/>
      <dgm:spPr/>
    </dgm:pt>
    <dgm:pt modelId="{1058D027-CD9F-AB4E-8E34-1513F4DAC63A}" type="pres">
      <dgm:prSet presAssocID="{E577EB5E-287A-46D3-B151-25E40E64B55D}" presName="hierRoot2" presStyleCnt="0"/>
      <dgm:spPr/>
    </dgm:pt>
    <dgm:pt modelId="{76BE9DF6-14DB-4640-A5AE-363E9811D455}" type="pres">
      <dgm:prSet presAssocID="{E577EB5E-287A-46D3-B151-25E40E64B55D}" presName="composite2" presStyleCnt="0"/>
      <dgm:spPr/>
    </dgm:pt>
    <dgm:pt modelId="{F3665F3D-4DF2-124A-AB87-A89CFF6B25B4}" type="pres">
      <dgm:prSet presAssocID="{E577EB5E-287A-46D3-B151-25E40E64B55D}" presName="background2" presStyleLbl="node2" presStyleIdx="1" presStyleCnt="3"/>
      <dgm:spPr/>
    </dgm:pt>
    <dgm:pt modelId="{A86A922D-4DF9-4D43-9580-8CDD900CDEAF}" type="pres">
      <dgm:prSet presAssocID="{E577EB5E-287A-46D3-B151-25E40E64B55D}" presName="text2" presStyleLbl="fgAcc2" presStyleIdx="1" presStyleCnt="3" custLinFactX="51895" custLinFactNeighborX="100000" custLinFactNeighborY="5404">
        <dgm:presLayoutVars>
          <dgm:chPref val="3"/>
        </dgm:presLayoutVars>
      </dgm:prSet>
      <dgm:spPr/>
    </dgm:pt>
    <dgm:pt modelId="{CC614A84-17F4-934B-92A7-5191AAAB9704}" type="pres">
      <dgm:prSet presAssocID="{E577EB5E-287A-46D3-B151-25E40E64B55D}" presName="hierChild3" presStyleCnt="0"/>
      <dgm:spPr/>
    </dgm:pt>
    <dgm:pt modelId="{41DA0DBB-4D1E-534E-A024-BD8484F5B061}" type="pres">
      <dgm:prSet presAssocID="{21E0ACA4-CC13-494C-9893-478559167E46}" presName="hierRoot1" presStyleCnt="0"/>
      <dgm:spPr/>
    </dgm:pt>
    <dgm:pt modelId="{DB441B22-A148-964A-AF5D-F1E8C3118F90}" type="pres">
      <dgm:prSet presAssocID="{21E0ACA4-CC13-494C-9893-478559167E46}" presName="composite" presStyleCnt="0"/>
      <dgm:spPr/>
    </dgm:pt>
    <dgm:pt modelId="{E9F3D9E2-E5C7-DE4D-8B38-3BC567D4D814}" type="pres">
      <dgm:prSet presAssocID="{21E0ACA4-CC13-494C-9893-478559167E46}" presName="background" presStyleLbl="node0" presStyleIdx="2" presStyleCnt="3"/>
      <dgm:spPr/>
    </dgm:pt>
    <dgm:pt modelId="{A940F775-5076-F440-8B93-3DCBE8B0836E}" type="pres">
      <dgm:prSet presAssocID="{21E0ACA4-CC13-494C-9893-478559167E46}" presName="text" presStyleLbl="fgAcc0" presStyleIdx="2" presStyleCnt="3" custLinFactX="-37976" custLinFactNeighborX="-100000" custLinFactNeighborY="168">
        <dgm:presLayoutVars>
          <dgm:chPref val="3"/>
        </dgm:presLayoutVars>
      </dgm:prSet>
      <dgm:spPr/>
    </dgm:pt>
    <dgm:pt modelId="{B73C1A85-AC84-8C44-B64E-0EEF938FA1C1}" type="pres">
      <dgm:prSet presAssocID="{21E0ACA4-CC13-494C-9893-478559167E46}" presName="hierChild2" presStyleCnt="0"/>
      <dgm:spPr/>
    </dgm:pt>
    <dgm:pt modelId="{65F4C628-E998-0544-A5AD-E6B2D88A752A}" type="pres">
      <dgm:prSet presAssocID="{CC165B70-3E0D-F94E-9B2A-A35FCEDBDA55}" presName="Name10" presStyleLbl="parChTrans1D2" presStyleIdx="2" presStyleCnt="3"/>
      <dgm:spPr/>
    </dgm:pt>
    <dgm:pt modelId="{16B37961-6315-D742-A016-66057A4C70AB}" type="pres">
      <dgm:prSet presAssocID="{46852EB5-AF87-154C-B998-48EADA69F9E5}" presName="hierRoot2" presStyleCnt="0"/>
      <dgm:spPr/>
    </dgm:pt>
    <dgm:pt modelId="{C9967719-1009-6244-B256-6C5046194756}" type="pres">
      <dgm:prSet presAssocID="{46852EB5-AF87-154C-B998-48EADA69F9E5}" presName="composite2" presStyleCnt="0"/>
      <dgm:spPr/>
    </dgm:pt>
    <dgm:pt modelId="{8C81047B-BA45-3040-9A84-F98AF9612F11}" type="pres">
      <dgm:prSet presAssocID="{46852EB5-AF87-154C-B998-48EADA69F9E5}" presName="background2" presStyleLbl="node2" presStyleIdx="2" presStyleCnt="3"/>
      <dgm:spPr/>
    </dgm:pt>
    <dgm:pt modelId="{62BAFE1D-FE97-7E4A-839E-D3BAB2D6B5B1}" type="pres">
      <dgm:prSet presAssocID="{46852EB5-AF87-154C-B998-48EADA69F9E5}" presName="text2" presStyleLbl="fgAcc2" presStyleIdx="2" presStyleCnt="3" custLinFactX="-37824" custLinFactNeighborX="-100000" custLinFactNeighborY="7780">
        <dgm:presLayoutVars>
          <dgm:chPref val="3"/>
        </dgm:presLayoutVars>
      </dgm:prSet>
      <dgm:spPr/>
    </dgm:pt>
    <dgm:pt modelId="{8F174035-7095-CD46-9F64-E8F1A639ED61}" type="pres">
      <dgm:prSet presAssocID="{46852EB5-AF87-154C-B998-48EADA69F9E5}" presName="hierChild3" presStyleCnt="0"/>
      <dgm:spPr/>
    </dgm:pt>
  </dgm:ptLst>
  <dgm:cxnLst>
    <dgm:cxn modelId="{F87E2C02-B2EE-3D4F-89C6-4EAD4387F79E}" srcId="{967E4819-59F5-41DF-9CE9-34A2C6F84795}" destId="{21E0ACA4-CC13-494C-9893-478559167E46}" srcOrd="2" destOrd="0" parTransId="{73514163-06E9-804E-84D4-6D1D86B948BE}" sibTransId="{F668A5DD-D3FA-194D-B9F2-264BCCEDACD5}"/>
    <dgm:cxn modelId="{D676EF0A-B4FF-428F-B90E-2AB0359CACC6}" srcId="{165693A6-53F0-F84C-A2D7-D347B79E0650}" destId="{E577EB5E-287A-46D3-B151-25E40E64B55D}" srcOrd="0" destOrd="0" parTransId="{28444806-C8BE-4385-911C-D2D7401375E3}" sibTransId="{73773CDC-C559-4C9A-A474-7B33F3FEEDFB}"/>
    <dgm:cxn modelId="{420EC317-AD8B-DF43-BAF2-0F9360CD2B50}" type="presOf" srcId="{28444806-C8BE-4385-911C-D2D7401375E3}" destId="{6B45BC00-11DB-3A4A-8061-05A60CF6D794}" srcOrd="0" destOrd="0" presId="urn:microsoft.com/office/officeart/2005/8/layout/hierarchy1"/>
    <dgm:cxn modelId="{92D6BB1F-FDAC-4A90-8693-A8EC499A85E3}" srcId="{4465AF35-97EC-4AB7-BBF5-4B8342B5182E}" destId="{3CD90536-06BF-4E0A-92CC-9FF5BACA100A}" srcOrd="0" destOrd="0" parTransId="{98EAE216-47D8-4780-A1FE-025FA32591BB}" sibTransId="{EB92D1AC-9958-4606-AEB3-00E262D2CC46}"/>
    <dgm:cxn modelId="{9DF25D24-B7D1-7E41-88B9-966B8D0C1746}" type="presOf" srcId="{967E4819-59F5-41DF-9CE9-34A2C6F84795}" destId="{7A50F003-D312-A348-AAA1-A273A2D14160}" srcOrd="0" destOrd="0" presId="urn:microsoft.com/office/officeart/2005/8/layout/hierarchy1"/>
    <dgm:cxn modelId="{6BB41145-5299-394E-BE51-A7EA2F96B5F5}" srcId="{967E4819-59F5-41DF-9CE9-34A2C6F84795}" destId="{165693A6-53F0-F84C-A2D7-D347B79E0650}" srcOrd="1" destOrd="0" parTransId="{2EEDD765-43CF-E04F-BFB3-961F5ED3DE2D}" sibTransId="{A5F2FDF3-48B8-3642-9BE7-447C1871181E}"/>
    <dgm:cxn modelId="{404D7977-4CB2-D74B-9818-0845812CABF7}" type="presOf" srcId="{46852EB5-AF87-154C-B998-48EADA69F9E5}" destId="{62BAFE1D-FE97-7E4A-839E-D3BAB2D6B5B1}" srcOrd="0" destOrd="0" presId="urn:microsoft.com/office/officeart/2005/8/layout/hierarchy1"/>
    <dgm:cxn modelId="{A0D291A0-BFAB-6E42-88B7-8571BC6B0A1D}" srcId="{21E0ACA4-CC13-494C-9893-478559167E46}" destId="{46852EB5-AF87-154C-B998-48EADA69F9E5}" srcOrd="0" destOrd="0" parTransId="{CC165B70-3E0D-F94E-9B2A-A35FCEDBDA55}" sibTransId="{6DCD20E2-6F51-314C-8F5E-D5F5887C9FDF}"/>
    <dgm:cxn modelId="{897E2BAA-DE89-5D4F-AF61-2D99D347AD2D}" type="presOf" srcId="{21E0ACA4-CC13-494C-9893-478559167E46}" destId="{A940F775-5076-F440-8B93-3DCBE8B0836E}" srcOrd="0" destOrd="0" presId="urn:microsoft.com/office/officeart/2005/8/layout/hierarchy1"/>
    <dgm:cxn modelId="{AFB79BAA-E79D-EB4C-92D4-1EEBE5B6407B}" type="presOf" srcId="{98EAE216-47D8-4780-A1FE-025FA32591BB}" destId="{D17C661E-9875-EE4F-89C4-794D9F572E34}" srcOrd="0" destOrd="0" presId="urn:microsoft.com/office/officeart/2005/8/layout/hierarchy1"/>
    <dgm:cxn modelId="{D44288B5-2EA5-DA46-A4D2-90B472679A37}" type="presOf" srcId="{4465AF35-97EC-4AB7-BBF5-4B8342B5182E}" destId="{10C04C5A-E92E-C249-B16E-470D5ECC8F46}" srcOrd="0" destOrd="0" presId="urn:microsoft.com/office/officeart/2005/8/layout/hierarchy1"/>
    <dgm:cxn modelId="{5604C5C9-D44E-9449-89C4-D341B03D9BDB}" type="presOf" srcId="{CC165B70-3E0D-F94E-9B2A-A35FCEDBDA55}" destId="{65F4C628-E998-0544-A5AD-E6B2D88A752A}" srcOrd="0" destOrd="0" presId="urn:microsoft.com/office/officeart/2005/8/layout/hierarchy1"/>
    <dgm:cxn modelId="{2341D1D5-05C1-B143-BE32-1419E7BDD513}" type="presOf" srcId="{E577EB5E-287A-46D3-B151-25E40E64B55D}" destId="{A86A922D-4DF9-4D43-9580-8CDD900CDEAF}" srcOrd="0" destOrd="0" presId="urn:microsoft.com/office/officeart/2005/8/layout/hierarchy1"/>
    <dgm:cxn modelId="{188CB5D6-5617-714A-AC33-8B3A94897A11}" type="presOf" srcId="{165693A6-53F0-F84C-A2D7-D347B79E0650}" destId="{C40F0D92-F69F-2844-9BE8-1B87A1DC93B9}" srcOrd="0" destOrd="0" presId="urn:microsoft.com/office/officeart/2005/8/layout/hierarchy1"/>
    <dgm:cxn modelId="{4274E8E4-8833-B241-9983-A24DCFB0D2C1}" type="presOf" srcId="{3CD90536-06BF-4E0A-92CC-9FF5BACA100A}" destId="{A40D6207-A69C-974A-8FB9-CBE013AE519A}" srcOrd="0" destOrd="0" presId="urn:microsoft.com/office/officeart/2005/8/layout/hierarchy1"/>
    <dgm:cxn modelId="{66296EF4-ACD7-4C22-A042-F916AC315014}" srcId="{967E4819-59F5-41DF-9CE9-34A2C6F84795}" destId="{4465AF35-97EC-4AB7-BBF5-4B8342B5182E}" srcOrd="0" destOrd="0" parTransId="{63111B2A-AC3A-471C-91ED-704FEC3E0D38}" sibTransId="{525CC1C8-0BCF-4767-9A34-ACCF5793100D}"/>
    <dgm:cxn modelId="{C6DF4ED7-A6C9-DF41-9B40-2DE5799F5AE1}" type="presParOf" srcId="{7A50F003-D312-A348-AAA1-A273A2D14160}" destId="{B9E6C9AF-10C2-8449-932E-5E1AC2C7D7EA}" srcOrd="0" destOrd="0" presId="urn:microsoft.com/office/officeart/2005/8/layout/hierarchy1"/>
    <dgm:cxn modelId="{BDA6B451-62A7-CF42-96F6-35673F65688B}" type="presParOf" srcId="{B9E6C9AF-10C2-8449-932E-5E1AC2C7D7EA}" destId="{F9F3E6C8-1DED-C94B-B86D-55FE55B18894}" srcOrd="0" destOrd="0" presId="urn:microsoft.com/office/officeart/2005/8/layout/hierarchy1"/>
    <dgm:cxn modelId="{55F1919C-8E03-0946-8750-D2D519332BC4}" type="presParOf" srcId="{F9F3E6C8-1DED-C94B-B86D-55FE55B18894}" destId="{01FD756B-05F1-3242-92AC-2164B8F59E51}" srcOrd="0" destOrd="0" presId="urn:microsoft.com/office/officeart/2005/8/layout/hierarchy1"/>
    <dgm:cxn modelId="{8EACEF66-DC77-5F4B-B9A6-6C559484434A}" type="presParOf" srcId="{F9F3E6C8-1DED-C94B-B86D-55FE55B18894}" destId="{10C04C5A-E92E-C249-B16E-470D5ECC8F46}" srcOrd="1" destOrd="0" presId="urn:microsoft.com/office/officeart/2005/8/layout/hierarchy1"/>
    <dgm:cxn modelId="{59AABF6D-95EA-6F4B-889B-30D18FFDA8EA}" type="presParOf" srcId="{B9E6C9AF-10C2-8449-932E-5E1AC2C7D7EA}" destId="{40B3BDFC-3D09-074D-BAA9-CD49E1E4EDC5}" srcOrd="1" destOrd="0" presId="urn:microsoft.com/office/officeart/2005/8/layout/hierarchy1"/>
    <dgm:cxn modelId="{C0DC9F32-DAB1-2D46-BB14-109D04432D49}" type="presParOf" srcId="{40B3BDFC-3D09-074D-BAA9-CD49E1E4EDC5}" destId="{D17C661E-9875-EE4F-89C4-794D9F572E34}" srcOrd="0" destOrd="0" presId="urn:microsoft.com/office/officeart/2005/8/layout/hierarchy1"/>
    <dgm:cxn modelId="{9F3D3447-C8BB-A04F-9E50-C1CFC43F8C15}" type="presParOf" srcId="{40B3BDFC-3D09-074D-BAA9-CD49E1E4EDC5}" destId="{429300A8-11C6-4C4A-BB0C-5D082E0430B4}" srcOrd="1" destOrd="0" presId="urn:microsoft.com/office/officeart/2005/8/layout/hierarchy1"/>
    <dgm:cxn modelId="{04C41F13-6DF6-4842-AEF0-0318F6742124}" type="presParOf" srcId="{429300A8-11C6-4C4A-BB0C-5D082E0430B4}" destId="{4B5466A7-6D85-CF46-A6F0-78E29C31FF8D}" srcOrd="0" destOrd="0" presId="urn:microsoft.com/office/officeart/2005/8/layout/hierarchy1"/>
    <dgm:cxn modelId="{A49D1414-60ED-E14F-84D8-D318DCA4763F}" type="presParOf" srcId="{4B5466A7-6D85-CF46-A6F0-78E29C31FF8D}" destId="{D5017D5B-A7DB-B94C-9039-4C5D26D92F0B}" srcOrd="0" destOrd="0" presId="urn:microsoft.com/office/officeart/2005/8/layout/hierarchy1"/>
    <dgm:cxn modelId="{0ECFABC0-3ACA-2342-AA69-8D0B4594E980}" type="presParOf" srcId="{4B5466A7-6D85-CF46-A6F0-78E29C31FF8D}" destId="{A40D6207-A69C-974A-8FB9-CBE013AE519A}" srcOrd="1" destOrd="0" presId="urn:microsoft.com/office/officeart/2005/8/layout/hierarchy1"/>
    <dgm:cxn modelId="{A21B2630-BB0C-1B4D-B4C8-AED95EA10ECE}" type="presParOf" srcId="{429300A8-11C6-4C4A-BB0C-5D082E0430B4}" destId="{D8745706-AC77-744C-87A0-D0229985D26C}" srcOrd="1" destOrd="0" presId="urn:microsoft.com/office/officeart/2005/8/layout/hierarchy1"/>
    <dgm:cxn modelId="{BA57A54F-3836-FB48-957E-449578A26889}" type="presParOf" srcId="{7A50F003-D312-A348-AAA1-A273A2D14160}" destId="{70CBDCEB-030F-5646-80BC-FD87D74248DC}" srcOrd="1" destOrd="0" presId="urn:microsoft.com/office/officeart/2005/8/layout/hierarchy1"/>
    <dgm:cxn modelId="{6A5D8591-A310-D14E-8FBC-5556270F45D9}" type="presParOf" srcId="{70CBDCEB-030F-5646-80BC-FD87D74248DC}" destId="{39900D28-36F8-D045-B8C8-068C4A219729}" srcOrd="0" destOrd="0" presId="urn:microsoft.com/office/officeart/2005/8/layout/hierarchy1"/>
    <dgm:cxn modelId="{9132DAD2-1A43-FC46-85A6-5B74270ED033}" type="presParOf" srcId="{39900D28-36F8-D045-B8C8-068C4A219729}" destId="{96A09A7E-4B7B-BA4E-A45C-4FA45AFB8601}" srcOrd="0" destOrd="0" presId="urn:microsoft.com/office/officeart/2005/8/layout/hierarchy1"/>
    <dgm:cxn modelId="{7B66F493-B597-3543-8B21-5C720A3975BC}" type="presParOf" srcId="{39900D28-36F8-D045-B8C8-068C4A219729}" destId="{C40F0D92-F69F-2844-9BE8-1B87A1DC93B9}" srcOrd="1" destOrd="0" presId="urn:microsoft.com/office/officeart/2005/8/layout/hierarchy1"/>
    <dgm:cxn modelId="{1FD7A68F-4676-9C46-8D90-7EC5D463620E}" type="presParOf" srcId="{70CBDCEB-030F-5646-80BC-FD87D74248DC}" destId="{3639041C-F5B8-5C42-ACFD-CA9391A10D3C}" srcOrd="1" destOrd="0" presId="urn:microsoft.com/office/officeart/2005/8/layout/hierarchy1"/>
    <dgm:cxn modelId="{4E07DE5D-60C8-864C-AEDE-8467CFAE7AA7}" type="presParOf" srcId="{3639041C-F5B8-5C42-ACFD-CA9391A10D3C}" destId="{6B45BC00-11DB-3A4A-8061-05A60CF6D794}" srcOrd="0" destOrd="0" presId="urn:microsoft.com/office/officeart/2005/8/layout/hierarchy1"/>
    <dgm:cxn modelId="{E29AE4D8-0D5A-C642-A9A2-F03F68209E07}" type="presParOf" srcId="{3639041C-F5B8-5C42-ACFD-CA9391A10D3C}" destId="{1058D027-CD9F-AB4E-8E34-1513F4DAC63A}" srcOrd="1" destOrd="0" presId="urn:microsoft.com/office/officeart/2005/8/layout/hierarchy1"/>
    <dgm:cxn modelId="{BE703584-00EE-D34E-B9D2-75925F03BB82}" type="presParOf" srcId="{1058D027-CD9F-AB4E-8E34-1513F4DAC63A}" destId="{76BE9DF6-14DB-4640-A5AE-363E9811D455}" srcOrd="0" destOrd="0" presId="urn:microsoft.com/office/officeart/2005/8/layout/hierarchy1"/>
    <dgm:cxn modelId="{93647461-0E6E-0645-95D7-106DF21152B1}" type="presParOf" srcId="{76BE9DF6-14DB-4640-A5AE-363E9811D455}" destId="{F3665F3D-4DF2-124A-AB87-A89CFF6B25B4}" srcOrd="0" destOrd="0" presId="urn:microsoft.com/office/officeart/2005/8/layout/hierarchy1"/>
    <dgm:cxn modelId="{D5C36D19-4B7E-E54A-B755-65965F62FE57}" type="presParOf" srcId="{76BE9DF6-14DB-4640-A5AE-363E9811D455}" destId="{A86A922D-4DF9-4D43-9580-8CDD900CDEAF}" srcOrd="1" destOrd="0" presId="urn:microsoft.com/office/officeart/2005/8/layout/hierarchy1"/>
    <dgm:cxn modelId="{E024ADB2-3234-1940-BD9B-C5A044A9D787}" type="presParOf" srcId="{1058D027-CD9F-AB4E-8E34-1513F4DAC63A}" destId="{CC614A84-17F4-934B-92A7-5191AAAB9704}" srcOrd="1" destOrd="0" presId="urn:microsoft.com/office/officeart/2005/8/layout/hierarchy1"/>
    <dgm:cxn modelId="{1E576C81-A398-3043-871F-5E4743E6486E}" type="presParOf" srcId="{7A50F003-D312-A348-AAA1-A273A2D14160}" destId="{41DA0DBB-4D1E-534E-A024-BD8484F5B061}" srcOrd="2" destOrd="0" presId="urn:microsoft.com/office/officeart/2005/8/layout/hierarchy1"/>
    <dgm:cxn modelId="{8D29E371-C86D-C54F-980F-178FC23504CD}" type="presParOf" srcId="{41DA0DBB-4D1E-534E-A024-BD8484F5B061}" destId="{DB441B22-A148-964A-AF5D-F1E8C3118F90}" srcOrd="0" destOrd="0" presId="urn:microsoft.com/office/officeart/2005/8/layout/hierarchy1"/>
    <dgm:cxn modelId="{EA45A0B5-2A4F-324F-96B5-B224A89282AF}" type="presParOf" srcId="{DB441B22-A148-964A-AF5D-F1E8C3118F90}" destId="{E9F3D9E2-E5C7-DE4D-8B38-3BC567D4D814}" srcOrd="0" destOrd="0" presId="urn:microsoft.com/office/officeart/2005/8/layout/hierarchy1"/>
    <dgm:cxn modelId="{83CF9905-DB14-9D48-A9F7-A5260CE84502}" type="presParOf" srcId="{DB441B22-A148-964A-AF5D-F1E8C3118F90}" destId="{A940F775-5076-F440-8B93-3DCBE8B0836E}" srcOrd="1" destOrd="0" presId="urn:microsoft.com/office/officeart/2005/8/layout/hierarchy1"/>
    <dgm:cxn modelId="{0DEB0BE5-7EF1-E84D-8C1A-429342B22E98}" type="presParOf" srcId="{41DA0DBB-4D1E-534E-A024-BD8484F5B061}" destId="{B73C1A85-AC84-8C44-B64E-0EEF938FA1C1}" srcOrd="1" destOrd="0" presId="urn:microsoft.com/office/officeart/2005/8/layout/hierarchy1"/>
    <dgm:cxn modelId="{25F68900-1311-B643-8C97-32E8F833D4F5}" type="presParOf" srcId="{B73C1A85-AC84-8C44-B64E-0EEF938FA1C1}" destId="{65F4C628-E998-0544-A5AD-E6B2D88A752A}" srcOrd="0" destOrd="0" presId="urn:microsoft.com/office/officeart/2005/8/layout/hierarchy1"/>
    <dgm:cxn modelId="{2E4AA3CC-DDA6-9B41-B64E-EF09F2667A0B}" type="presParOf" srcId="{B73C1A85-AC84-8C44-B64E-0EEF938FA1C1}" destId="{16B37961-6315-D742-A016-66057A4C70AB}" srcOrd="1" destOrd="0" presId="urn:microsoft.com/office/officeart/2005/8/layout/hierarchy1"/>
    <dgm:cxn modelId="{89EA8C2C-49DC-2445-9219-4820C559FF3F}" type="presParOf" srcId="{16B37961-6315-D742-A016-66057A4C70AB}" destId="{C9967719-1009-6244-B256-6C5046194756}" srcOrd="0" destOrd="0" presId="urn:microsoft.com/office/officeart/2005/8/layout/hierarchy1"/>
    <dgm:cxn modelId="{08AAC4FB-7E09-A546-BBC7-461CD1F374EA}" type="presParOf" srcId="{C9967719-1009-6244-B256-6C5046194756}" destId="{8C81047B-BA45-3040-9A84-F98AF9612F11}" srcOrd="0" destOrd="0" presId="urn:microsoft.com/office/officeart/2005/8/layout/hierarchy1"/>
    <dgm:cxn modelId="{9387B6D6-15F1-2344-BA64-C3B92A48511E}" type="presParOf" srcId="{C9967719-1009-6244-B256-6C5046194756}" destId="{62BAFE1D-FE97-7E4A-839E-D3BAB2D6B5B1}" srcOrd="1" destOrd="0" presId="urn:microsoft.com/office/officeart/2005/8/layout/hierarchy1"/>
    <dgm:cxn modelId="{670737F6-11EA-9D4D-9108-B04082AABDEC}" type="presParOf" srcId="{16B37961-6315-D742-A016-66057A4C70AB}" destId="{8F174035-7095-CD46-9F64-E8F1A639ED61}" srcOrd="1" destOrd="0" presId="urn:microsoft.com/office/officeart/2005/8/layout/hierarchy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067DB5-7321-4801-AFC5-7F3E7AE98BC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2E0C78-EDC2-4765-BD66-8E971D13586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User/Admin</a:t>
          </a:r>
          <a:r>
            <a:rPr lang="en-GB"/>
            <a:t> :</a:t>
          </a:r>
          <a:endParaRPr lang="en-US"/>
        </a:p>
      </dgm:t>
    </dgm:pt>
    <dgm:pt modelId="{81A2D60A-4E53-4082-8BEF-CF79EE249E05}" type="parTrans" cxnId="{59670336-1C2E-4F73-AAA5-1682E6C2AE7F}">
      <dgm:prSet/>
      <dgm:spPr/>
      <dgm:t>
        <a:bodyPr/>
        <a:lstStyle/>
        <a:p>
          <a:endParaRPr lang="en-US"/>
        </a:p>
      </dgm:t>
    </dgm:pt>
    <dgm:pt modelId="{0D480915-751D-4F6A-8A8A-23FF8BD09CD4}" type="sibTrans" cxnId="{59670336-1C2E-4F73-AAA5-1682E6C2AE7F}">
      <dgm:prSet/>
      <dgm:spPr/>
      <dgm:t>
        <a:bodyPr/>
        <a:lstStyle/>
        <a:p>
          <a:endParaRPr lang="en-US"/>
        </a:p>
      </dgm:t>
    </dgm:pt>
    <dgm:pt modelId="{EF4122FD-0EF9-484C-AADC-4B66D0DC1E6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  <a:p>
          <a:pPr>
            <a:lnSpc>
              <a:spcPct val="100000"/>
            </a:lnSpc>
          </a:pPr>
          <a:r>
            <a:rPr lang="en-GB"/>
            <a:t>Difficulté à implémenter la gestion des rôles.</a:t>
          </a:r>
        </a:p>
      </dgm:t>
    </dgm:pt>
    <dgm:pt modelId="{4A2FC566-AD3B-4A40-9772-10E817776969}" type="parTrans" cxnId="{28606230-FB67-4F05-8B5A-FAB0C098DFC2}">
      <dgm:prSet/>
      <dgm:spPr/>
      <dgm:t>
        <a:bodyPr/>
        <a:lstStyle/>
        <a:p>
          <a:endParaRPr lang="en-US"/>
        </a:p>
      </dgm:t>
    </dgm:pt>
    <dgm:pt modelId="{739E3C72-4C75-44D4-96A6-9432B8EE5829}" type="sibTrans" cxnId="{28606230-FB67-4F05-8B5A-FAB0C098DFC2}">
      <dgm:prSet/>
      <dgm:spPr/>
      <dgm:t>
        <a:bodyPr/>
        <a:lstStyle/>
        <a:p>
          <a:endParaRPr lang="en-US"/>
        </a:p>
      </dgm:t>
    </dgm:pt>
    <dgm:pt modelId="{D9BAC3DB-20E2-4DDB-979A-E34B13BF324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Utilisation de adminMiddleware pour limiter l'accès aux administrateurs.</a:t>
          </a:r>
          <a:endParaRPr lang="en-US"/>
        </a:p>
      </dgm:t>
    </dgm:pt>
    <dgm:pt modelId="{C841786F-B443-4F02-8C57-DE7851B83D08}" type="parTrans" cxnId="{93C6FFBB-1178-407A-9F50-BD7EB7C49D9C}">
      <dgm:prSet/>
      <dgm:spPr/>
      <dgm:t>
        <a:bodyPr/>
        <a:lstStyle/>
        <a:p>
          <a:endParaRPr lang="en-US"/>
        </a:p>
      </dgm:t>
    </dgm:pt>
    <dgm:pt modelId="{51CBBC84-5AEC-4852-8E45-7CF425BB1EC6}" type="sibTrans" cxnId="{93C6FFBB-1178-407A-9F50-BD7EB7C49D9C}">
      <dgm:prSet/>
      <dgm:spPr/>
      <dgm:t>
        <a:bodyPr/>
        <a:lstStyle/>
        <a:p>
          <a:endParaRPr lang="en-US"/>
        </a:p>
      </dgm:t>
    </dgm:pt>
    <dgm:pt modelId="{86ED1960-6C6F-41A3-B156-9D97DF0468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Réservation Chambre</a:t>
          </a:r>
          <a:r>
            <a:rPr lang="en-GB"/>
            <a:t> :</a:t>
          </a:r>
          <a:endParaRPr lang="en-US"/>
        </a:p>
      </dgm:t>
    </dgm:pt>
    <dgm:pt modelId="{E075C9E4-1EF9-4A84-8446-01A473E60D9A}" type="parTrans" cxnId="{3A52C9D7-8190-4BEC-BA6B-9489D76C9B97}">
      <dgm:prSet/>
      <dgm:spPr/>
      <dgm:t>
        <a:bodyPr/>
        <a:lstStyle/>
        <a:p>
          <a:endParaRPr lang="en-US"/>
        </a:p>
      </dgm:t>
    </dgm:pt>
    <dgm:pt modelId="{DCD25EED-1C23-47AD-9385-DA557213AE32}" type="sibTrans" cxnId="{3A52C9D7-8190-4BEC-BA6B-9489D76C9B97}">
      <dgm:prSet/>
      <dgm:spPr/>
      <dgm:t>
        <a:bodyPr/>
        <a:lstStyle/>
        <a:p>
          <a:endParaRPr lang="en-US"/>
        </a:p>
      </dgm:t>
    </dgm:pt>
    <dgm:pt modelId="{4801D829-C31B-4C17-9EDB-E5A528F8A93D}">
      <dgm:prSet/>
      <dgm:spPr/>
      <dgm:t>
        <a:bodyPr/>
        <a:lstStyle/>
        <a:p>
          <a:pPr>
            <a:lnSpc>
              <a:spcPct val="100000"/>
            </a:lnSpc>
          </a:pPr>
          <a:endParaRPr lang="en-GB" i="0"/>
        </a:p>
        <a:p>
          <a:pPr>
            <a:lnSpc>
              <a:spcPct val="100000"/>
            </a:lnSpc>
          </a:pPr>
          <a:r>
            <a:rPr lang="en-GB" i="0"/>
            <a:t>Difficulté à vérifier la disponibilité des chambres pour une période spécifique.</a:t>
          </a:r>
        </a:p>
      </dgm:t>
    </dgm:pt>
    <dgm:pt modelId="{614732C5-585C-44F0-BC87-FD3D2FA63E97}" type="parTrans" cxnId="{D8634601-7619-4CE6-88F7-6E6BB2515E31}">
      <dgm:prSet/>
      <dgm:spPr/>
      <dgm:t>
        <a:bodyPr/>
        <a:lstStyle/>
        <a:p>
          <a:endParaRPr lang="en-US"/>
        </a:p>
      </dgm:t>
    </dgm:pt>
    <dgm:pt modelId="{5D6AA5EF-493A-4993-AC01-794C059F8B33}" type="sibTrans" cxnId="{D8634601-7619-4CE6-88F7-6E6BB2515E31}">
      <dgm:prSet/>
      <dgm:spPr/>
      <dgm:t>
        <a:bodyPr/>
        <a:lstStyle/>
        <a:p>
          <a:endParaRPr lang="en-US"/>
        </a:p>
      </dgm:t>
    </dgm:pt>
    <dgm:pt modelId="{29911020-6BE2-4305-A5DA-D37BF1C8560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i="0"/>
            <a:t>Implémentation d'une logique pour éviter les réservations en double.</a:t>
          </a:r>
          <a:endParaRPr lang="en-US" i="0"/>
        </a:p>
      </dgm:t>
    </dgm:pt>
    <dgm:pt modelId="{9A7F3B5E-E1E3-4BD9-84C6-74C558EEDF0E}" type="parTrans" cxnId="{CF248509-CB8E-4667-A80C-BD7568271DB6}">
      <dgm:prSet/>
      <dgm:spPr/>
      <dgm:t>
        <a:bodyPr/>
        <a:lstStyle/>
        <a:p>
          <a:endParaRPr lang="en-US"/>
        </a:p>
      </dgm:t>
    </dgm:pt>
    <dgm:pt modelId="{F7D69496-23E7-490D-8891-F06A2D00FF85}" type="sibTrans" cxnId="{CF248509-CB8E-4667-A80C-BD7568271DB6}">
      <dgm:prSet/>
      <dgm:spPr/>
      <dgm:t>
        <a:bodyPr/>
        <a:lstStyle/>
        <a:p>
          <a:endParaRPr lang="en-US"/>
        </a:p>
      </dgm:t>
    </dgm:pt>
    <dgm:pt modelId="{D90E2301-814C-4D7D-AC5E-892D0250FABA}" type="pres">
      <dgm:prSet presAssocID="{60067DB5-7321-4801-AFC5-7F3E7AE98BC5}" presName="root" presStyleCnt="0">
        <dgm:presLayoutVars>
          <dgm:dir/>
          <dgm:resizeHandles val="exact"/>
        </dgm:presLayoutVars>
      </dgm:prSet>
      <dgm:spPr/>
    </dgm:pt>
    <dgm:pt modelId="{1A42E325-3F13-4DCD-BCB3-1A3009832321}" type="pres">
      <dgm:prSet presAssocID="{3D2E0C78-EDC2-4765-BD66-8E971D135865}" presName="compNode" presStyleCnt="0"/>
      <dgm:spPr/>
    </dgm:pt>
    <dgm:pt modelId="{049C20BA-6653-494A-93BB-766C1FC222B4}" type="pres">
      <dgm:prSet presAssocID="{3D2E0C78-EDC2-4765-BD66-8E971D1358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002ACD1-1600-45D2-B487-CCD3B49A238E}" type="pres">
      <dgm:prSet presAssocID="{3D2E0C78-EDC2-4765-BD66-8E971D135865}" presName="iconSpace" presStyleCnt="0"/>
      <dgm:spPr/>
    </dgm:pt>
    <dgm:pt modelId="{F39DF6EB-6539-467B-BACD-B85A09A7D82C}" type="pres">
      <dgm:prSet presAssocID="{3D2E0C78-EDC2-4765-BD66-8E971D135865}" presName="parTx" presStyleLbl="revTx" presStyleIdx="0" presStyleCnt="4">
        <dgm:presLayoutVars>
          <dgm:chMax val="0"/>
          <dgm:chPref val="0"/>
        </dgm:presLayoutVars>
      </dgm:prSet>
      <dgm:spPr/>
    </dgm:pt>
    <dgm:pt modelId="{E24D0A19-B77A-45D5-A516-CF68E2C05ED3}" type="pres">
      <dgm:prSet presAssocID="{3D2E0C78-EDC2-4765-BD66-8E971D135865}" presName="txSpace" presStyleCnt="0"/>
      <dgm:spPr/>
    </dgm:pt>
    <dgm:pt modelId="{8738C4C0-F7D6-4DCF-92DB-3ACED6FF4AD9}" type="pres">
      <dgm:prSet presAssocID="{3D2E0C78-EDC2-4765-BD66-8E971D135865}" presName="desTx" presStyleLbl="revTx" presStyleIdx="1" presStyleCnt="4">
        <dgm:presLayoutVars/>
      </dgm:prSet>
      <dgm:spPr/>
    </dgm:pt>
    <dgm:pt modelId="{94EDEDA4-87D3-487F-AF1A-EFFC910FBD03}" type="pres">
      <dgm:prSet presAssocID="{0D480915-751D-4F6A-8A8A-23FF8BD09CD4}" presName="sibTrans" presStyleCnt="0"/>
      <dgm:spPr/>
    </dgm:pt>
    <dgm:pt modelId="{19DE8FC1-58DC-4A1C-B7FB-2B84CA51FDDA}" type="pres">
      <dgm:prSet presAssocID="{86ED1960-6C6F-41A3-B156-9D97DF0468B8}" presName="compNode" presStyleCnt="0"/>
      <dgm:spPr/>
    </dgm:pt>
    <dgm:pt modelId="{B3E8FF59-EE16-4CE8-8409-35FC315A8797}" type="pres">
      <dgm:prSet presAssocID="{86ED1960-6C6F-41A3-B156-9D97DF0468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04BF1C9-BD8B-4A10-BDB2-51562A407EB4}" type="pres">
      <dgm:prSet presAssocID="{86ED1960-6C6F-41A3-B156-9D97DF0468B8}" presName="iconSpace" presStyleCnt="0"/>
      <dgm:spPr/>
    </dgm:pt>
    <dgm:pt modelId="{8D0DFDD3-DD2E-460C-AC87-2596860C67B9}" type="pres">
      <dgm:prSet presAssocID="{86ED1960-6C6F-41A3-B156-9D97DF0468B8}" presName="parTx" presStyleLbl="revTx" presStyleIdx="2" presStyleCnt="4">
        <dgm:presLayoutVars>
          <dgm:chMax val="0"/>
          <dgm:chPref val="0"/>
        </dgm:presLayoutVars>
      </dgm:prSet>
      <dgm:spPr/>
    </dgm:pt>
    <dgm:pt modelId="{0606C502-8E18-450D-8CEF-38987B94E50A}" type="pres">
      <dgm:prSet presAssocID="{86ED1960-6C6F-41A3-B156-9D97DF0468B8}" presName="txSpace" presStyleCnt="0"/>
      <dgm:spPr/>
    </dgm:pt>
    <dgm:pt modelId="{50E8C609-6F13-4548-9081-9476F6C5E172}" type="pres">
      <dgm:prSet presAssocID="{86ED1960-6C6F-41A3-B156-9D97DF0468B8}" presName="desTx" presStyleLbl="revTx" presStyleIdx="3" presStyleCnt="4">
        <dgm:presLayoutVars/>
      </dgm:prSet>
      <dgm:spPr/>
    </dgm:pt>
  </dgm:ptLst>
  <dgm:cxnLst>
    <dgm:cxn modelId="{D8634601-7619-4CE6-88F7-6E6BB2515E31}" srcId="{86ED1960-6C6F-41A3-B156-9D97DF0468B8}" destId="{4801D829-C31B-4C17-9EDB-E5A528F8A93D}" srcOrd="0" destOrd="0" parTransId="{614732C5-585C-44F0-BC87-FD3D2FA63E97}" sibTransId="{5D6AA5EF-493A-4993-AC01-794C059F8B33}"/>
    <dgm:cxn modelId="{CF248509-CB8E-4667-A80C-BD7568271DB6}" srcId="{86ED1960-6C6F-41A3-B156-9D97DF0468B8}" destId="{29911020-6BE2-4305-A5DA-D37BF1C8560C}" srcOrd="1" destOrd="0" parTransId="{9A7F3B5E-E1E3-4BD9-84C6-74C558EEDF0E}" sibTransId="{F7D69496-23E7-490D-8891-F06A2D00FF85}"/>
    <dgm:cxn modelId="{793AEC0C-E5DE-6842-8BFB-6CFC8F2B6DFA}" type="presOf" srcId="{3D2E0C78-EDC2-4765-BD66-8E971D135865}" destId="{F39DF6EB-6539-467B-BACD-B85A09A7D82C}" srcOrd="0" destOrd="0" presId="urn:microsoft.com/office/officeart/2018/5/layout/CenteredIconLabelDescriptionList"/>
    <dgm:cxn modelId="{269AD40E-985B-0C45-87EB-DF642B0F6357}" type="presOf" srcId="{4801D829-C31B-4C17-9EDB-E5A528F8A93D}" destId="{50E8C609-6F13-4548-9081-9476F6C5E172}" srcOrd="0" destOrd="0" presId="urn:microsoft.com/office/officeart/2018/5/layout/CenteredIconLabelDescriptionList"/>
    <dgm:cxn modelId="{28606230-FB67-4F05-8B5A-FAB0C098DFC2}" srcId="{3D2E0C78-EDC2-4765-BD66-8E971D135865}" destId="{EF4122FD-0EF9-484C-AADC-4B66D0DC1E69}" srcOrd="0" destOrd="0" parTransId="{4A2FC566-AD3B-4A40-9772-10E817776969}" sibTransId="{739E3C72-4C75-44D4-96A6-9432B8EE5829}"/>
    <dgm:cxn modelId="{59670336-1C2E-4F73-AAA5-1682E6C2AE7F}" srcId="{60067DB5-7321-4801-AFC5-7F3E7AE98BC5}" destId="{3D2E0C78-EDC2-4765-BD66-8E971D135865}" srcOrd="0" destOrd="0" parTransId="{81A2D60A-4E53-4082-8BEF-CF79EE249E05}" sibTransId="{0D480915-751D-4F6A-8A8A-23FF8BD09CD4}"/>
    <dgm:cxn modelId="{4C60E55E-F305-284B-BBD2-47943818643E}" type="presOf" srcId="{86ED1960-6C6F-41A3-B156-9D97DF0468B8}" destId="{8D0DFDD3-DD2E-460C-AC87-2596860C67B9}" srcOrd="0" destOrd="0" presId="urn:microsoft.com/office/officeart/2018/5/layout/CenteredIconLabelDescriptionList"/>
    <dgm:cxn modelId="{CE2555B4-8041-6A40-BBA1-DD3E6E104516}" type="presOf" srcId="{D9BAC3DB-20E2-4DDB-979A-E34B13BF3248}" destId="{8738C4C0-F7D6-4DCF-92DB-3ACED6FF4AD9}" srcOrd="0" destOrd="1" presId="urn:microsoft.com/office/officeart/2018/5/layout/CenteredIconLabelDescriptionList"/>
    <dgm:cxn modelId="{EC97EAB6-6351-A14D-96B2-069F64CB45A9}" type="presOf" srcId="{EF4122FD-0EF9-484C-AADC-4B66D0DC1E69}" destId="{8738C4C0-F7D6-4DCF-92DB-3ACED6FF4AD9}" srcOrd="0" destOrd="0" presId="urn:microsoft.com/office/officeart/2018/5/layout/CenteredIconLabelDescriptionList"/>
    <dgm:cxn modelId="{A2F825B7-E610-6F47-9E44-43D01D0AD90B}" type="presOf" srcId="{29911020-6BE2-4305-A5DA-D37BF1C8560C}" destId="{50E8C609-6F13-4548-9081-9476F6C5E172}" srcOrd="0" destOrd="1" presId="urn:microsoft.com/office/officeart/2018/5/layout/CenteredIconLabelDescriptionList"/>
    <dgm:cxn modelId="{93C6FFBB-1178-407A-9F50-BD7EB7C49D9C}" srcId="{3D2E0C78-EDC2-4765-BD66-8E971D135865}" destId="{D9BAC3DB-20E2-4DDB-979A-E34B13BF3248}" srcOrd="1" destOrd="0" parTransId="{C841786F-B443-4F02-8C57-DE7851B83D08}" sibTransId="{51CBBC84-5AEC-4852-8E45-7CF425BB1EC6}"/>
    <dgm:cxn modelId="{AF86B6BE-2656-D44F-9AC5-AA6F670D1E68}" type="presOf" srcId="{60067DB5-7321-4801-AFC5-7F3E7AE98BC5}" destId="{D90E2301-814C-4D7D-AC5E-892D0250FABA}" srcOrd="0" destOrd="0" presId="urn:microsoft.com/office/officeart/2018/5/layout/CenteredIconLabelDescriptionList"/>
    <dgm:cxn modelId="{3A52C9D7-8190-4BEC-BA6B-9489D76C9B97}" srcId="{60067DB5-7321-4801-AFC5-7F3E7AE98BC5}" destId="{86ED1960-6C6F-41A3-B156-9D97DF0468B8}" srcOrd="1" destOrd="0" parTransId="{E075C9E4-1EF9-4A84-8446-01A473E60D9A}" sibTransId="{DCD25EED-1C23-47AD-9385-DA557213AE32}"/>
    <dgm:cxn modelId="{893FF216-9962-4B41-9786-55131F157320}" type="presParOf" srcId="{D90E2301-814C-4D7D-AC5E-892D0250FABA}" destId="{1A42E325-3F13-4DCD-BCB3-1A3009832321}" srcOrd="0" destOrd="0" presId="urn:microsoft.com/office/officeart/2018/5/layout/CenteredIconLabelDescriptionList"/>
    <dgm:cxn modelId="{D7524D71-BD2F-2D45-A411-C3C0D51DBC2A}" type="presParOf" srcId="{1A42E325-3F13-4DCD-BCB3-1A3009832321}" destId="{049C20BA-6653-494A-93BB-766C1FC222B4}" srcOrd="0" destOrd="0" presId="urn:microsoft.com/office/officeart/2018/5/layout/CenteredIconLabelDescriptionList"/>
    <dgm:cxn modelId="{2153F067-2E26-5243-98DB-D140105110EA}" type="presParOf" srcId="{1A42E325-3F13-4DCD-BCB3-1A3009832321}" destId="{9002ACD1-1600-45D2-B487-CCD3B49A238E}" srcOrd="1" destOrd="0" presId="urn:microsoft.com/office/officeart/2018/5/layout/CenteredIconLabelDescriptionList"/>
    <dgm:cxn modelId="{2DBC6606-ACA4-A04D-8098-A581F8B324EA}" type="presParOf" srcId="{1A42E325-3F13-4DCD-BCB3-1A3009832321}" destId="{F39DF6EB-6539-467B-BACD-B85A09A7D82C}" srcOrd="2" destOrd="0" presId="urn:microsoft.com/office/officeart/2018/5/layout/CenteredIconLabelDescriptionList"/>
    <dgm:cxn modelId="{C2AD3026-B2FE-CA43-BF4D-760827C76334}" type="presParOf" srcId="{1A42E325-3F13-4DCD-BCB3-1A3009832321}" destId="{E24D0A19-B77A-45D5-A516-CF68E2C05ED3}" srcOrd="3" destOrd="0" presId="urn:microsoft.com/office/officeart/2018/5/layout/CenteredIconLabelDescriptionList"/>
    <dgm:cxn modelId="{AC709811-C40A-B042-8B17-9DA8617867CC}" type="presParOf" srcId="{1A42E325-3F13-4DCD-BCB3-1A3009832321}" destId="{8738C4C0-F7D6-4DCF-92DB-3ACED6FF4AD9}" srcOrd="4" destOrd="0" presId="urn:microsoft.com/office/officeart/2018/5/layout/CenteredIconLabelDescriptionList"/>
    <dgm:cxn modelId="{56C8708A-F741-9545-89FB-12AE1C26165C}" type="presParOf" srcId="{D90E2301-814C-4D7D-AC5E-892D0250FABA}" destId="{94EDEDA4-87D3-487F-AF1A-EFFC910FBD03}" srcOrd="1" destOrd="0" presId="urn:microsoft.com/office/officeart/2018/5/layout/CenteredIconLabelDescriptionList"/>
    <dgm:cxn modelId="{27869676-B353-C14A-941C-DAD936E85C49}" type="presParOf" srcId="{D90E2301-814C-4D7D-AC5E-892D0250FABA}" destId="{19DE8FC1-58DC-4A1C-B7FB-2B84CA51FDDA}" srcOrd="2" destOrd="0" presId="urn:microsoft.com/office/officeart/2018/5/layout/CenteredIconLabelDescriptionList"/>
    <dgm:cxn modelId="{724CA11B-5CBC-194C-AF33-A23E2CF74F93}" type="presParOf" srcId="{19DE8FC1-58DC-4A1C-B7FB-2B84CA51FDDA}" destId="{B3E8FF59-EE16-4CE8-8409-35FC315A8797}" srcOrd="0" destOrd="0" presId="urn:microsoft.com/office/officeart/2018/5/layout/CenteredIconLabelDescriptionList"/>
    <dgm:cxn modelId="{271797C5-A93E-584E-A45A-B04601D3F12E}" type="presParOf" srcId="{19DE8FC1-58DC-4A1C-B7FB-2B84CA51FDDA}" destId="{604BF1C9-BD8B-4A10-BDB2-51562A407EB4}" srcOrd="1" destOrd="0" presId="urn:microsoft.com/office/officeart/2018/5/layout/CenteredIconLabelDescriptionList"/>
    <dgm:cxn modelId="{636CE36C-1FB9-9C4B-8518-9DC9B20D0FBA}" type="presParOf" srcId="{19DE8FC1-58DC-4A1C-B7FB-2B84CA51FDDA}" destId="{8D0DFDD3-DD2E-460C-AC87-2596860C67B9}" srcOrd="2" destOrd="0" presId="urn:microsoft.com/office/officeart/2018/5/layout/CenteredIconLabelDescriptionList"/>
    <dgm:cxn modelId="{C23D8E4A-E96F-344C-A570-D8F07C865077}" type="presParOf" srcId="{19DE8FC1-58DC-4A1C-B7FB-2B84CA51FDDA}" destId="{0606C502-8E18-450D-8CEF-38987B94E50A}" srcOrd="3" destOrd="0" presId="urn:microsoft.com/office/officeart/2018/5/layout/CenteredIconLabelDescriptionList"/>
    <dgm:cxn modelId="{700E6A9A-D3FD-A74C-BCF5-EA6072FAF652}" type="presParOf" srcId="{19DE8FC1-58DC-4A1C-B7FB-2B84CA51FDDA}" destId="{50E8C609-6F13-4548-9081-9476F6C5E17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8AA2F5-DAE8-4CFB-A223-8219E9267D0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891974-B6A8-46BF-A516-99017CF751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i="0"/>
            <a:t>Exemple 1 : Ajouter un client</a:t>
          </a:r>
          <a:endParaRPr lang="en-US"/>
        </a:p>
      </dgm:t>
    </dgm:pt>
    <dgm:pt modelId="{1C4EB3B4-9D97-4ED5-9DC7-DDE40EAD1B30}" type="parTrans" cxnId="{F0518F17-5AD4-4E48-9A13-1AD5994EA3AF}">
      <dgm:prSet/>
      <dgm:spPr/>
      <dgm:t>
        <a:bodyPr/>
        <a:lstStyle/>
        <a:p>
          <a:endParaRPr lang="en-US"/>
        </a:p>
      </dgm:t>
    </dgm:pt>
    <dgm:pt modelId="{6AE622F5-5D61-4106-9181-6E2C4B5EF397}" type="sibTrans" cxnId="{F0518F17-5AD4-4E48-9A13-1AD5994EA3AF}">
      <dgm:prSet/>
      <dgm:spPr/>
      <dgm:t>
        <a:bodyPr/>
        <a:lstStyle/>
        <a:p>
          <a:endParaRPr lang="en-US"/>
        </a:p>
      </dgm:t>
    </dgm:pt>
    <dgm:pt modelId="{088668C2-92CE-4FD9-A7C5-524B9153547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Endpoint :  POST /client/register</a:t>
          </a:r>
          <a:br>
            <a:rPr lang="en-GB" b="0" i="0"/>
          </a:br>
          <a:endParaRPr lang="en-GB" b="0" i="0" dirty="0"/>
        </a:p>
      </dgm:t>
    </dgm:pt>
    <dgm:pt modelId="{27061BFF-B222-4E56-B8EA-DA70B239A164}" type="parTrans" cxnId="{9C9CAF19-B884-4C69-9852-DAC9B067EB24}">
      <dgm:prSet/>
      <dgm:spPr/>
      <dgm:t>
        <a:bodyPr/>
        <a:lstStyle/>
        <a:p>
          <a:endParaRPr lang="en-US"/>
        </a:p>
      </dgm:t>
    </dgm:pt>
    <dgm:pt modelId="{1651E0B5-9CF3-45DB-AD13-3C53B0006F4C}" type="sibTrans" cxnId="{9C9CAF19-B884-4C69-9852-DAC9B067EB24}">
      <dgm:prSet/>
      <dgm:spPr/>
      <dgm:t>
        <a:bodyPr/>
        <a:lstStyle/>
        <a:p>
          <a:endParaRPr lang="en-US"/>
        </a:p>
      </dgm:t>
    </dgm:pt>
    <dgm:pt modelId="{5A07286A-963D-4324-8BD6-318139B4BBC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i="1"/>
            <a:t>"lastName": "Doe", </a:t>
          </a:r>
        </a:p>
        <a:p>
          <a:pPr>
            <a:lnSpc>
              <a:spcPct val="100000"/>
            </a:lnSpc>
          </a:pPr>
          <a:r>
            <a:rPr lang="en-GB" i="1"/>
            <a:t>"firstName": "John", </a:t>
          </a:r>
        </a:p>
        <a:p>
          <a:pPr>
            <a:lnSpc>
              <a:spcPct val="100000"/>
            </a:lnSpc>
          </a:pPr>
          <a:r>
            <a:rPr lang="en-GB" i="1"/>
            <a:t>"telephone": "0123456789",</a:t>
          </a:r>
        </a:p>
        <a:p>
          <a:pPr>
            <a:lnSpc>
              <a:spcPct val="100000"/>
            </a:lnSpc>
          </a:pPr>
          <a:r>
            <a:rPr lang="en-GB" i="1"/>
            <a:t> "username": "johndoe", </a:t>
          </a:r>
        </a:p>
        <a:p>
          <a:pPr>
            <a:lnSpc>
              <a:spcPct val="100000"/>
            </a:lnSpc>
          </a:pPr>
          <a:r>
            <a:rPr lang="en-GB" i="1"/>
            <a:t>"password": "password123" </a:t>
          </a:r>
          <a:endParaRPr lang="en-US" i="1" dirty="0"/>
        </a:p>
      </dgm:t>
    </dgm:pt>
    <dgm:pt modelId="{3D78C81D-0984-4569-965E-E7CDE76087EA}" type="parTrans" cxnId="{0FB3ADBC-6203-426F-A9DA-78292A87D754}">
      <dgm:prSet/>
      <dgm:spPr/>
      <dgm:t>
        <a:bodyPr/>
        <a:lstStyle/>
        <a:p>
          <a:endParaRPr lang="en-US"/>
        </a:p>
      </dgm:t>
    </dgm:pt>
    <dgm:pt modelId="{DBA97BFF-5EBF-4FC1-A103-19388AF09EE1}" type="sibTrans" cxnId="{0FB3ADBC-6203-426F-A9DA-78292A87D754}">
      <dgm:prSet/>
      <dgm:spPr/>
      <dgm:t>
        <a:bodyPr/>
        <a:lstStyle/>
        <a:p>
          <a:endParaRPr lang="en-US"/>
        </a:p>
      </dgm:t>
    </dgm:pt>
    <dgm:pt modelId="{DDB46C2E-FC5D-4D3F-8FC6-250E29BA0AD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i="0"/>
            <a:t>Exemple 2 : Récupérer les chambres réservées par un client</a:t>
          </a:r>
          <a:endParaRPr lang="en-US" dirty="0"/>
        </a:p>
      </dgm:t>
    </dgm:pt>
    <dgm:pt modelId="{E3229C72-1EEF-47EA-A676-5F303B200036}" type="parTrans" cxnId="{D3D5A8CD-243E-44FB-AA6B-F23967322277}">
      <dgm:prSet/>
      <dgm:spPr/>
      <dgm:t>
        <a:bodyPr/>
        <a:lstStyle/>
        <a:p>
          <a:endParaRPr lang="en-US"/>
        </a:p>
      </dgm:t>
    </dgm:pt>
    <dgm:pt modelId="{0348E333-C5CB-49B6-8AA6-46B8E6C18315}" type="sibTrans" cxnId="{D3D5A8CD-243E-44FB-AA6B-F23967322277}">
      <dgm:prSet/>
      <dgm:spPr/>
      <dgm:t>
        <a:bodyPr/>
        <a:lstStyle/>
        <a:p>
          <a:endParaRPr lang="en-US"/>
        </a:p>
      </dgm:t>
    </dgm:pt>
    <dgm:pt modelId="{A10B2AEE-2C26-44E0-9517-167E57E3A5C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Endpoint :  GET /client/:</a:t>
          </a:r>
          <a:r>
            <a:rPr lang="en-GB" b="0" i="0" dirty="0" err="1"/>
            <a:t>idClient</a:t>
          </a:r>
          <a:r>
            <a:rPr lang="en-GB" b="0" i="0" dirty="0"/>
            <a:t>/reservation</a:t>
          </a:r>
          <a:br>
            <a:rPr lang="en-GB" b="0" i="0" dirty="0"/>
          </a:br>
          <a:br>
            <a:rPr lang="en-GB" b="0" i="0" dirty="0"/>
          </a:br>
          <a:r>
            <a:rPr lang="en-GB" b="0" i="0" dirty="0"/>
            <a:t>GET /client/1/reservation</a:t>
          </a:r>
          <a:endParaRPr lang="en-US" dirty="0"/>
        </a:p>
      </dgm:t>
    </dgm:pt>
    <dgm:pt modelId="{08689CB7-00E7-4E5B-B769-E8D0DF95A98E}" type="parTrans" cxnId="{F6A56D2B-2204-4090-ACD2-721A64884C83}">
      <dgm:prSet/>
      <dgm:spPr/>
      <dgm:t>
        <a:bodyPr/>
        <a:lstStyle/>
        <a:p>
          <a:endParaRPr lang="en-US"/>
        </a:p>
      </dgm:t>
    </dgm:pt>
    <dgm:pt modelId="{2A371692-88E9-4214-A169-021F922CD99F}" type="sibTrans" cxnId="{F6A56D2B-2204-4090-ACD2-721A64884C83}">
      <dgm:prSet/>
      <dgm:spPr/>
      <dgm:t>
        <a:bodyPr/>
        <a:lstStyle/>
        <a:p>
          <a:endParaRPr lang="en-US"/>
        </a:p>
      </dgm:t>
    </dgm:pt>
    <dgm:pt modelId="{75E4C272-32F7-4640-81AA-2EF1143C4DFD}" type="pres">
      <dgm:prSet presAssocID="{B68AA2F5-DAE8-4CFB-A223-8219E9267D00}" presName="root" presStyleCnt="0">
        <dgm:presLayoutVars>
          <dgm:dir/>
          <dgm:resizeHandles val="exact"/>
        </dgm:presLayoutVars>
      </dgm:prSet>
      <dgm:spPr/>
    </dgm:pt>
    <dgm:pt modelId="{E0218F22-CBEB-41E7-B53B-1C6569146CFB}" type="pres">
      <dgm:prSet presAssocID="{AC891974-B6A8-46BF-A516-99017CF7516F}" presName="compNode" presStyleCnt="0"/>
      <dgm:spPr/>
    </dgm:pt>
    <dgm:pt modelId="{F04FE9D2-D993-48BE-8D76-F89838D55759}" type="pres">
      <dgm:prSet presAssocID="{AC891974-B6A8-46BF-A516-99017CF751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A2CCC8A-308E-480D-8497-90B21A2F9BBD}" type="pres">
      <dgm:prSet presAssocID="{AC891974-B6A8-46BF-A516-99017CF7516F}" presName="iconSpace" presStyleCnt="0"/>
      <dgm:spPr/>
    </dgm:pt>
    <dgm:pt modelId="{6017C1E7-6C72-42A8-91B1-87C144AFE70A}" type="pres">
      <dgm:prSet presAssocID="{AC891974-B6A8-46BF-A516-99017CF7516F}" presName="parTx" presStyleLbl="revTx" presStyleIdx="0" presStyleCnt="4">
        <dgm:presLayoutVars>
          <dgm:chMax val="0"/>
          <dgm:chPref val="0"/>
        </dgm:presLayoutVars>
      </dgm:prSet>
      <dgm:spPr/>
    </dgm:pt>
    <dgm:pt modelId="{7CCE6BC5-BE5C-4ACA-AA65-17397CCA1F69}" type="pres">
      <dgm:prSet presAssocID="{AC891974-B6A8-46BF-A516-99017CF7516F}" presName="txSpace" presStyleCnt="0"/>
      <dgm:spPr/>
    </dgm:pt>
    <dgm:pt modelId="{F9629836-6552-46B2-A205-80A49A5EBDBF}" type="pres">
      <dgm:prSet presAssocID="{AC891974-B6A8-46BF-A516-99017CF7516F}" presName="desTx" presStyleLbl="revTx" presStyleIdx="1" presStyleCnt="4">
        <dgm:presLayoutVars/>
      </dgm:prSet>
      <dgm:spPr/>
    </dgm:pt>
    <dgm:pt modelId="{D1FD7E95-A0BE-4A28-93EF-A520F7FBEEAC}" type="pres">
      <dgm:prSet presAssocID="{6AE622F5-5D61-4106-9181-6E2C4B5EF397}" presName="sibTrans" presStyleCnt="0"/>
      <dgm:spPr/>
    </dgm:pt>
    <dgm:pt modelId="{DC5B1748-4B15-4607-9C6D-8FAC130B0B5E}" type="pres">
      <dgm:prSet presAssocID="{DDB46C2E-FC5D-4D3F-8FC6-250E29BA0ADE}" presName="compNode" presStyleCnt="0"/>
      <dgm:spPr/>
    </dgm:pt>
    <dgm:pt modelId="{68461071-DA15-443A-B898-084F6D51E154}" type="pres">
      <dgm:prSet presAssocID="{DDB46C2E-FC5D-4D3F-8FC6-250E29BA0A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CDF543BC-04FC-4E51-8591-62C451ED8319}" type="pres">
      <dgm:prSet presAssocID="{DDB46C2E-FC5D-4D3F-8FC6-250E29BA0ADE}" presName="iconSpace" presStyleCnt="0"/>
      <dgm:spPr/>
    </dgm:pt>
    <dgm:pt modelId="{922688A3-85D1-4887-B6C9-B6B7E5260475}" type="pres">
      <dgm:prSet presAssocID="{DDB46C2E-FC5D-4D3F-8FC6-250E29BA0ADE}" presName="parTx" presStyleLbl="revTx" presStyleIdx="2" presStyleCnt="4">
        <dgm:presLayoutVars>
          <dgm:chMax val="0"/>
          <dgm:chPref val="0"/>
        </dgm:presLayoutVars>
      </dgm:prSet>
      <dgm:spPr/>
    </dgm:pt>
    <dgm:pt modelId="{22A300F7-9AD3-4B1F-917F-1D00B79E689A}" type="pres">
      <dgm:prSet presAssocID="{DDB46C2E-FC5D-4D3F-8FC6-250E29BA0ADE}" presName="txSpace" presStyleCnt="0"/>
      <dgm:spPr/>
    </dgm:pt>
    <dgm:pt modelId="{5EFFD6B1-E233-4EEB-B6E7-6EF9DD64BC22}" type="pres">
      <dgm:prSet presAssocID="{DDB46C2E-FC5D-4D3F-8FC6-250E29BA0ADE}" presName="desTx" presStyleLbl="revTx" presStyleIdx="3" presStyleCnt="4">
        <dgm:presLayoutVars/>
      </dgm:prSet>
      <dgm:spPr/>
    </dgm:pt>
  </dgm:ptLst>
  <dgm:cxnLst>
    <dgm:cxn modelId="{15DD1205-D3CF-CF49-960C-CCF2D248E93D}" type="presOf" srcId="{DDB46C2E-FC5D-4D3F-8FC6-250E29BA0ADE}" destId="{922688A3-85D1-4887-B6C9-B6B7E5260475}" srcOrd="0" destOrd="0" presId="urn:microsoft.com/office/officeart/2018/5/layout/CenteredIconLabelDescriptionList"/>
    <dgm:cxn modelId="{9AD3450E-FC0F-B14B-8A4E-0524B25C8439}" type="presOf" srcId="{AC891974-B6A8-46BF-A516-99017CF7516F}" destId="{6017C1E7-6C72-42A8-91B1-87C144AFE70A}" srcOrd="0" destOrd="0" presId="urn:microsoft.com/office/officeart/2018/5/layout/CenteredIconLabelDescriptionList"/>
    <dgm:cxn modelId="{F0518F17-5AD4-4E48-9A13-1AD5994EA3AF}" srcId="{B68AA2F5-DAE8-4CFB-A223-8219E9267D00}" destId="{AC891974-B6A8-46BF-A516-99017CF7516F}" srcOrd="0" destOrd="0" parTransId="{1C4EB3B4-9D97-4ED5-9DC7-DDE40EAD1B30}" sibTransId="{6AE622F5-5D61-4106-9181-6E2C4B5EF397}"/>
    <dgm:cxn modelId="{9C9CAF19-B884-4C69-9852-DAC9B067EB24}" srcId="{AC891974-B6A8-46BF-A516-99017CF7516F}" destId="{088668C2-92CE-4FD9-A7C5-524B91535479}" srcOrd="0" destOrd="0" parTransId="{27061BFF-B222-4E56-B8EA-DA70B239A164}" sibTransId="{1651E0B5-9CF3-45DB-AD13-3C53B0006F4C}"/>
    <dgm:cxn modelId="{AAC5021E-1F11-BD40-AC25-D57CF3F9E82C}" type="presOf" srcId="{A10B2AEE-2C26-44E0-9517-167E57E3A5C6}" destId="{5EFFD6B1-E233-4EEB-B6E7-6EF9DD64BC22}" srcOrd="0" destOrd="0" presId="urn:microsoft.com/office/officeart/2018/5/layout/CenteredIconLabelDescriptionList"/>
    <dgm:cxn modelId="{F6A56D2B-2204-4090-ACD2-721A64884C83}" srcId="{DDB46C2E-FC5D-4D3F-8FC6-250E29BA0ADE}" destId="{A10B2AEE-2C26-44E0-9517-167E57E3A5C6}" srcOrd="0" destOrd="0" parTransId="{08689CB7-00E7-4E5B-B769-E8D0DF95A98E}" sibTransId="{2A371692-88E9-4214-A169-021F922CD99F}"/>
    <dgm:cxn modelId="{F25C6B64-DADC-1D40-A861-EA9C0B6C9889}" type="presOf" srcId="{088668C2-92CE-4FD9-A7C5-524B91535479}" destId="{F9629836-6552-46B2-A205-80A49A5EBDBF}" srcOrd="0" destOrd="0" presId="urn:microsoft.com/office/officeart/2018/5/layout/CenteredIconLabelDescriptionList"/>
    <dgm:cxn modelId="{CF137991-182A-9342-AB0D-41918179AC40}" type="presOf" srcId="{B68AA2F5-DAE8-4CFB-A223-8219E9267D00}" destId="{75E4C272-32F7-4640-81AA-2EF1143C4DFD}" srcOrd="0" destOrd="0" presId="urn:microsoft.com/office/officeart/2018/5/layout/CenteredIconLabelDescriptionList"/>
    <dgm:cxn modelId="{AD14FAAB-4597-1546-B70C-B86009A2D641}" type="presOf" srcId="{5A07286A-963D-4324-8BD6-318139B4BBC2}" destId="{F9629836-6552-46B2-A205-80A49A5EBDBF}" srcOrd="0" destOrd="1" presId="urn:microsoft.com/office/officeart/2018/5/layout/CenteredIconLabelDescriptionList"/>
    <dgm:cxn modelId="{0FB3ADBC-6203-426F-A9DA-78292A87D754}" srcId="{AC891974-B6A8-46BF-A516-99017CF7516F}" destId="{5A07286A-963D-4324-8BD6-318139B4BBC2}" srcOrd="1" destOrd="0" parTransId="{3D78C81D-0984-4569-965E-E7CDE76087EA}" sibTransId="{DBA97BFF-5EBF-4FC1-A103-19388AF09EE1}"/>
    <dgm:cxn modelId="{D3D5A8CD-243E-44FB-AA6B-F23967322277}" srcId="{B68AA2F5-DAE8-4CFB-A223-8219E9267D00}" destId="{DDB46C2E-FC5D-4D3F-8FC6-250E29BA0ADE}" srcOrd="1" destOrd="0" parTransId="{E3229C72-1EEF-47EA-A676-5F303B200036}" sibTransId="{0348E333-C5CB-49B6-8AA6-46B8E6C18315}"/>
    <dgm:cxn modelId="{DA35C283-5E54-4E40-8168-117298A6DC67}" type="presParOf" srcId="{75E4C272-32F7-4640-81AA-2EF1143C4DFD}" destId="{E0218F22-CBEB-41E7-B53B-1C6569146CFB}" srcOrd="0" destOrd="0" presId="urn:microsoft.com/office/officeart/2018/5/layout/CenteredIconLabelDescriptionList"/>
    <dgm:cxn modelId="{5391C264-4BF1-BC42-AA4B-F076F34C068F}" type="presParOf" srcId="{E0218F22-CBEB-41E7-B53B-1C6569146CFB}" destId="{F04FE9D2-D993-48BE-8D76-F89838D55759}" srcOrd="0" destOrd="0" presId="urn:microsoft.com/office/officeart/2018/5/layout/CenteredIconLabelDescriptionList"/>
    <dgm:cxn modelId="{5B5443D8-A70F-3548-9251-CB25FC290829}" type="presParOf" srcId="{E0218F22-CBEB-41E7-B53B-1C6569146CFB}" destId="{4A2CCC8A-308E-480D-8497-90B21A2F9BBD}" srcOrd="1" destOrd="0" presId="urn:microsoft.com/office/officeart/2018/5/layout/CenteredIconLabelDescriptionList"/>
    <dgm:cxn modelId="{D29BA9CF-8DAA-1842-A921-D3052AD5AA6E}" type="presParOf" srcId="{E0218F22-CBEB-41E7-B53B-1C6569146CFB}" destId="{6017C1E7-6C72-42A8-91B1-87C144AFE70A}" srcOrd="2" destOrd="0" presId="urn:microsoft.com/office/officeart/2018/5/layout/CenteredIconLabelDescriptionList"/>
    <dgm:cxn modelId="{764EBCC6-73A9-2C47-BC8F-2CCC64031694}" type="presParOf" srcId="{E0218F22-CBEB-41E7-B53B-1C6569146CFB}" destId="{7CCE6BC5-BE5C-4ACA-AA65-17397CCA1F69}" srcOrd="3" destOrd="0" presId="urn:microsoft.com/office/officeart/2018/5/layout/CenteredIconLabelDescriptionList"/>
    <dgm:cxn modelId="{6FD364DB-51A7-084A-9DB4-160DDDAC817C}" type="presParOf" srcId="{E0218F22-CBEB-41E7-B53B-1C6569146CFB}" destId="{F9629836-6552-46B2-A205-80A49A5EBDBF}" srcOrd="4" destOrd="0" presId="urn:microsoft.com/office/officeart/2018/5/layout/CenteredIconLabelDescriptionList"/>
    <dgm:cxn modelId="{61D6D3DE-97A0-A44A-BB18-74AB58CD8547}" type="presParOf" srcId="{75E4C272-32F7-4640-81AA-2EF1143C4DFD}" destId="{D1FD7E95-A0BE-4A28-93EF-A520F7FBEEAC}" srcOrd="1" destOrd="0" presId="urn:microsoft.com/office/officeart/2018/5/layout/CenteredIconLabelDescriptionList"/>
    <dgm:cxn modelId="{287AE97A-619F-0E48-BBD4-80071B2DB015}" type="presParOf" srcId="{75E4C272-32F7-4640-81AA-2EF1143C4DFD}" destId="{DC5B1748-4B15-4607-9C6D-8FAC130B0B5E}" srcOrd="2" destOrd="0" presId="urn:microsoft.com/office/officeart/2018/5/layout/CenteredIconLabelDescriptionList"/>
    <dgm:cxn modelId="{03A4BEFC-DC81-FB4E-8F3A-D55CDB9F1C67}" type="presParOf" srcId="{DC5B1748-4B15-4607-9C6D-8FAC130B0B5E}" destId="{68461071-DA15-443A-B898-084F6D51E154}" srcOrd="0" destOrd="0" presId="urn:microsoft.com/office/officeart/2018/5/layout/CenteredIconLabelDescriptionList"/>
    <dgm:cxn modelId="{4A74CC27-3EC9-9A46-BCD4-40DC87A560E3}" type="presParOf" srcId="{DC5B1748-4B15-4607-9C6D-8FAC130B0B5E}" destId="{CDF543BC-04FC-4E51-8591-62C451ED8319}" srcOrd="1" destOrd="0" presId="urn:microsoft.com/office/officeart/2018/5/layout/CenteredIconLabelDescriptionList"/>
    <dgm:cxn modelId="{17031C2A-BC06-C24A-999C-0E588C33D636}" type="presParOf" srcId="{DC5B1748-4B15-4607-9C6D-8FAC130B0B5E}" destId="{922688A3-85D1-4887-B6C9-B6B7E5260475}" srcOrd="2" destOrd="0" presId="urn:microsoft.com/office/officeart/2018/5/layout/CenteredIconLabelDescriptionList"/>
    <dgm:cxn modelId="{9ACC29C1-5F9D-6A47-A817-CEDF622AE6AF}" type="presParOf" srcId="{DC5B1748-4B15-4607-9C6D-8FAC130B0B5E}" destId="{22A300F7-9AD3-4B1F-917F-1D00B79E689A}" srcOrd="3" destOrd="0" presId="urn:microsoft.com/office/officeart/2018/5/layout/CenteredIconLabelDescriptionList"/>
    <dgm:cxn modelId="{F2131DF8-8D2A-7948-8571-A38691154D2C}" type="presParOf" srcId="{DC5B1748-4B15-4607-9C6D-8FAC130B0B5E}" destId="{5EFFD6B1-E233-4EEB-B6E7-6EF9DD64BC2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2A8C8-8A26-604B-9EB6-8536888B37F6}">
      <dsp:nvSpPr>
        <dsp:cNvPr id="0" name=""/>
        <dsp:cNvSpPr/>
      </dsp:nvSpPr>
      <dsp:spPr>
        <a:xfrm>
          <a:off x="0" y="5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89A6A-8BB0-9C42-9BA3-B258371C8AC9}">
      <dsp:nvSpPr>
        <dsp:cNvPr id="0" name=""/>
        <dsp:cNvSpPr/>
      </dsp:nvSpPr>
      <dsp:spPr>
        <a:xfrm>
          <a:off x="0" y="502"/>
          <a:ext cx="1051560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Objectifs</a:t>
          </a:r>
          <a:r>
            <a:rPr lang="en-US" sz="2100" kern="1200" dirty="0"/>
            <a:t> de </a:t>
          </a:r>
          <a:r>
            <a:rPr lang="en-US" sz="2100" kern="1200" dirty="0" err="1"/>
            <a:t>l’API</a:t>
          </a:r>
          <a:endParaRPr lang="en-US" sz="2100" kern="1200" dirty="0"/>
        </a:p>
      </dsp:txBody>
      <dsp:txXfrm>
        <a:off x="0" y="502"/>
        <a:ext cx="10515600" cy="457088"/>
      </dsp:txXfrm>
    </dsp:sp>
    <dsp:sp modelId="{78191DC0-3B19-A04C-962D-6470876BF9C6}">
      <dsp:nvSpPr>
        <dsp:cNvPr id="0" name=""/>
        <dsp:cNvSpPr/>
      </dsp:nvSpPr>
      <dsp:spPr>
        <a:xfrm>
          <a:off x="0" y="45759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C0765-4A65-954C-9FD7-87926EA46AF7}">
      <dsp:nvSpPr>
        <dsp:cNvPr id="0" name=""/>
        <dsp:cNvSpPr/>
      </dsp:nvSpPr>
      <dsp:spPr>
        <a:xfrm>
          <a:off x="0" y="457590"/>
          <a:ext cx="1051560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Technologies </a:t>
          </a:r>
          <a:r>
            <a:rPr lang="en-US" sz="2100" kern="1200" dirty="0" err="1"/>
            <a:t>utilisées</a:t>
          </a:r>
          <a:r>
            <a:rPr lang="en-US" sz="2100" kern="1200" dirty="0"/>
            <a:t> </a:t>
          </a:r>
        </a:p>
      </dsp:txBody>
      <dsp:txXfrm>
        <a:off x="0" y="457590"/>
        <a:ext cx="10515600" cy="457088"/>
      </dsp:txXfrm>
    </dsp:sp>
    <dsp:sp modelId="{E1664003-B1D0-F542-A519-1759F92FC343}">
      <dsp:nvSpPr>
        <dsp:cNvPr id="0" name=""/>
        <dsp:cNvSpPr/>
      </dsp:nvSpPr>
      <dsp:spPr>
        <a:xfrm>
          <a:off x="0" y="9146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90241-FF3B-6A46-A834-AAB3337AF433}">
      <dsp:nvSpPr>
        <dsp:cNvPr id="0" name=""/>
        <dsp:cNvSpPr/>
      </dsp:nvSpPr>
      <dsp:spPr>
        <a:xfrm>
          <a:off x="0" y="914679"/>
          <a:ext cx="1051560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Fonctionnalités</a:t>
          </a:r>
          <a:r>
            <a:rPr lang="en-US" sz="2100" kern="1200" dirty="0"/>
            <a:t> </a:t>
          </a:r>
          <a:r>
            <a:rPr lang="en-US" sz="2100" kern="1200" dirty="0" err="1"/>
            <a:t>Clés</a:t>
          </a:r>
          <a:r>
            <a:rPr lang="en-US" sz="2100" kern="1200" dirty="0"/>
            <a:t> </a:t>
          </a:r>
        </a:p>
      </dsp:txBody>
      <dsp:txXfrm>
        <a:off x="0" y="914679"/>
        <a:ext cx="10515600" cy="457088"/>
      </dsp:txXfrm>
    </dsp:sp>
    <dsp:sp modelId="{E8AF8B8D-9DC4-D144-812E-E823C4D9828C}">
      <dsp:nvSpPr>
        <dsp:cNvPr id="0" name=""/>
        <dsp:cNvSpPr/>
      </dsp:nvSpPr>
      <dsp:spPr>
        <a:xfrm>
          <a:off x="0" y="13717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5252F-1C6F-9244-8CAB-B538D586AF09}">
      <dsp:nvSpPr>
        <dsp:cNvPr id="0" name=""/>
        <dsp:cNvSpPr/>
      </dsp:nvSpPr>
      <dsp:spPr>
        <a:xfrm>
          <a:off x="0" y="1371767"/>
          <a:ext cx="1051560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EndPoints Prinicipaux </a:t>
          </a:r>
        </a:p>
      </dsp:txBody>
      <dsp:txXfrm>
        <a:off x="0" y="1371767"/>
        <a:ext cx="10515600" cy="457088"/>
      </dsp:txXfrm>
    </dsp:sp>
    <dsp:sp modelId="{26FFA436-F16C-534B-B284-B23E378503CA}">
      <dsp:nvSpPr>
        <dsp:cNvPr id="0" name=""/>
        <dsp:cNvSpPr/>
      </dsp:nvSpPr>
      <dsp:spPr>
        <a:xfrm>
          <a:off x="0" y="182885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5318F-FED3-424E-9B72-6F7E1FEB374C}">
      <dsp:nvSpPr>
        <dsp:cNvPr id="0" name=""/>
        <dsp:cNvSpPr/>
      </dsp:nvSpPr>
      <dsp:spPr>
        <a:xfrm>
          <a:off x="0" y="1828856"/>
          <a:ext cx="1051560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Gestion des </a:t>
          </a:r>
          <a:r>
            <a:rPr lang="en-US" sz="2100" kern="1200" dirty="0" err="1"/>
            <a:t>Autorisations</a:t>
          </a:r>
          <a:r>
            <a:rPr lang="en-US" sz="2100" kern="1200" dirty="0"/>
            <a:t> (Admin </a:t>
          </a:r>
          <a:r>
            <a:rPr lang="en-US" sz="2100" kern="1200" dirty="0" err="1"/>
            <a:t>Uniquement</a:t>
          </a:r>
          <a:r>
            <a:rPr lang="en-US" sz="2100" kern="1200" dirty="0"/>
            <a:t>)</a:t>
          </a:r>
        </a:p>
      </dsp:txBody>
      <dsp:txXfrm>
        <a:off x="0" y="1828856"/>
        <a:ext cx="10515600" cy="457088"/>
      </dsp:txXfrm>
    </dsp:sp>
    <dsp:sp modelId="{765EC5D8-965C-EA4B-ABB8-7C9417862019}">
      <dsp:nvSpPr>
        <dsp:cNvPr id="0" name=""/>
        <dsp:cNvSpPr/>
      </dsp:nvSpPr>
      <dsp:spPr>
        <a:xfrm>
          <a:off x="0" y="228594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E6F6A-C6F8-AD4B-A3E8-41EFB539E4FC}">
      <dsp:nvSpPr>
        <dsp:cNvPr id="0" name=""/>
        <dsp:cNvSpPr/>
      </dsp:nvSpPr>
      <dsp:spPr>
        <a:xfrm>
          <a:off x="0" y="2285944"/>
          <a:ext cx="1051560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Statistiques de Réservation </a:t>
          </a:r>
        </a:p>
      </dsp:txBody>
      <dsp:txXfrm>
        <a:off x="0" y="2285944"/>
        <a:ext cx="10515600" cy="457088"/>
      </dsp:txXfrm>
    </dsp:sp>
    <dsp:sp modelId="{F424E551-BB45-A843-95FE-0BFC6F562354}">
      <dsp:nvSpPr>
        <dsp:cNvPr id="0" name=""/>
        <dsp:cNvSpPr/>
      </dsp:nvSpPr>
      <dsp:spPr>
        <a:xfrm>
          <a:off x="0" y="274303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E54EB-B49F-964C-A3FB-A7615F08FF85}">
      <dsp:nvSpPr>
        <dsp:cNvPr id="0" name=""/>
        <dsp:cNvSpPr/>
      </dsp:nvSpPr>
      <dsp:spPr>
        <a:xfrm>
          <a:off x="0" y="2743033"/>
          <a:ext cx="1051560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Difficultés</a:t>
          </a:r>
          <a:r>
            <a:rPr lang="en-GB" sz="2100" kern="1200" dirty="0"/>
            <a:t> </a:t>
          </a:r>
          <a:r>
            <a:rPr lang="en-GB" sz="2100" kern="1200" dirty="0" err="1"/>
            <a:t>Rencontrées</a:t>
          </a:r>
          <a:endParaRPr lang="en-US" sz="2100" kern="1200" dirty="0"/>
        </a:p>
      </dsp:txBody>
      <dsp:txXfrm>
        <a:off x="0" y="2743033"/>
        <a:ext cx="10515600" cy="457088"/>
      </dsp:txXfrm>
    </dsp:sp>
    <dsp:sp modelId="{E5FE1964-2D65-7D4D-90B4-F6912E89B2B8}">
      <dsp:nvSpPr>
        <dsp:cNvPr id="0" name=""/>
        <dsp:cNvSpPr/>
      </dsp:nvSpPr>
      <dsp:spPr>
        <a:xfrm>
          <a:off x="0" y="320012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7B5E4-5424-954B-A6A1-36A3C1FC9259}">
      <dsp:nvSpPr>
        <dsp:cNvPr id="0" name=""/>
        <dsp:cNvSpPr/>
      </dsp:nvSpPr>
      <dsp:spPr>
        <a:xfrm>
          <a:off x="0" y="3200121"/>
          <a:ext cx="1051560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Exemple</a:t>
          </a:r>
          <a:r>
            <a:rPr lang="en-US" sz="2100" kern="1200" dirty="0"/>
            <a:t> </a:t>
          </a:r>
          <a:r>
            <a:rPr lang="en-US" sz="2100" kern="1200" dirty="0" err="1"/>
            <a:t>d’utilisation</a:t>
          </a:r>
          <a:endParaRPr lang="en-FR" sz="2100" kern="1200" dirty="0"/>
        </a:p>
      </dsp:txBody>
      <dsp:txXfrm>
        <a:off x="0" y="3200121"/>
        <a:ext cx="10515600" cy="457088"/>
      </dsp:txXfrm>
    </dsp:sp>
    <dsp:sp modelId="{D46D43F0-7E9F-9947-BB1C-7486BC153D5D}">
      <dsp:nvSpPr>
        <dsp:cNvPr id="0" name=""/>
        <dsp:cNvSpPr/>
      </dsp:nvSpPr>
      <dsp:spPr>
        <a:xfrm>
          <a:off x="0" y="365721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AABE4-FD06-4C44-9CAF-445F406E1617}">
      <dsp:nvSpPr>
        <dsp:cNvPr id="0" name=""/>
        <dsp:cNvSpPr/>
      </dsp:nvSpPr>
      <dsp:spPr>
        <a:xfrm>
          <a:off x="0" y="3657210"/>
          <a:ext cx="1051560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R" sz="2100" kern="1200" dirty="0"/>
            <a:t>Conclusion</a:t>
          </a:r>
        </a:p>
      </dsp:txBody>
      <dsp:txXfrm>
        <a:off x="0" y="3657210"/>
        <a:ext cx="10515600" cy="4570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BA985-345F-F64E-B33B-9FA05F3D1037}">
      <dsp:nvSpPr>
        <dsp:cNvPr id="0" name=""/>
        <dsp:cNvSpPr/>
      </dsp:nvSpPr>
      <dsp:spPr>
        <a:xfrm>
          <a:off x="3577304" y="503724"/>
          <a:ext cx="4586936" cy="4586936"/>
        </a:xfrm>
        <a:prstGeom prst="pie">
          <a:avLst>
            <a:gd name="adj1" fmla="val 16200000"/>
            <a:gd name="adj2" fmla="val 180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Solution </a:t>
          </a:r>
          <a:r>
            <a:rPr lang="en-GB" sz="1400" kern="1200" dirty="0" err="1"/>
            <a:t>complète</a:t>
          </a:r>
          <a:r>
            <a:rPr lang="en-GB" sz="1400" kern="1200" dirty="0"/>
            <a:t> pour la gestion </a:t>
          </a:r>
          <a:r>
            <a:rPr lang="en-GB" sz="1400" kern="1200" dirty="0" err="1"/>
            <a:t>hôtelière</a:t>
          </a:r>
          <a:r>
            <a:rPr lang="en-GB" sz="1400" kern="1200" dirty="0"/>
            <a:t>.</a:t>
          </a:r>
          <a:endParaRPr lang="en-US" sz="1400" kern="1200" dirty="0"/>
        </a:p>
      </dsp:txBody>
      <dsp:txXfrm>
        <a:off x="6071178" y="1350123"/>
        <a:ext cx="1556282" cy="1528978"/>
      </dsp:txXfrm>
    </dsp:sp>
    <dsp:sp modelId="{A679D59E-B7FC-3E44-B772-9F7E0A177BFE}">
      <dsp:nvSpPr>
        <dsp:cNvPr id="0" name=""/>
        <dsp:cNvSpPr/>
      </dsp:nvSpPr>
      <dsp:spPr>
        <a:xfrm>
          <a:off x="3564838" y="505109"/>
          <a:ext cx="4586936" cy="4586936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Prochaines</a:t>
          </a:r>
          <a:r>
            <a:rPr lang="en-GB" sz="1400" kern="1200" dirty="0"/>
            <a:t> étapes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i="1" kern="1200" dirty="0"/>
            <a:t> </a:t>
          </a:r>
          <a:r>
            <a:rPr lang="en-GB" sz="1400" i="1" kern="1200" dirty="0" err="1"/>
            <a:t>Création</a:t>
          </a:r>
          <a:r>
            <a:rPr lang="en-GB" sz="1400" i="1" kern="1200" dirty="0"/>
            <a:t> </a:t>
          </a:r>
          <a:r>
            <a:rPr lang="en-GB" sz="1400" i="1" kern="1200" dirty="0" err="1"/>
            <a:t>d'une</a:t>
          </a:r>
          <a:r>
            <a:rPr lang="en-GB" sz="1400" i="1" kern="1200" dirty="0"/>
            <a:t> interface </a:t>
          </a:r>
          <a:r>
            <a:rPr lang="en-GB" sz="1400" i="1" kern="1200" dirty="0" err="1"/>
            <a:t>utilisateur</a:t>
          </a:r>
          <a:r>
            <a:rPr lang="en-GB" sz="1400" i="1" kern="1200" dirty="0"/>
            <a:t>.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i="1" kern="1200" dirty="0"/>
            <a:t> </a:t>
          </a:r>
          <a:r>
            <a:rPr lang="en-GB" sz="1400" i="1" kern="1200" dirty="0" err="1"/>
            <a:t>Ajout</a:t>
          </a:r>
          <a:r>
            <a:rPr lang="en-GB" sz="1400" i="1" kern="1200" dirty="0"/>
            <a:t> de </a:t>
          </a:r>
          <a:r>
            <a:rPr lang="en-GB" sz="1400" i="1" kern="1200" dirty="0" err="1"/>
            <a:t>nouvelles</a:t>
          </a:r>
          <a:r>
            <a:rPr lang="en-GB" sz="1400" i="1" kern="1200" dirty="0"/>
            <a:t> </a:t>
          </a:r>
          <a:r>
            <a:rPr lang="en-GB" sz="1400" i="1" kern="1200" dirty="0" err="1"/>
            <a:t>fonctionnalités</a:t>
          </a:r>
          <a:r>
            <a:rPr lang="en-GB" sz="1400" i="1" kern="1200" dirty="0"/>
            <a:t> </a:t>
          </a:r>
          <a:r>
            <a:rPr lang="en-GB" sz="1400" i="1" kern="1200" dirty="0" err="1"/>
            <a:t>selon</a:t>
          </a:r>
          <a:r>
            <a:rPr lang="en-GB" sz="1400" i="1" kern="1200" dirty="0"/>
            <a:t> les </a:t>
          </a:r>
          <a:r>
            <a:rPr lang="en-GB" sz="1400" i="1" kern="1200" dirty="0" err="1"/>
            <a:t>besoins</a:t>
          </a:r>
          <a:r>
            <a:rPr lang="en-GB" sz="1400" i="1" kern="1200" dirty="0"/>
            <a:t>.</a:t>
          </a:r>
          <a:endParaRPr lang="en-US" sz="1400" kern="1200" dirty="0"/>
        </a:p>
      </dsp:txBody>
      <dsp:txXfrm>
        <a:off x="4820785" y="3399247"/>
        <a:ext cx="2075042" cy="1419766"/>
      </dsp:txXfrm>
    </dsp:sp>
    <dsp:sp modelId="{BB483BFD-C312-3B40-BA7D-DE4C2BBB14A6}">
      <dsp:nvSpPr>
        <dsp:cNvPr id="0" name=""/>
        <dsp:cNvSpPr/>
      </dsp:nvSpPr>
      <dsp:spPr>
        <a:xfrm>
          <a:off x="3564838" y="505109"/>
          <a:ext cx="4586936" cy="4586936"/>
        </a:xfrm>
        <a:prstGeom prst="pie">
          <a:avLst>
            <a:gd name="adj1" fmla="val 9000000"/>
            <a:gd name="adj2" fmla="val 1620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API flexible et évolutive. </a:t>
          </a:r>
          <a:endParaRPr lang="en-GB" sz="1400" kern="1200" dirty="0"/>
        </a:p>
      </dsp:txBody>
      <dsp:txXfrm>
        <a:off x="4056296" y="1406114"/>
        <a:ext cx="1556282" cy="15289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7B2FE-6C00-2B49-A58A-4357BA4E2723}">
      <dsp:nvSpPr>
        <dsp:cNvPr id="0" name=""/>
        <dsp:cNvSpPr/>
      </dsp:nvSpPr>
      <dsp:spPr>
        <a:xfrm>
          <a:off x="336072" y="1107525"/>
          <a:ext cx="6111377" cy="1477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Merci pour </a:t>
          </a:r>
          <a:r>
            <a:rPr lang="en-US" sz="4400" kern="1200" dirty="0" err="1"/>
            <a:t>votre</a:t>
          </a:r>
          <a:r>
            <a:rPr lang="en-US" sz="4400" kern="1200" dirty="0"/>
            <a:t> attention </a:t>
          </a:r>
        </a:p>
      </dsp:txBody>
      <dsp:txXfrm>
        <a:off x="379357" y="1150810"/>
        <a:ext cx="6024807" cy="1391293"/>
      </dsp:txXfrm>
    </dsp:sp>
    <dsp:sp modelId="{EA261270-4655-8C42-AC97-93D0A3853E0F}">
      <dsp:nvSpPr>
        <dsp:cNvPr id="0" name=""/>
        <dsp:cNvSpPr/>
      </dsp:nvSpPr>
      <dsp:spPr>
        <a:xfrm>
          <a:off x="6146823" y="4176471"/>
          <a:ext cx="5330149" cy="1477863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Avez</a:t>
          </a:r>
          <a:r>
            <a:rPr lang="en-US" sz="4400" kern="1200" dirty="0"/>
            <a:t> </a:t>
          </a:r>
          <a:r>
            <a:rPr lang="en-US" sz="4400" kern="1200" dirty="0" err="1"/>
            <a:t>vous</a:t>
          </a:r>
          <a:r>
            <a:rPr lang="en-US" sz="4400" kern="1200" dirty="0"/>
            <a:t> des questions ?</a:t>
          </a:r>
        </a:p>
      </dsp:txBody>
      <dsp:txXfrm>
        <a:off x="6190108" y="4219756"/>
        <a:ext cx="5243579" cy="1391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C146E-B908-3045-BCAC-FDF4268236D4}">
      <dsp:nvSpPr>
        <dsp:cNvPr id="0" name=""/>
        <dsp:cNvSpPr/>
      </dsp:nvSpPr>
      <dsp:spPr>
        <a:xfrm>
          <a:off x="142344" y="2090"/>
          <a:ext cx="3070427" cy="1842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/>
            <a:t>Automatiser</a:t>
          </a:r>
          <a:r>
            <a:rPr lang="en-GB" sz="2600" kern="1200" dirty="0"/>
            <a:t> la gestion des clients, des </a:t>
          </a:r>
          <a:r>
            <a:rPr lang="en-GB" sz="2600" kern="1200" dirty="0" err="1"/>
            <a:t>chambres</a:t>
          </a:r>
          <a:r>
            <a:rPr lang="en-GB" sz="2600" kern="1200" dirty="0"/>
            <a:t> et des </a:t>
          </a:r>
          <a:r>
            <a:rPr lang="en-GB" sz="2600" kern="1200" dirty="0" err="1"/>
            <a:t>réservations</a:t>
          </a:r>
          <a:r>
            <a:rPr lang="en-GB" sz="2600" kern="1200" dirty="0"/>
            <a:t>.</a:t>
          </a:r>
          <a:endParaRPr lang="en-US" sz="2600" kern="1200" dirty="0"/>
        </a:p>
      </dsp:txBody>
      <dsp:txXfrm>
        <a:off x="142344" y="2090"/>
        <a:ext cx="3070427" cy="1842256"/>
      </dsp:txXfrm>
    </dsp:sp>
    <dsp:sp modelId="{A5CCE9DC-4212-6047-83A6-A277950B7513}">
      <dsp:nvSpPr>
        <dsp:cNvPr id="0" name=""/>
        <dsp:cNvSpPr/>
      </dsp:nvSpPr>
      <dsp:spPr>
        <a:xfrm>
          <a:off x="3519814" y="2090"/>
          <a:ext cx="3070427" cy="1842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/>
            <a:t>Faciliter</a:t>
          </a:r>
          <a:r>
            <a:rPr lang="en-GB" sz="2600" kern="1200" dirty="0"/>
            <a:t> la connexion et </a:t>
          </a:r>
          <a:r>
            <a:rPr lang="en-GB" sz="2600" kern="1200" dirty="0" err="1"/>
            <a:t>l'authentification</a:t>
          </a:r>
          <a:r>
            <a:rPr lang="en-GB" sz="2600" kern="1200" dirty="0"/>
            <a:t> </a:t>
          </a:r>
          <a:r>
            <a:rPr lang="en-GB" sz="2600" kern="1200" dirty="0" err="1"/>
            <a:t>sécurisée</a:t>
          </a:r>
          <a:r>
            <a:rPr lang="en-GB" sz="2600" kern="1200" dirty="0"/>
            <a:t> des </a:t>
          </a:r>
          <a:r>
            <a:rPr lang="en-GB" sz="2600" kern="1200" dirty="0" err="1"/>
            <a:t>utilisateurs</a:t>
          </a:r>
          <a:r>
            <a:rPr lang="en-GB" sz="2600" kern="1200" dirty="0"/>
            <a:t>.</a:t>
          </a:r>
          <a:endParaRPr lang="en-US" sz="2600" kern="1200" dirty="0"/>
        </a:p>
      </dsp:txBody>
      <dsp:txXfrm>
        <a:off x="3519814" y="2090"/>
        <a:ext cx="3070427" cy="1842256"/>
      </dsp:txXfrm>
    </dsp:sp>
    <dsp:sp modelId="{BF5F1A58-6AB1-6447-B31D-7576FA5CA253}">
      <dsp:nvSpPr>
        <dsp:cNvPr id="0" name=""/>
        <dsp:cNvSpPr/>
      </dsp:nvSpPr>
      <dsp:spPr>
        <a:xfrm>
          <a:off x="142344" y="2151389"/>
          <a:ext cx="3070427" cy="18422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/>
            <a:t>Fournir</a:t>
          </a:r>
          <a:r>
            <a:rPr lang="en-GB" sz="2600" kern="1200" dirty="0"/>
            <a:t> des </a:t>
          </a:r>
          <a:r>
            <a:rPr lang="en-GB" sz="2600" kern="1200" dirty="0" err="1"/>
            <a:t>outils</a:t>
          </a:r>
          <a:r>
            <a:rPr lang="en-GB" sz="2600" kern="1200" dirty="0"/>
            <a:t> </a:t>
          </a:r>
          <a:r>
            <a:rPr lang="en-GB" sz="2600" kern="1200" dirty="0" err="1"/>
            <a:t>d’analyse</a:t>
          </a:r>
          <a:r>
            <a:rPr lang="en-GB" sz="2600" kern="1200" dirty="0"/>
            <a:t> </a:t>
          </a:r>
          <a:r>
            <a:rPr lang="en-GB" sz="2600" kern="1200" dirty="0" err="1"/>
            <a:t>statistique</a:t>
          </a:r>
          <a:r>
            <a:rPr lang="en-GB" sz="2600" kern="1200" dirty="0"/>
            <a:t> (ex. : </a:t>
          </a:r>
          <a:r>
            <a:rPr lang="en-GB" sz="2600" kern="1200" dirty="0" err="1"/>
            <a:t>mois</a:t>
          </a:r>
          <a:r>
            <a:rPr lang="en-GB" sz="2600" kern="1200" dirty="0"/>
            <a:t> les plus </a:t>
          </a:r>
          <a:r>
            <a:rPr lang="en-GB" sz="2600" kern="1200" dirty="0" err="1"/>
            <a:t>réservés</a:t>
          </a:r>
          <a:r>
            <a:rPr lang="en-GB" sz="2600" kern="1200" dirty="0"/>
            <a:t>).</a:t>
          </a:r>
          <a:endParaRPr lang="en-US" sz="2600" kern="1200" dirty="0"/>
        </a:p>
      </dsp:txBody>
      <dsp:txXfrm>
        <a:off x="142344" y="2151389"/>
        <a:ext cx="3070427" cy="1842256"/>
      </dsp:txXfrm>
    </dsp:sp>
    <dsp:sp modelId="{8C4540C7-0B26-AF4A-BBDC-D3BDE78C8292}">
      <dsp:nvSpPr>
        <dsp:cNvPr id="0" name=""/>
        <dsp:cNvSpPr/>
      </dsp:nvSpPr>
      <dsp:spPr>
        <a:xfrm>
          <a:off x="3519814" y="2151389"/>
          <a:ext cx="3070427" cy="18422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Simplifier les </a:t>
          </a:r>
          <a:r>
            <a:rPr lang="en-GB" sz="2600" kern="1200" dirty="0" err="1"/>
            <a:t>opérations</a:t>
          </a:r>
          <a:r>
            <a:rPr lang="en-GB" sz="2600" kern="1200" dirty="0"/>
            <a:t> </a:t>
          </a:r>
          <a:r>
            <a:rPr lang="en-GB" sz="2600" kern="1200" dirty="0" err="1"/>
            <a:t>courantes</a:t>
          </a:r>
          <a:r>
            <a:rPr lang="en-GB" sz="2600" kern="1200" dirty="0"/>
            <a:t> pour un </a:t>
          </a:r>
          <a:r>
            <a:rPr lang="en-GB" sz="2600" kern="1200" dirty="0" err="1"/>
            <a:t>hôtel</a:t>
          </a:r>
          <a:r>
            <a:rPr lang="en-GB" sz="2600" kern="1200" dirty="0"/>
            <a:t>.</a:t>
          </a:r>
          <a:endParaRPr lang="en-US" sz="2600" kern="1200" dirty="0"/>
        </a:p>
      </dsp:txBody>
      <dsp:txXfrm>
        <a:off x="3519814" y="2151389"/>
        <a:ext cx="3070427" cy="1842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01176-A541-49DC-875D-7C5A83CDB1C2}">
      <dsp:nvSpPr>
        <dsp:cNvPr id="0" name=""/>
        <dsp:cNvSpPr/>
      </dsp:nvSpPr>
      <dsp:spPr>
        <a:xfrm>
          <a:off x="212335" y="321592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12153-A345-4E0C-B338-D0C7ECCD3013}">
      <dsp:nvSpPr>
        <dsp:cNvPr id="0" name=""/>
        <dsp:cNvSpPr/>
      </dsp:nvSpPr>
      <dsp:spPr>
        <a:xfrm>
          <a:off x="492877" y="602134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9ECB4-9F05-4BD8-9B9A-A1FEEEADC0C0}">
      <dsp:nvSpPr>
        <dsp:cNvPr id="0" name=""/>
        <dsp:cNvSpPr/>
      </dsp:nvSpPr>
      <dsp:spPr>
        <a:xfrm>
          <a:off x="1834517" y="3215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Backend : </a:t>
          </a:r>
          <a:r>
            <a:rPr lang="en-GB" sz="2400" kern="1200"/>
            <a:t>Node.js, Express.js</a:t>
          </a:r>
          <a:endParaRPr lang="en-US" sz="2400" kern="1200"/>
        </a:p>
      </dsp:txBody>
      <dsp:txXfrm>
        <a:off x="1834517" y="321592"/>
        <a:ext cx="3148942" cy="1335915"/>
      </dsp:txXfrm>
    </dsp:sp>
    <dsp:sp modelId="{0E62DC94-6005-4099-AB40-307FCCA230A5}">
      <dsp:nvSpPr>
        <dsp:cNvPr id="0" name=""/>
        <dsp:cNvSpPr/>
      </dsp:nvSpPr>
      <dsp:spPr>
        <a:xfrm>
          <a:off x="5532139" y="321592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55A2B-6DFA-4FF3-843D-12F4DBC7D8B4}">
      <dsp:nvSpPr>
        <dsp:cNvPr id="0" name=""/>
        <dsp:cNvSpPr/>
      </dsp:nvSpPr>
      <dsp:spPr>
        <a:xfrm>
          <a:off x="5812681" y="602134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2ABF8-91F4-4EC7-83E2-42F2FA413375}">
      <dsp:nvSpPr>
        <dsp:cNvPr id="0" name=""/>
        <dsp:cNvSpPr/>
      </dsp:nvSpPr>
      <dsp:spPr>
        <a:xfrm>
          <a:off x="7154322" y="3215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Base de données : </a:t>
          </a:r>
          <a:r>
            <a:rPr lang="en-GB" sz="2400" kern="1200"/>
            <a:t>SQLite (avec Prisma ORM)</a:t>
          </a:r>
          <a:endParaRPr lang="en-US" sz="2400" kern="1200"/>
        </a:p>
      </dsp:txBody>
      <dsp:txXfrm>
        <a:off x="7154322" y="321592"/>
        <a:ext cx="3148942" cy="1335915"/>
      </dsp:txXfrm>
    </dsp:sp>
    <dsp:sp modelId="{EB894152-66A6-4ADF-A53C-8CBE13DC7E61}">
      <dsp:nvSpPr>
        <dsp:cNvPr id="0" name=""/>
        <dsp:cNvSpPr/>
      </dsp:nvSpPr>
      <dsp:spPr>
        <a:xfrm>
          <a:off x="212335" y="2336485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D7A92-47EE-4173-9F3C-84F31DF7E4BB}">
      <dsp:nvSpPr>
        <dsp:cNvPr id="0" name=""/>
        <dsp:cNvSpPr/>
      </dsp:nvSpPr>
      <dsp:spPr>
        <a:xfrm>
          <a:off x="492877" y="2617028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3439A-04B6-46AB-B3BF-3CDBF271CFF2}">
      <dsp:nvSpPr>
        <dsp:cNvPr id="0" name=""/>
        <dsp:cNvSpPr/>
      </dsp:nvSpPr>
      <dsp:spPr>
        <a:xfrm>
          <a:off x="1834517" y="233648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Sécurité : </a:t>
          </a:r>
          <a:r>
            <a:rPr lang="en-GB" sz="2400" kern="1200"/>
            <a:t>JWT (JSON Web Token), Bcrypt pour le hachage des mots de passe</a:t>
          </a:r>
          <a:endParaRPr lang="en-US" sz="2400" kern="1200"/>
        </a:p>
      </dsp:txBody>
      <dsp:txXfrm>
        <a:off x="1834517" y="2336485"/>
        <a:ext cx="3148942" cy="1335915"/>
      </dsp:txXfrm>
    </dsp:sp>
    <dsp:sp modelId="{7481237F-86D5-4091-A8EA-FF49BBAF266E}">
      <dsp:nvSpPr>
        <dsp:cNvPr id="0" name=""/>
        <dsp:cNvSpPr/>
      </dsp:nvSpPr>
      <dsp:spPr>
        <a:xfrm>
          <a:off x="5532139" y="2336485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E361A-AE3E-4A1D-8A3D-3533E3DF4C07}">
      <dsp:nvSpPr>
        <dsp:cNvPr id="0" name=""/>
        <dsp:cNvSpPr/>
      </dsp:nvSpPr>
      <dsp:spPr>
        <a:xfrm>
          <a:off x="5812681" y="2617028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4EB8F-07F5-4324-8EDA-CABFBE388CEE}">
      <dsp:nvSpPr>
        <dsp:cNvPr id="0" name=""/>
        <dsp:cNvSpPr/>
      </dsp:nvSpPr>
      <dsp:spPr>
        <a:xfrm>
          <a:off x="7154322" y="233648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Environnement : </a:t>
          </a:r>
          <a:r>
            <a:rPr lang="en-GB" sz="2400" kern="1200"/>
            <a:t>dotenv pour la configuration</a:t>
          </a:r>
          <a:endParaRPr lang="en-US" sz="2400" kern="1200"/>
        </a:p>
      </dsp:txBody>
      <dsp:txXfrm>
        <a:off x="7154322" y="2336485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A9A16-FF2B-BC4C-BC1D-42B3CD58387C}">
      <dsp:nvSpPr>
        <dsp:cNvPr id="0" name=""/>
        <dsp:cNvSpPr/>
      </dsp:nvSpPr>
      <dsp:spPr>
        <a:xfrm>
          <a:off x="1573" y="168754"/>
          <a:ext cx="1808886" cy="904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u="none" kern="1200" dirty="0"/>
            <a:t>Gestion des Clients</a:t>
          </a:r>
          <a:endParaRPr lang="en-US" sz="2400" kern="1200" dirty="0"/>
        </a:p>
      </dsp:txBody>
      <dsp:txXfrm>
        <a:off x="28063" y="195244"/>
        <a:ext cx="1755906" cy="851463"/>
      </dsp:txXfrm>
    </dsp:sp>
    <dsp:sp modelId="{021CFA05-F715-504B-B7D5-2AA525D9FE84}">
      <dsp:nvSpPr>
        <dsp:cNvPr id="0" name=""/>
        <dsp:cNvSpPr/>
      </dsp:nvSpPr>
      <dsp:spPr>
        <a:xfrm>
          <a:off x="182462" y="1073197"/>
          <a:ext cx="180888" cy="67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332"/>
              </a:lnTo>
              <a:lnTo>
                <a:pt x="180888" y="6783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DD7D0-E97F-0F49-AD79-53A101E3C58B}">
      <dsp:nvSpPr>
        <dsp:cNvPr id="0" name=""/>
        <dsp:cNvSpPr/>
      </dsp:nvSpPr>
      <dsp:spPr>
        <a:xfrm>
          <a:off x="363351" y="1299308"/>
          <a:ext cx="1447109" cy="904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200" b="0" i="0" u="none" kern="1200" dirty="0" err="1"/>
            <a:t>Création</a:t>
          </a:r>
          <a:r>
            <a:rPr lang="en-GB" sz="1200" b="0" i="0" u="none" kern="1200" dirty="0"/>
            <a:t>, mise à jour, suppression des </a:t>
          </a:r>
          <a:r>
            <a:rPr lang="en-GB" sz="1200" b="0" i="0" u="none" kern="1200" dirty="0" err="1"/>
            <a:t>profils</a:t>
          </a:r>
          <a:r>
            <a:rPr lang="en-GB" sz="1200" b="0" i="0" u="none" kern="1200" dirty="0"/>
            <a:t>.</a:t>
          </a:r>
        </a:p>
      </dsp:txBody>
      <dsp:txXfrm>
        <a:off x="389841" y="1325798"/>
        <a:ext cx="1394129" cy="851463"/>
      </dsp:txXfrm>
    </dsp:sp>
    <dsp:sp modelId="{CE2F6688-AF46-4B48-A3CC-696586ECBD2C}">
      <dsp:nvSpPr>
        <dsp:cNvPr id="0" name=""/>
        <dsp:cNvSpPr/>
      </dsp:nvSpPr>
      <dsp:spPr>
        <a:xfrm>
          <a:off x="182462" y="1073197"/>
          <a:ext cx="180888" cy="1808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886"/>
              </a:lnTo>
              <a:lnTo>
                <a:pt x="180888" y="18088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80BC3-5F57-3D4E-80EB-311F3C8C52C7}">
      <dsp:nvSpPr>
        <dsp:cNvPr id="0" name=""/>
        <dsp:cNvSpPr/>
      </dsp:nvSpPr>
      <dsp:spPr>
        <a:xfrm>
          <a:off x="363351" y="2429862"/>
          <a:ext cx="1447109" cy="904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200" b="0" i="0" u="none" kern="1200" dirty="0" err="1"/>
            <a:t>Authentification</a:t>
          </a:r>
          <a:r>
            <a:rPr lang="en-GB" sz="1200" b="0" i="0" u="none" kern="1200" dirty="0"/>
            <a:t> </a:t>
          </a:r>
          <a:r>
            <a:rPr lang="en-GB" sz="1200" b="0" i="0" u="none" kern="1200" dirty="0" err="1"/>
            <a:t>sécurisée</a:t>
          </a:r>
          <a:r>
            <a:rPr lang="en-GB" sz="1200" b="0" i="0" u="none" kern="1200" dirty="0"/>
            <a:t> avec JWT.</a:t>
          </a:r>
        </a:p>
      </dsp:txBody>
      <dsp:txXfrm>
        <a:off x="389841" y="2456352"/>
        <a:ext cx="1394129" cy="851463"/>
      </dsp:txXfrm>
    </dsp:sp>
    <dsp:sp modelId="{5BD13B5E-F015-5743-BFE7-0048E1876565}">
      <dsp:nvSpPr>
        <dsp:cNvPr id="0" name=""/>
        <dsp:cNvSpPr/>
      </dsp:nvSpPr>
      <dsp:spPr>
        <a:xfrm>
          <a:off x="182462" y="1073197"/>
          <a:ext cx="180888" cy="2939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9441"/>
              </a:lnTo>
              <a:lnTo>
                <a:pt x="180888" y="293944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FB9D9-6BBB-8F43-9B40-93860CC30E01}">
      <dsp:nvSpPr>
        <dsp:cNvPr id="0" name=""/>
        <dsp:cNvSpPr/>
      </dsp:nvSpPr>
      <dsp:spPr>
        <a:xfrm>
          <a:off x="363351" y="3560417"/>
          <a:ext cx="1447109" cy="904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200" b="0" i="0" u="none" kern="1200" dirty="0"/>
            <a:t>Gestion des </a:t>
          </a:r>
          <a:r>
            <a:rPr lang="en-GB" sz="1200" b="0" i="0" u="none" kern="1200" dirty="0" err="1"/>
            <a:t>rôles</a:t>
          </a:r>
          <a:r>
            <a:rPr lang="en-GB" sz="1200" b="0" i="0" u="none" kern="1200" dirty="0"/>
            <a:t> : </a:t>
          </a:r>
          <a:r>
            <a:rPr lang="en-GB" sz="1200" b="0" i="0" u="none" kern="1200" dirty="0" err="1"/>
            <a:t>utilisateur</a:t>
          </a:r>
          <a:r>
            <a:rPr lang="en-GB" sz="1200" b="0" i="0" u="none" kern="1200" dirty="0"/>
            <a:t> </a:t>
          </a:r>
          <a:r>
            <a:rPr lang="en-GB" sz="1200" b="0" i="0" u="none" kern="1200" dirty="0" err="1"/>
            <a:t>ou</a:t>
          </a:r>
          <a:r>
            <a:rPr lang="en-GB" sz="1200" b="0" i="0" u="none" kern="1200" dirty="0"/>
            <a:t> </a:t>
          </a:r>
          <a:r>
            <a:rPr lang="en-GB" sz="1200" b="0" i="0" u="none" kern="1200" dirty="0" err="1"/>
            <a:t>administrateur</a:t>
          </a:r>
          <a:r>
            <a:rPr lang="en-GB" sz="1200" b="0" i="0" u="none" kern="1200" dirty="0"/>
            <a:t>.</a:t>
          </a:r>
        </a:p>
      </dsp:txBody>
      <dsp:txXfrm>
        <a:off x="389841" y="3586907"/>
        <a:ext cx="1394129" cy="851463"/>
      </dsp:txXfrm>
    </dsp:sp>
    <dsp:sp modelId="{18DA795A-D751-1448-B17C-A283DAF157D1}">
      <dsp:nvSpPr>
        <dsp:cNvPr id="0" name=""/>
        <dsp:cNvSpPr/>
      </dsp:nvSpPr>
      <dsp:spPr>
        <a:xfrm>
          <a:off x="2262682" y="168754"/>
          <a:ext cx="1808886" cy="904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u="none" kern="1200" dirty="0"/>
            <a:t>Gestion des </a:t>
          </a:r>
          <a:r>
            <a:rPr lang="en-GB" sz="2400" b="0" i="0" u="none" kern="1200" dirty="0" err="1"/>
            <a:t>Chambres</a:t>
          </a:r>
          <a:endParaRPr lang="en-US" sz="2400" kern="1200" dirty="0"/>
        </a:p>
      </dsp:txBody>
      <dsp:txXfrm>
        <a:off x="2289172" y="195244"/>
        <a:ext cx="1755906" cy="851463"/>
      </dsp:txXfrm>
    </dsp:sp>
    <dsp:sp modelId="{01785189-18C6-E64E-9741-681CF21B8065}">
      <dsp:nvSpPr>
        <dsp:cNvPr id="0" name=""/>
        <dsp:cNvSpPr/>
      </dsp:nvSpPr>
      <dsp:spPr>
        <a:xfrm>
          <a:off x="2443571" y="1073197"/>
          <a:ext cx="180888" cy="67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332"/>
              </a:lnTo>
              <a:lnTo>
                <a:pt x="180888" y="6783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19264-4A7F-784A-9F69-0848C81DE40C}">
      <dsp:nvSpPr>
        <dsp:cNvPr id="0" name=""/>
        <dsp:cNvSpPr/>
      </dsp:nvSpPr>
      <dsp:spPr>
        <a:xfrm>
          <a:off x="2624459" y="1299308"/>
          <a:ext cx="1447109" cy="904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200" b="0" i="0" u="none" kern="1200" dirty="0" err="1"/>
            <a:t>Suivi</a:t>
          </a:r>
          <a:r>
            <a:rPr lang="en-GB" sz="1200" b="0" i="0" u="none" kern="1200" dirty="0"/>
            <a:t> des </a:t>
          </a:r>
          <a:r>
            <a:rPr lang="en-GB" sz="1200" b="0" i="0" u="none" kern="1200" dirty="0" err="1"/>
            <a:t>chambres</a:t>
          </a:r>
          <a:r>
            <a:rPr lang="en-GB" sz="1200" b="0" i="0" u="none" kern="1200" dirty="0"/>
            <a:t> </a:t>
          </a:r>
          <a:r>
            <a:rPr lang="en-GB" sz="1200" b="0" i="0" u="none" kern="1200" dirty="0" err="1"/>
            <a:t>disponibles</a:t>
          </a:r>
          <a:r>
            <a:rPr lang="en-GB" sz="1200" b="0" i="0" u="none" kern="1200" dirty="0"/>
            <a:t> et </a:t>
          </a:r>
          <a:r>
            <a:rPr lang="en-GB" sz="1200" b="0" i="0" u="none" kern="1200" dirty="0" err="1"/>
            <a:t>réservées</a:t>
          </a:r>
          <a:r>
            <a:rPr lang="en-GB" sz="1200" b="0" i="0" u="none" kern="1200" dirty="0"/>
            <a:t>.</a:t>
          </a:r>
          <a:endParaRPr lang="en-US" sz="1200" b="1" kern="1200" dirty="0"/>
        </a:p>
      </dsp:txBody>
      <dsp:txXfrm>
        <a:off x="2650949" y="1325798"/>
        <a:ext cx="1394129" cy="851463"/>
      </dsp:txXfrm>
    </dsp:sp>
    <dsp:sp modelId="{73E433D4-47B6-0148-8B26-0A6F761F4821}">
      <dsp:nvSpPr>
        <dsp:cNvPr id="0" name=""/>
        <dsp:cNvSpPr/>
      </dsp:nvSpPr>
      <dsp:spPr>
        <a:xfrm>
          <a:off x="2443571" y="1073197"/>
          <a:ext cx="180888" cy="1808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886"/>
              </a:lnTo>
              <a:lnTo>
                <a:pt x="180888" y="18088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DEDA7-FC27-3147-8381-1707D9BDD6BB}">
      <dsp:nvSpPr>
        <dsp:cNvPr id="0" name=""/>
        <dsp:cNvSpPr/>
      </dsp:nvSpPr>
      <dsp:spPr>
        <a:xfrm>
          <a:off x="2624459" y="2429862"/>
          <a:ext cx="1447109" cy="904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200" b="0" i="0" u="none" kern="1200" dirty="0"/>
            <a:t>Gestion des types, prix, et </a:t>
          </a:r>
          <a:r>
            <a:rPr lang="en-GB" sz="1200" b="0" i="0" u="none" kern="1200" dirty="0" err="1"/>
            <a:t>statut</a:t>
          </a:r>
          <a:r>
            <a:rPr lang="en-GB" sz="1200" b="0" i="0" u="none" kern="1200" dirty="0"/>
            <a:t> des </a:t>
          </a:r>
          <a:r>
            <a:rPr lang="en-GB" sz="1200" b="0" i="0" u="none" kern="1200" dirty="0" err="1"/>
            <a:t>chambres</a:t>
          </a:r>
          <a:r>
            <a:rPr lang="en-GB" sz="1200" b="0" i="0" u="none" kern="1200" dirty="0"/>
            <a:t>.</a:t>
          </a:r>
        </a:p>
      </dsp:txBody>
      <dsp:txXfrm>
        <a:off x="2650949" y="2456352"/>
        <a:ext cx="1394129" cy="851463"/>
      </dsp:txXfrm>
    </dsp:sp>
    <dsp:sp modelId="{2E57EBFD-9D30-E642-8683-E7BC3262F613}">
      <dsp:nvSpPr>
        <dsp:cNvPr id="0" name=""/>
        <dsp:cNvSpPr/>
      </dsp:nvSpPr>
      <dsp:spPr>
        <a:xfrm>
          <a:off x="4523790" y="168754"/>
          <a:ext cx="1808886" cy="9044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u="none" kern="1200" dirty="0"/>
            <a:t>Gestion des </a:t>
          </a:r>
          <a:r>
            <a:rPr lang="en-GB" sz="2400" b="1" i="0" u="none" kern="1200" dirty="0" err="1"/>
            <a:t>Réservations</a:t>
          </a:r>
          <a:r>
            <a:rPr lang="en-GB" sz="2400" b="1" i="0" u="none" kern="1200" dirty="0"/>
            <a:t>.</a:t>
          </a:r>
          <a:endParaRPr lang="en-US" sz="2400" kern="1200" dirty="0"/>
        </a:p>
      </dsp:txBody>
      <dsp:txXfrm>
        <a:off x="4550280" y="195244"/>
        <a:ext cx="1755906" cy="851463"/>
      </dsp:txXfrm>
    </dsp:sp>
    <dsp:sp modelId="{E5BB9C02-7BE1-6C45-9035-739BBD88B2DE}">
      <dsp:nvSpPr>
        <dsp:cNvPr id="0" name=""/>
        <dsp:cNvSpPr/>
      </dsp:nvSpPr>
      <dsp:spPr>
        <a:xfrm>
          <a:off x="4704679" y="1073197"/>
          <a:ext cx="180888" cy="67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332"/>
              </a:lnTo>
              <a:lnTo>
                <a:pt x="180888" y="6783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B4DB1-8716-6943-BB1B-DE2396D9576C}">
      <dsp:nvSpPr>
        <dsp:cNvPr id="0" name=""/>
        <dsp:cNvSpPr/>
      </dsp:nvSpPr>
      <dsp:spPr>
        <a:xfrm>
          <a:off x="4885568" y="1299308"/>
          <a:ext cx="1447109" cy="904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u="none" kern="1200" dirty="0" err="1"/>
            <a:t>Création</a:t>
          </a:r>
          <a:r>
            <a:rPr lang="en-GB" sz="1200" b="0" i="0" u="none" kern="1200" dirty="0"/>
            <a:t> et </a:t>
          </a:r>
          <a:r>
            <a:rPr lang="en-GB" sz="1200" b="0" i="0" u="none" kern="1200" dirty="0" err="1"/>
            <a:t>suivi</a:t>
          </a:r>
          <a:r>
            <a:rPr lang="en-GB" sz="1200" b="0" i="0" u="none" kern="1200" dirty="0"/>
            <a:t> des </a:t>
          </a:r>
          <a:r>
            <a:rPr lang="en-GB" sz="1200" b="0" i="0" u="none" kern="1200" dirty="0" err="1"/>
            <a:t>réservations</a:t>
          </a:r>
          <a:r>
            <a:rPr lang="en-GB" sz="1200" b="0" i="0" u="none" kern="1200" dirty="0"/>
            <a:t>.</a:t>
          </a:r>
          <a:endParaRPr lang="en-GB" sz="1200" kern="1200" dirty="0"/>
        </a:p>
      </dsp:txBody>
      <dsp:txXfrm>
        <a:off x="4912058" y="1325798"/>
        <a:ext cx="1394129" cy="851463"/>
      </dsp:txXfrm>
    </dsp:sp>
    <dsp:sp modelId="{ACC89565-3E93-564F-A1AC-7634F3B6E763}">
      <dsp:nvSpPr>
        <dsp:cNvPr id="0" name=""/>
        <dsp:cNvSpPr/>
      </dsp:nvSpPr>
      <dsp:spPr>
        <a:xfrm>
          <a:off x="4704679" y="1073197"/>
          <a:ext cx="180888" cy="1808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886"/>
              </a:lnTo>
              <a:lnTo>
                <a:pt x="180888" y="18088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8BF8F-58E2-E540-86F8-49E1608B9A6B}">
      <dsp:nvSpPr>
        <dsp:cNvPr id="0" name=""/>
        <dsp:cNvSpPr/>
      </dsp:nvSpPr>
      <dsp:spPr>
        <a:xfrm>
          <a:off x="4885568" y="2429862"/>
          <a:ext cx="1447109" cy="904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u="none" kern="1200" dirty="0"/>
            <a:t>Association des </a:t>
          </a:r>
          <a:r>
            <a:rPr lang="en-GB" sz="1200" b="0" i="0" u="none" kern="1200" dirty="0" err="1"/>
            <a:t>réservations</a:t>
          </a:r>
          <a:r>
            <a:rPr lang="en-GB" sz="1200" b="0" i="0" u="none" kern="1200" dirty="0"/>
            <a:t> avec les clients et les </a:t>
          </a:r>
          <a:r>
            <a:rPr lang="en-GB" sz="1200" b="0" i="0" u="none" kern="1200" dirty="0" err="1"/>
            <a:t>chambres</a:t>
          </a:r>
          <a:r>
            <a:rPr lang="en-GB" sz="1200" b="0" i="0" u="none" kern="1200" dirty="0"/>
            <a:t>.</a:t>
          </a:r>
          <a:endParaRPr lang="en-GB" sz="1200" kern="1200" dirty="0"/>
        </a:p>
      </dsp:txBody>
      <dsp:txXfrm>
        <a:off x="4912058" y="2456352"/>
        <a:ext cx="1394129" cy="851463"/>
      </dsp:txXfrm>
    </dsp:sp>
    <dsp:sp modelId="{E8465284-A5EB-9A4C-BBE3-1D8475A750A7}">
      <dsp:nvSpPr>
        <dsp:cNvPr id="0" name=""/>
        <dsp:cNvSpPr/>
      </dsp:nvSpPr>
      <dsp:spPr>
        <a:xfrm>
          <a:off x="6784899" y="168754"/>
          <a:ext cx="1808886" cy="9044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u="none" kern="1200" dirty="0" err="1"/>
            <a:t>Statistiques</a:t>
          </a:r>
          <a:r>
            <a:rPr lang="en-GB" sz="2400" b="1" i="0" u="none" kern="1200" dirty="0"/>
            <a:t> et Analyses</a:t>
          </a:r>
          <a:endParaRPr lang="en-US" sz="2400" b="1" kern="1200" dirty="0"/>
        </a:p>
      </dsp:txBody>
      <dsp:txXfrm>
        <a:off x="6811389" y="195244"/>
        <a:ext cx="1755906" cy="851463"/>
      </dsp:txXfrm>
    </dsp:sp>
    <dsp:sp modelId="{0F86128D-778C-914E-88A1-03BF8A21A1B7}">
      <dsp:nvSpPr>
        <dsp:cNvPr id="0" name=""/>
        <dsp:cNvSpPr/>
      </dsp:nvSpPr>
      <dsp:spPr>
        <a:xfrm>
          <a:off x="6965788" y="1073197"/>
          <a:ext cx="180888" cy="67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332"/>
              </a:lnTo>
              <a:lnTo>
                <a:pt x="180888" y="6783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44BB9-84C7-D54B-A7BF-F0B41D393892}">
      <dsp:nvSpPr>
        <dsp:cNvPr id="0" name=""/>
        <dsp:cNvSpPr/>
      </dsp:nvSpPr>
      <dsp:spPr>
        <a:xfrm>
          <a:off x="7146676" y="1299308"/>
          <a:ext cx="1447109" cy="904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u="none" kern="1200" dirty="0"/>
            <a:t>Identification des </a:t>
          </a:r>
          <a:r>
            <a:rPr lang="en-GB" sz="1200" b="0" i="0" u="none" kern="1200" dirty="0" err="1"/>
            <a:t>mois</a:t>
          </a:r>
          <a:r>
            <a:rPr lang="en-GB" sz="1200" b="0" i="0" u="none" kern="1200" dirty="0"/>
            <a:t> les plus </a:t>
          </a:r>
          <a:r>
            <a:rPr lang="en-GB" sz="1200" b="0" i="0" u="none" kern="1200" dirty="0" err="1"/>
            <a:t>populaires</a:t>
          </a:r>
          <a:r>
            <a:rPr lang="en-GB" sz="1200" b="0" i="0" u="none" kern="1200" dirty="0"/>
            <a:t> pour les </a:t>
          </a:r>
          <a:r>
            <a:rPr lang="en-GB" sz="1200" b="0" i="0" u="none" kern="1200" dirty="0" err="1"/>
            <a:t>réservations</a:t>
          </a:r>
          <a:r>
            <a:rPr lang="en-GB" sz="1200" b="0" i="0" u="none" kern="1200" dirty="0"/>
            <a:t>.</a:t>
          </a:r>
          <a:endParaRPr lang="en-US" sz="1200" b="1" kern="1200" dirty="0"/>
        </a:p>
      </dsp:txBody>
      <dsp:txXfrm>
        <a:off x="7173166" y="1325798"/>
        <a:ext cx="1394129" cy="851463"/>
      </dsp:txXfrm>
    </dsp:sp>
    <dsp:sp modelId="{5C19B27C-1B05-6E4A-9479-9E6F1B3DA59D}">
      <dsp:nvSpPr>
        <dsp:cNvPr id="0" name=""/>
        <dsp:cNvSpPr/>
      </dsp:nvSpPr>
      <dsp:spPr>
        <a:xfrm>
          <a:off x="6965788" y="1073197"/>
          <a:ext cx="180888" cy="1808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886"/>
              </a:lnTo>
              <a:lnTo>
                <a:pt x="180888" y="18088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653B9-4CCA-A14A-A443-8CD22054DE8E}">
      <dsp:nvSpPr>
        <dsp:cNvPr id="0" name=""/>
        <dsp:cNvSpPr/>
      </dsp:nvSpPr>
      <dsp:spPr>
        <a:xfrm>
          <a:off x="7146676" y="2429862"/>
          <a:ext cx="1447109" cy="904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/>
            <a:t>Calculer</a:t>
          </a:r>
          <a:r>
            <a:rPr lang="en-US" sz="1200" b="0" kern="1200" dirty="0"/>
            <a:t> le prix total </a:t>
          </a:r>
        </a:p>
      </dsp:txBody>
      <dsp:txXfrm>
        <a:off x="7173166" y="2456352"/>
        <a:ext cx="1394129" cy="851463"/>
      </dsp:txXfrm>
    </dsp:sp>
    <dsp:sp modelId="{17B6D116-911A-A048-A6DB-DAAD839B7F28}">
      <dsp:nvSpPr>
        <dsp:cNvPr id="0" name=""/>
        <dsp:cNvSpPr/>
      </dsp:nvSpPr>
      <dsp:spPr>
        <a:xfrm>
          <a:off x="6965788" y="1073197"/>
          <a:ext cx="180888" cy="2939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9441"/>
              </a:lnTo>
              <a:lnTo>
                <a:pt x="180888" y="293944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BCB52-9A49-1C45-8D1F-6D027932FCE0}">
      <dsp:nvSpPr>
        <dsp:cNvPr id="0" name=""/>
        <dsp:cNvSpPr/>
      </dsp:nvSpPr>
      <dsp:spPr>
        <a:xfrm>
          <a:off x="7146676" y="3560417"/>
          <a:ext cx="1447109" cy="904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u="none" kern="1200"/>
            <a:t>Une chambre ne peut pas être réservée deux fois sur la même période.</a:t>
          </a:r>
          <a:r>
            <a:rPr lang="en-US" sz="1200" kern="1200"/>
            <a:t> </a:t>
          </a:r>
          <a:endParaRPr lang="en-US" sz="1200" b="0" kern="1200" dirty="0"/>
        </a:p>
      </dsp:txBody>
      <dsp:txXfrm>
        <a:off x="7173166" y="3586907"/>
        <a:ext cx="1394129" cy="8514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EB9FA-8720-F84B-A254-2036CDEEE094}">
      <dsp:nvSpPr>
        <dsp:cNvPr id="0" name=""/>
        <dsp:cNvSpPr/>
      </dsp:nvSpPr>
      <dsp:spPr>
        <a:xfrm rot="5400000">
          <a:off x="6668468" y="-2760491"/>
          <a:ext cx="964279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b="0" i="1" u="sng" kern="1200" dirty="0"/>
            <a:t>/client </a:t>
          </a:r>
          <a:r>
            <a:rPr lang="en-GB" sz="1000" b="0" i="0" kern="1200" dirty="0"/>
            <a:t>: Gestion des clients.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b="0" i="1" u="sng" kern="1200" dirty="0"/>
            <a:t>/client/:</a:t>
          </a:r>
          <a:r>
            <a:rPr lang="en-GB" sz="1000" b="0" i="1" u="sng" kern="1200" dirty="0" err="1"/>
            <a:t>idClient</a:t>
          </a:r>
          <a:r>
            <a:rPr lang="en-GB" sz="1000" b="0" i="1" u="sng" kern="1200" dirty="0"/>
            <a:t> </a:t>
          </a:r>
          <a:r>
            <a:rPr lang="en-GB" sz="1000" b="0" i="0" u="none" kern="1200" dirty="0"/>
            <a:t>: </a:t>
          </a:r>
          <a:r>
            <a:rPr lang="en-GB" sz="1000" b="0" i="0" u="none" kern="1200" dirty="0" err="1"/>
            <a:t>Acces</a:t>
          </a:r>
          <a:r>
            <a:rPr lang="en-GB" sz="1000" b="0" i="0" u="none" kern="1200" dirty="0"/>
            <a:t> au client par </a:t>
          </a:r>
          <a:r>
            <a:rPr lang="en-GB" sz="1000" b="0" i="0" u="none" kern="1200" dirty="0" err="1"/>
            <a:t>l’idClient</a:t>
          </a:r>
          <a:r>
            <a:rPr lang="en-GB" sz="1000" b="0" i="0" u="none" kern="1200" dirty="0"/>
            <a:t> pour modifier </a:t>
          </a:r>
          <a:r>
            <a:rPr lang="en-GB" sz="1000" b="0" i="0" u="none" kern="1200" dirty="0" err="1"/>
            <a:t>ou</a:t>
          </a:r>
          <a:r>
            <a:rPr lang="en-GB" sz="1000" b="0" i="0" u="none" kern="1200" dirty="0"/>
            <a:t> </a:t>
          </a:r>
          <a:r>
            <a:rPr lang="en-GB" sz="1000" b="0" i="0" u="none" kern="1200" dirty="0" err="1"/>
            <a:t>supprimer</a:t>
          </a:r>
          <a:r>
            <a:rPr lang="en-GB" sz="1000" b="0" i="0" u="none" kern="1200" dirty="0"/>
            <a:t> </a:t>
          </a:r>
          <a:endParaRPr lang="en-US" sz="1000" i="0" u="none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b="0" i="1" u="sng" kern="1200" dirty="0"/>
            <a:t>/client/login </a:t>
          </a:r>
          <a:r>
            <a:rPr lang="en-GB" sz="1000" b="0" i="0" kern="1200" dirty="0"/>
            <a:t>: </a:t>
          </a:r>
          <a:r>
            <a:rPr lang="en-GB" sz="1000" b="0" i="0" kern="1200" dirty="0" err="1"/>
            <a:t>Authentification</a:t>
          </a:r>
          <a:r>
            <a:rPr lang="en-GB" sz="1000" b="0" i="0" kern="1200" dirty="0"/>
            <a:t>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b="0" i="0" u="sng" kern="1200" dirty="0"/>
            <a:t>/client/register </a:t>
          </a:r>
          <a:r>
            <a:rPr lang="en-GB" sz="1000" b="0" i="0" kern="1200" dirty="0"/>
            <a:t>: </a:t>
          </a:r>
          <a:r>
            <a:rPr lang="en-GB" sz="1000" b="0" i="0" kern="1200" dirty="0" err="1"/>
            <a:t>Créer</a:t>
          </a:r>
          <a:r>
            <a:rPr lang="en-GB" sz="1000" b="0" i="0" kern="1200" dirty="0"/>
            <a:t> un </a:t>
          </a:r>
          <a:r>
            <a:rPr lang="en-GB" sz="1000" b="0" i="0" kern="1200" dirty="0" err="1"/>
            <a:t>compte</a:t>
          </a:r>
          <a:r>
            <a:rPr lang="en-GB" sz="1000" b="0" i="0" kern="1200" dirty="0"/>
            <a:t> 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b="0" i="1" u="sng" kern="1200" dirty="0"/>
            <a:t>/client/:</a:t>
          </a:r>
          <a:r>
            <a:rPr lang="en-GB" sz="1000" b="0" i="1" u="sng" kern="1200" dirty="0" err="1"/>
            <a:t>idClient</a:t>
          </a:r>
          <a:r>
            <a:rPr lang="en-GB" sz="1000" b="0" i="1" u="sng" kern="1200" dirty="0"/>
            <a:t>/reservation </a:t>
          </a:r>
          <a:r>
            <a:rPr lang="en-GB" sz="1000" b="0" i="0" kern="1200" dirty="0"/>
            <a:t>: </a:t>
          </a:r>
          <a:r>
            <a:rPr lang="en-GB" sz="1000" b="0" i="0" kern="1200" dirty="0" err="1"/>
            <a:t>Chambres</a:t>
          </a:r>
          <a:r>
            <a:rPr lang="en-GB" sz="1000" b="0" i="0" kern="1200" dirty="0"/>
            <a:t> </a:t>
          </a:r>
          <a:r>
            <a:rPr lang="en-GB" sz="1000" b="0" i="0" kern="1200" dirty="0" err="1"/>
            <a:t>réservées</a:t>
          </a:r>
          <a:r>
            <a:rPr lang="en-GB" sz="1000" b="0" i="0" kern="1200" dirty="0"/>
            <a:t> par un client.</a:t>
          </a:r>
          <a:endParaRPr lang="en-US" sz="1000" kern="1200" dirty="0"/>
        </a:p>
      </dsp:txBody>
      <dsp:txXfrm rot="-5400000">
        <a:off x="3785616" y="169433"/>
        <a:ext cx="6682912" cy="870135"/>
      </dsp:txXfrm>
    </dsp:sp>
    <dsp:sp modelId="{3DD71E0F-CAAE-0A43-B026-7123676325AC}">
      <dsp:nvSpPr>
        <dsp:cNvPr id="0" name=""/>
        <dsp:cNvSpPr/>
      </dsp:nvSpPr>
      <dsp:spPr>
        <a:xfrm>
          <a:off x="0" y="1826"/>
          <a:ext cx="3785616" cy="120534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b="1" i="0" kern="1200" dirty="0"/>
            <a:t>1. Clients</a:t>
          </a:r>
          <a:endParaRPr lang="en-US" sz="4200" kern="1200" dirty="0"/>
        </a:p>
      </dsp:txBody>
      <dsp:txXfrm>
        <a:off x="58840" y="60666"/>
        <a:ext cx="3667936" cy="1087668"/>
      </dsp:txXfrm>
    </dsp:sp>
    <dsp:sp modelId="{2AA24948-BD7E-6444-B20D-7ADFC7EE59B3}">
      <dsp:nvSpPr>
        <dsp:cNvPr id="0" name=""/>
        <dsp:cNvSpPr/>
      </dsp:nvSpPr>
      <dsp:spPr>
        <a:xfrm rot="5400000">
          <a:off x="6668468" y="-1494875"/>
          <a:ext cx="964279" cy="6729984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4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b="0" i="1" u="sng" kern="1200" dirty="0"/>
            <a:t>/room </a:t>
          </a:r>
          <a:r>
            <a:rPr lang="en-GB" sz="1000" b="0" i="0" kern="1200" dirty="0"/>
            <a:t>: Gestion des </a:t>
          </a:r>
          <a:r>
            <a:rPr lang="en-GB" sz="1000" b="0" i="0" kern="1200" dirty="0" err="1"/>
            <a:t>chambres</a:t>
          </a:r>
          <a:r>
            <a:rPr lang="en-GB" sz="1000" b="0" i="0" kern="1200" dirty="0"/>
            <a:t>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b="0" i="1" u="sng" kern="1200" dirty="0"/>
            <a:t>/room/:</a:t>
          </a:r>
          <a:r>
            <a:rPr lang="en-GB" sz="1000" b="0" i="1" u="sng" kern="1200" dirty="0" err="1"/>
            <a:t>idRoom</a:t>
          </a:r>
          <a:r>
            <a:rPr lang="en-GB" sz="1000" b="0" i="1" u="sng" kern="1200" dirty="0"/>
            <a:t> </a:t>
          </a:r>
          <a:r>
            <a:rPr lang="en-GB" sz="1000" b="0" i="0" u="none" kern="1200" dirty="0"/>
            <a:t>: Access au client by id pour modifier </a:t>
          </a:r>
          <a:r>
            <a:rPr lang="en-GB" sz="1000" b="0" i="0" u="none" kern="1200" dirty="0" err="1"/>
            <a:t>ou</a:t>
          </a:r>
          <a:r>
            <a:rPr lang="en-GB" sz="1000" b="0" i="0" u="none" kern="1200" dirty="0"/>
            <a:t> </a:t>
          </a:r>
          <a:r>
            <a:rPr lang="en-GB" sz="1000" b="0" i="0" u="none" kern="1200" dirty="0" err="1"/>
            <a:t>supprimer</a:t>
          </a:r>
          <a:r>
            <a:rPr lang="en-GB" sz="1000" b="0" i="0" u="none" kern="1200" dirty="0"/>
            <a:t> </a:t>
          </a:r>
          <a:endParaRPr lang="en-US" sz="1000" i="0" u="none" kern="1200" dirty="0"/>
        </a:p>
      </dsp:txBody>
      <dsp:txXfrm rot="-5400000">
        <a:off x="3785616" y="1435049"/>
        <a:ext cx="6682912" cy="870135"/>
      </dsp:txXfrm>
    </dsp:sp>
    <dsp:sp modelId="{C6B8CFB1-D6D6-FF48-854E-F689F8E1B55B}">
      <dsp:nvSpPr>
        <dsp:cNvPr id="0" name=""/>
        <dsp:cNvSpPr/>
      </dsp:nvSpPr>
      <dsp:spPr>
        <a:xfrm>
          <a:off x="0" y="1267442"/>
          <a:ext cx="3785616" cy="1205348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b="1" i="0" kern="1200" dirty="0"/>
            <a:t>2. </a:t>
          </a:r>
          <a:r>
            <a:rPr lang="en-GB" sz="4200" b="1" i="0" kern="1200" dirty="0" err="1"/>
            <a:t>Chambres</a:t>
          </a:r>
          <a:endParaRPr lang="en-US" sz="4200" kern="1200" dirty="0"/>
        </a:p>
      </dsp:txBody>
      <dsp:txXfrm>
        <a:off x="58840" y="1326282"/>
        <a:ext cx="3667936" cy="1087668"/>
      </dsp:txXfrm>
    </dsp:sp>
    <dsp:sp modelId="{6AB15795-98B0-A741-8926-C862792A8644}">
      <dsp:nvSpPr>
        <dsp:cNvPr id="0" name=""/>
        <dsp:cNvSpPr/>
      </dsp:nvSpPr>
      <dsp:spPr>
        <a:xfrm rot="5400000">
          <a:off x="6668468" y="-229258"/>
          <a:ext cx="964279" cy="672998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b="0" i="1" u="sng" kern="1200" dirty="0"/>
            <a:t>/reservation </a:t>
          </a:r>
          <a:r>
            <a:rPr lang="en-GB" sz="1000" b="0" i="0" kern="1200" dirty="0"/>
            <a:t>: Gestion des </a:t>
          </a:r>
          <a:r>
            <a:rPr lang="en-GB" sz="1000" b="0" i="0" kern="1200" dirty="0" err="1"/>
            <a:t>réservations</a:t>
          </a:r>
          <a:r>
            <a:rPr lang="en-GB" sz="1000" b="0" i="0" kern="1200" dirty="0"/>
            <a:t>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b="0" i="1" u="sng" kern="1200" dirty="0"/>
            <a:t>/reservation/:</a:t>
          </a:r>
          <a:r>
            <a:rPr lang="en-GB" sz="1000" b="0" i="1" u="sng" kern="1200" dirty="0" err="1"/>
            <a:t>idReservation</a:t>
          </a:r>
          <a:r>
            <a:rPr lang="en-GB" sz="1000" b="0" i="1" u="sng" kern="1200" dirty="0"/>
            <a:t> </a:t>
          </a:r>
          <a:r>
            <a:rPr lang="en-GB" sz="1000" b="0" i="0" u="none" kern="1200" dirty="0"/>
            <a:t>: Access au client by id pour modifier </a:t>
          </a:r>
          <a:r>
            <a:rPr lang="en-GB" sz="1000" b="0" i="0" u="none" kern="1200" dirty="0" err="1"/>
            <a:t>ou</a:t>
          </a:r>
          <a:r>
            <a:rPr lang="en-GB" sz="1000" b="0" i="0" u="none" kern="1200" dirty="0"/>
            <a:t> </a:t>
          </a:r>
          <a:r>
            <a:rPr lang="en-GB" sz="1000" b="0" i="0" u="none" kern="1200" dirty="0" err="1"/>
            <a:t>supprimer</a:t>
          </a:r>
          <a:r>
            <a:rPr lang="en-GB" sz="1000" b="0" i="0" u="none" kern="1200" dirty="0"/>
            <a:t> </a:t>
          </a:r>
          <a:endParaRPr lang="en-US" sz="1000" i="0" u="none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b="0" i="1" u="sng" kern="1200" dirty="0"/>
            <a:t>/reservation/top-months/year </a:t>
          </a:r>
          <a:r>
            <a:rPr lang="en-GB" sz="1000" b="0" i="0" u="none" kern="1200" dirty="0"/>
            <a:t> : </a:t>
          </a:r>
          <a:r>
            <a:rPr lang="en-GB" sz="1000" b="0" i="0" kern="1200" dirty="0" err="1"/>
            <a:t>Mois</a:t>
          </a:r>
          <a:r>
            <a:rPr lang="en-GB" sz="1000" b="0" i="0" kern="1200" dirty="0"/>
            <a:t> les plus </a:t>
          </a:r>
          <a:r>
            <a:rPr lang="en-GB" sz="1000" b="0" i="0" kern="1200" dirty="0" err="1"/>
            <a:t>réservés</a:t>
          </a:r>
          <a:r>
            <a:rPr lang="en-GB" sz="1000" b="0" i="0" kern="1200" dirty="0"/>
            <a:t>.</a:t>
          </a:r>
          <a:endParaRPr lang="en-US" sz="1000" kern="1200" dirty="0"/>
        </a:p>
      </dsp:txBody>
      <dsp:txXfrm rot="-5400000">
        <a:off x="3785616" y="2700666"/>
        <a:ext cx="6682912" cy="870135"/>
      </dsp:txXfrm>
    </dsp:sp>
    <dsp:sp modelId="{6D5F3218-4651-7E41-BAEE-6CA6850495E9}">
      <dsp:nvSpPr>
        <dsp:cNvPr id="0" name=""/>
        <dsp:cNvSpPr/>
      </dsp:nvSpPr>
      <dsp:spPr>
        <a:xfrm>
          <a:off x="0" y="2533058"/>
          <a:ext cx="3785616" cy="1205348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b="1" i="0" kern="1200" dirty="0"/>
            <a:t>3. </a:t>
          </a:r>
          <a:r>
            <a:rPr lang="en-GB" sz="4200" b="1" i="0" kern="1200" dirty="0" err="1"/>
            <a:t>Réservations</a:t>
          </a:r>
          <a:endParaRPr lang="en-US" sz="4200" kern="1200" dirty="0"/>
        </a:p>
      </dsp:txBody>
      <dsp:txXfrm>
        <a:off x="58840" y="2591898"/>
        <a:ext cx="3667936" cy="10876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8C149-8DD9-4749-B899-A65AE46EC4DC}">
      <dsp:nvSpPr>
        <dsp:cNvPr id="0" name=""/>
        <dsp:cNvSpPr/>
      </dsp:nvSpPr>
      <dsp:spPr>
        <a:xfrm>
          <a:off x="8930" y="276878"/>
          <a:ext cx="3534264" cy="1060279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Clients</a:t>
          </a:r>
          <a:endParaRPr lang="en-US" sz="2800" kern="1200"/>
        </a:p>
      </dsp:txBody>
      <dsp:txXfrm>
        <a:off x="327014" y="276878"/>
        <a:ext cx="2898096" cy="1060279"/>
      </dsp:txXfrm>
    </dsp:sp>
    <dsp:sp modelId="{C05E2200-6894-D54A-A490-B549315220CC}">
      <dsp:nvSpPr>
        <dsp:cNvPr id="0" name=""/>
        <dsp:cNvSpPr/>
      </dsp:nvSpPr>
      <dsp:spPr>
        <a:xfrm>
          <a:off x="8930" y="1337157"/>
          <a:ext cx="3216180" cy="237995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GET </a:t>
          </a:r>
          <a:r>
            <a:rPr lang="en-GB" sz="1700" i="1" u="sng" kern="1200" dirty="0"/>
            <a:t>/client/</a:t>
          </a:r>
          <a:endParaRPr lang="en-US" sz="1700" i="1" u="sng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GET </a:t>
          </a:r>
          <a:r>
            <a:rPr lang="en-GB" sz="1700" i="1" u="sng" kern="1200" dirty="0"/>
            <a:t>/client/:</a:t>
          </a:r>
          <a:r>
            <a:rPr lang="en-GB" sz="1700" i="1" u="sng" kern="1200" dirty="0" err="1"/>
            <a:t>idClient</a:t>
          </a:r>
          <a:endParaRPr lang="en-US" sz="1700" i="1" u="sng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GET </a:t>
          </a:r>
          <a:r>
            <a:rPr lang="en-GB" sz="1700" i="1" u="sng" kern="1200" dirty="0"/>
            <a:t>/client/:</a:t>
          </a:r>
          <a:r>
            <a:rPr lang="en-GB" sz="1700" i="1" u="sng" kern="1200" dirty="0" err="1"/>
            <a:t>idClient</a:t>
          </a:r>
          <a:r>
            <a:rPr lang="en-GB" sz="1700" i="1" u="sng" kern="1200" dirty="0"/>
            <a:t>/reservation</a:t>
          </a:r>
          <a:endParaRPr lang="en-US" sz="1700" i="1" u="sng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PUT </a:t>
          </a:r>
          <a:r>
            <a:rPr lang="en-GB" sz="1700" i="1" u="sng" kern="1200" dirty="0"/>
            <a:t>/client/:</a:t>
          </a:r>
          <a:r>
            <a:rPr lang="en-GB" sz="1700" i="1" u="sng" kern="1200" dirty="0" err="1"/>
            <a:t>idClient</a:t>
          </a:r>
          <a:endParaRPr lang="en-US" sz="1700" i="1" u="sng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DELETE </a:t>
          </a:r>
          <a:r>
            <a:rPr lang="en-GB" sz="1700" i="1" u="sng" kern="1200" dirty="0"/>
            <a:t>/client/:</a:t>
          </a:r>
          <a:r>
            <a:rPr lang="en-GB" sz="1700" i="1" u="sng" kern="1200" dirty="0" err="1"/>
            <a:t>idClient</a:t>
          </a:r>
          <a:endParaRPr lang="en-US" sz="1700" i="1" u="sng" kern="1200" dirty="0"/>
        </a:p>
      </dsp:txBody>
      <dsp:txXfrm>
        <a:off x="8930" y="1337157"/>
        <a:ext cx="3216180" cy="2379957"/>
      </dsp:txXfrm>
    </dsp:sp>
    <dsp:sp modelId="{03B22962-DCA8-9244-908C-D7BB705C4CFB}">
      <dsp:nvSpPr>
        <dsp:cNvPr id="0" name=""/>
        <dsp:cNvSpPr/>
      </dsp:nvSpPr>
      <dsp:spPr>
        <a:xfrm>
          <a:off x="3490667" y="276878"/>
          <a:ext cx="3534264" cy="1060279"/>
        </a:xfrm>
        <a:prstGeom prst="chevron">
          <a:avLst>
            <a:gd name="adj" fmla="val 30000"/>
          </a:avLst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Chambres</a:t>
          </a:r>
          <a:endParaRPr lang="en-US" sz="2800" kern="1200"/>
        </a:p>
      </dsp:txBody>
      <dsp:txXfrm>
        <a:off x="3808751" y="276878"/>
        <a:ext cx="2898096" cy="1060279"/>
      </dsp:txXfrm>
    </dsp:sp>
    <dsp:sp modelId="{341DC953-C35C-FF4E-A82C-553854D7A3F0}">
      <dsp:nvSpPr>
        <dsp:cNvPr id="0" name=""/>
        <dsp:cNvSpPr/>
      </dsp:nvSpPr>
      <dsp:spPr>
        <a:xfrm>
          <a:off x="3490667" y="1337157"/>
          <a:ext cx="3216180" cy="2379957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4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GET </a:t>
          </a:r>
          <a:r>
            <a:rPr lang="en-GB" sz="1700" i="1" u="sng" kern="1200" dirty="0"/>
            <a:t>/room</a:t>
          </a:r>
          <a:endParaRPr lang="en-US" sz="1700" i="1" u="sng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GET </a:t>
          </a:r>
          <a:r>
            <a:rPr lang="en-GB" sz="1700" i="1" u="sng" kern="1200" dirty="0"/>
            <a:t>/room/:</a:t>
          </a:r>
          <a:r>
            <a:rPr lang="en-GB" sz="1700" i="1" u="sng" kern="1200" dirty="0" err="1"/>
            <a:t>idRoom</a:t>
          </a:r>
          <a:endParaRPr lang="en-US" sz="1700" i="1" u="sng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POST </a:t>
          </a:r>
          <a:r>
            <a:rPr lang="en-GB" sz="1700" i="1" u="sng" kern="1200" dirty="0"/>
            <a:t>/room</a:t>
          </a:r>
          <a:endParaRPr lang="en-US" sz="1700" i="1" u="sng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PUT </a:t>
          </a:r>
          <a:r>
            <a:rPr lang="en-GB" sz="1700" i="1" u="sng" kern="1200" dirty="0"/>
            <a:t>/room/:</a:t>
          </a:r>
          <a:r>
            <a:rPr lang="en-GB" sz="1700" i="1" u="sng" kern="1200" dirty="0" err="1"/>
            <a:t>idRoom</a:t>
          </a:r>
          <a:endParaRPr lang="en-US" sz="1700" i="1" u="sng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DELETE </a:t>
          </a:r>
          <a:r>
            <a:rPr lang="en-GB" sz="1700" i="1" u="sng" kern="1200" dirty="0"/>
            <a:t>/room/:</a:t>
          </a:r>
          <a:r>
            <a:rPr lang="en-GB" sz="1700" i="1" u="sng" kern="1200" dirty="0" err="1"/>
            <a:t>idRoom</a:t>
          </a:r>
          <a:endParaRPr lang="en-US" sz="1700" i="1" u="sng" kern="1200" dirty="0"/>
        </a:p>
      </dsp:txBody>
      <dsp:txXfrm>
        <a:off x="3490667" y="1337157"/>
        <a:ext cx="3216180" cy="2379957"/>
      </dsp:txXfrm>
    </dsp:sp>
    <dsp:sp modelId="{10782F8A-9C3F-9E43-BEC9-A727EF3F1C09}">
      <dsp:nvSpPr>
        <dsp:cNvPr id="0" name=""/>
        <dsp:cNvSpPr/>
      </dsp:nvSpPr>
      <dsp:spPr>
        <a:xfrm>
          <a:off x="6972405" y="276878"/>
          <a:ext cx="3534264" cy="1060279"/>
        </a:xfrm>
        <a:prstGeom prst="chevron">
          <a:avLst>
            <a:gd name="adj" fmla="val 30000"/>
          </a:avLst>
        </a:prstGeom>
        <a:solidFill>
          <a:schemeClr val="accent5"/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/>
            <a:t>Réservations</a:t>
          </a:r>
          <a:endParaRPr lang="en-US" sz="2800" kern="1200" dirty="0"/>
        </a:p>
      </dsp:txBody>
      <dsp:txXfrm>
        <a:off x="7290489" y="276878"/>
        <a:ext cx="2898096" cy="1060279"/>
      </dsp:txXfrm>
    </dsp:sp>
    <dsp:sp modelId="{56A1036D-AE14-A649-B566-DDF9491A6A54}">
      <dsp:nvSpPr>
        <dsp:cNvPr id="0" name=""/>
        <dsp:cNvSpPr/>
      </dsp:nvSpPr>
      <dsp:spPr>
        <a:xfrm>
          <a:off x="6972405" y="1337157"/>
          <a:ext cx="3216180" cy="237995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GET </a:t>
          </a:r>
          <a:r>
            <a:rPr lang="en-GB" sz="1700" i="1" u="sng" kern="1200" dirty="0"/>
            <a:t>/reservation</a:t>
          </a:r>
          <a:endParaRPr lang="en-US" sz="1700" i="1" u="sng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GET </a:t>
          </a:r>
          <a:r>
            <a:rPr lang="en-GB" sz="1700" i="1" u="sng" kern="1200" dirty="0"/>
            <a:t>/reservation/top-months/:year</a:t>
          </a:r>
          <a:endParaRPr lang="en-US" sz="1700" i="1" u="sng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PUT </a:t>
          </a:r>
          <a:r>
            <a:rPr lang="en-GB" sz="1700" i="1" u="sng" kern="1200" dirty="0"/>
            <a:t>/reservation/:</a:t>
          </a:r>
          <a:r>
            <a:rPr lang="en-GB" sz="1700" i="1" u="sng" kern="1200" dirty="0" err="1"/>
            <a:t>idReservation</a:t>
          </a:r>
          <a:endParaRPr lang="en-US" sz="1700" i="1" u="sng" kern="1200" dirty="0"/>
        </a:p>
      </dsp:txBody>
      <dsp:txXfrm>
        <a:off x="6972405" y="1337157"/>
        <a:ext cx="3216180" cy="23799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4C628-E998-0544-A5AD-E6B2D88A752A}">
      <dsp:nvSpPr>
        <dsp:cNvPr id="0" name=""/>
        <dsp:cNvSpPr/>
      </dsp:nvSpPr>
      <dsp:spPr>
        <a:xfrm>
          <a:off x="4701990" y="1525124"/>
          <a:ext cx="91440" cy="6961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4420"/>
              </a:lnTo>
              <a:lnTo>
                <a:pt x="49358" y="474420"/>
              </a:lnTo>
              <a:lnTo>
                <a:pt x="49358" y="696173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  <a:head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5BC00-11DB-3A4A-8061-05A60CF6D794}">
      <dsp:nvSpPr>
        <dsp:cNvPr id="0" name=""/>
        <dsp:cNvSpPr/>
      </dsp:nvSpPr>
      <dsp:spPr>
        <a:xfrm>
          <a:off x="8715060" y="1436233"/>
          <a:ext cx="91440" cy="7850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50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C661E-9875-EE4F-89C4-794D9F572E34}">
      <dsp:nvSpPr>
        <dsp:cNvPr id="0" name=""/>
        <dsp:cNvSpPr/>
      </dsp:nvSpPr>
      <dsp:spPr>
        <a:xfrm>
          <a:off x="885177" y="1566971"/>
          <a:ext cx="91440" cy="6335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35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D756B-05F1-3242-92AC-2164B8F59E51}">
      <dsp:nvSpPr>
        <dsp:cNvPr id="0" name=""/>
        <dsp:cNvSpPr/>
      </dsp:nvSpPr>
      <dsp:spPr>
        <a:xfrm>
          <a:off x="-265970" y="46948"/>
          <a:ext cx="2393736" cy="1520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04C5A-E92E-C249-B16E-470D5ECC8F46}">
      <dsp:nvSpPr>
        <dsp:cNvPr id="0" name=""/>
        <dsp:cNvSpPr/>
      </dsp:nvSpPr>
      <dsp:spPr>
        <a:xfrm>
          <a:off x="0" y="299620"/>
          <a:ext cx="2393736" cy="1520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2 </a:t>
          </a:r>
          <a:r>
            <a:rPr lang="en-GB" sz="2000" kern="1200" dirty="0" err="1"/>
            <a:t>Mois</a:t>
          </a:r>
          <a:r>
            <a:rPr lang="en-GB" sz="2000" kern="1200" dirty="0"/>
            <a:t> les Plus </a:t>
          </a:r>
          <a:r>
            <a:rPr lang="en-GB" sz="2000" kern="1200" dirty="0" err="1"/>
            <a:t>Réservés</a:t>
          </a:r>
          <a:endParaRPr lang="en-US" sz="2000" kern="1200" dirty="0"/>
        </a:p>
      </dsp:txBody>
      <dsp:txXfrm>
        <a:off x="44520" y="344140"/>
        <a:ext cx="2304696" cy="1430982"/>
      </dsp:txXfrm>
    </dsp:sp>
    <dsp:sp modelId="{D5017D5B-A7DB-B94C-9039-4C5D26D92F0B}">
      <dsp:nvSpPr>
        <dsp:cNvPr id="0" name=""/>
        <dsp:cNvSpPr/>
      </dsp:nvSpPr>
      <dsp:spPr>
        <a:xfrm>
          <a:off x="-265970" y="2200524"/>
          <a:ext cx="2393736" cy="15200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D6207-A69C-974A-8FB9-CBE013AE519A}">
      <dsp:nvSpPr>
        <dsp:cNvPr id="0" name=""/>
        <dsp:cNvSpPr/>
      </dsp:nvSpPr>
      <dsp:spPr>
        <a:xfrm>
          <a:off x="0" y="2453196"/>
          <a:ext cx="2393736" cy="1520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kern="1200" dirty="0" err="1"/>
            <a:t>Identifie</a:t>
          </a:r>
          <a:r>
            <a:rPr lang="en-GB" sz="2000" b="0" i="0" u="none" kern="1200" dirty="0"/>
            <a:t> les 2 </a:t>
          </a:r>
          <a:r>
            <a:rPr lang="en-GB" sz="2000" b="0" i="0" u="none" kern="1200" dirty="0" err="1"/>
            <a:t>mois</a:t>
          </a:r>
          <a:r>
            <a:rPr lang="en-GB" sz="2000" b="0" i="0" u="none" kern="1200" dirty="0"/>
            <a:t> avec le plus de </a:t>
          </a:r>
          <a:r>
            <a:rPr lang="en-GB" sz="2000" b="0" i="0" u="none" kern="1200" dirty="0" err="1"/>
            <a:t>réservations</a:t>
          </a:r>
          <a:r>
            <a:rPr lang="en-GB" sz="2000" b="0" i="0" u="none" kern="1200" dirty="0"/>
            <a:t> pour </a:t>
          </a:r>
          <a:r>
            <a:rPr lang="en-GB" sz="2000" b="0" i="0" u="none" kern="1200" dirty="0" err="1"/>
            <a:t>une</a:t>
          </a:r>
          <a:r>
            <a:rPr lang="en-GB" sz="2000" b="0" i="0" u="none" kern="1200" dirty="0"/>
            <a:t> </a:t>
          </a:r>
          <a:r>
            <a:rPr lang="en-GB" sz="2000" b="0" i="0" u="none" kern="1200" dirty="0" err="1"/>
            <a:t>année</a:t>
          </a:r>
          <a:r>
            <a:rPr lang="en-GB" sz="2000" b="0" i="0" u="none" kern="1200" dirty="0"/>
            <a:t> donnée.</a:t>
          </a:r>
          <a:endParaRPr lang="en-US" sz="2000" kern="1200" dirty="0"/>
        </a:p>
      </dsp:txBody>
      <dsp:txXfrm>
        <a:off x="44520" y="2497716"/>
        <a:ext cx="2304696" cy="1430982"/>
      </dsp:txXfrm>
    </dsp:sp>
    <dsp:sp modelId="{96A09A7E-4B7B-BA4E-A45C-4FA45AFB8601}">
      <dsp:nvSpPr>
        <dsp:cNvPr id="0" name=""/>
        <dsp:cNvSpPr/>
      </dsp:nvSpPr>
      <dsp:spPr>
        <a:xfrm>
          <a:off x="7563912" y="-83788"/>
          <a:ext cx="2393736" cy="1520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F0D92-F69F-2844-9BE8-1B87A1DC93B9}">
      <dsp:nvSpPr>
        <dsp:cNvPr id="0" name=""/>
        <dsp:cNvSpPr/>
      </dsp:nvSpPr>
      <dsp:spPr>
        <a:xfrm>
          <a:off x="7829883" y="168883"/>
          <a:ext cx="2393736" cy="1520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Calcul</a:t>
          </a:r>
          <a:r>
            <a:rPr lang="en-GB" sz="2000" kern="1200" dirty="0"/>
            <a:t> du Total des Prix</a:t>
          </a:r>
          <a:endParaRPr lang="en-US" sz="2000" kern="1200" dirty="0"/>
        </a:p>
      </dsp:txBody>
      <dsp:txXfrm>
        <a:off x="7874403" y="213403"/>
        <a:ext cx="2304696" cy="1430982"/>
      </dsp:txXfrm>
    </dsp:sp>
    <dsp:sp modelId="{F3665F3D-4DF2-124A-AB87-A89CFF6B25B4}">
      <dsp:nvSpPr>
        <dsp:cNvPr id="0" name=""/>
        <dsp:cNvSpPr/>
      </dsp:nvSpPr>
      <dsp:spPr>
        <a:xfrm>
          <a:off x="7563912" y="2221298"/>
          <a:ext cx="2393736" cy="15200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A922D-4DF9-4D43-9580-8CDD900CDEAF}">
      <dsp:nvSpPr>
        <dsp:cNvPr id="0" name=""/>
        <dsp:cNvSpPr/>
      </dsp:nvSpPr>
      <dsp:spPr>
        <a:xfrm>
          <a:off x="7829883" y="2473970"/>
          <a:ext cx="2393736" cy="1520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kern="1200" dirty="0" err="1"/>
            <a:t>Calcule</a:t>
          </a:r>
          <a:r>
            <a:rPr lang="en-GB" sz="2000" b="0" i="0" u="none" kern="1200" dirty="0"/>
            <a:t> le total (</a:t>
          </a:r>
          <a:r>
            <a:rPr lang="en-GB" sz="2000" b="0" i="0" u="none" kern="1200" dirty="0" err="1"/>
            <a:t>nuits</a:t>
          </a:r>
          <a:r>
            <a:rPr lang="en-GB" sz="2000" b="0" i="0" u="none" kern="1200" dirty="0"/>
            <a:t> x prix chambre).</a:t>
          </a:r>
          <a:endParaRPr lang="en-US" sz="2000" kern="1200" dirty="0"/>
        </a:p>
      </dsp:txBody>
      <dsp:txXfrm>
        <a:off x="7874403" y="2518490"/>
        <a:ext cx="2304696" cy="1430982"/>
      </dsp:txXfrm>
    </dsp:sp>
    <dsp:sp modelId="{E9F3D9E2-E5C7-DE4D-8B38-3BC567D4D814}">
      <dsp:nvSpPr>
        <dsp:cNvPr id="0" name=""/>
        <dsp:cNvSpPr/>
      </dsp:nvSpPr>
      <dsp:spPr>
        <a:xfrm>
          <a:off x="3550842" y="5102"/>
          <a:ext cx="2393736" cy="1520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0F775-5076-F440-8B93-3DCBE8B0836E}">
      <dsp:nvSpPr>
        <dsp:cNvPr id="0" name=""/>
        <dsp:cNvSpPr/>
      </dsp:nvSpPr>
      <dsp:spPr>
        <a:xfrm>
          <a:off x="3816813" y="257774"/>
          <a:ext cx="2393736" cy="1520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kern="1200" dirty="0" err="1"/>
            <a:t>Prévention</a:t>
          </a:r>
          <a:r>
            <a:rPr lang="en-GB" sz="2000" b="0" i="0" u="none" kern="1200" dirty="0"/>
            <a:t> des </a:t>
          </a:r>
          <a:r>
            <a:rPr lang="en-GB" sz="2000" b="0" i="0" u="none" kern="1200" dirty="0" err="1"/>
            <a:t>Conflits</a:t>
          </a:r>
          <a:r>
            <a:rPr lang="en-GB" sz="2000" b="0" i="0" u="none" kern="1200" dirty="0"/>
            <a:t> de </a:t>
          </a:r>
          <a:r>
            <a:rPr lang="en-GB" sz="2000" b="0" i="0" u="none" kern="1200" dirty="0" err="1"/>
            <a:t>Réservation</a:t>
          </a:r>
          <a:endParaRPr lang="en-US" sz="2000" kern="1200" dirty="0"/>
        </a:p>
      </dsp:txBody>
      <dsp:txXfrm>
        <a:off x="3861333" y="302294"/>
        <a:ext cx="2304696" cy="1430982"/>
      </dsp:txXfrm>
    </dsp:sp>
    <dsp:sp modelId="{8C81047B-BA45-3040-9A84-F98AF9612F11}">
      <dsp:nvSpPr>
        <dsp:cNvPr id="0" name=""/>
        <dsp:cNvSpPr/>
      </dsp:nvSpPr>
      <dsp:spPr>
        <a:xfrm>
          <a:off x="3554480" y="2221298"/>
          <a:ext cx="2393736" cy="15200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AFE1D-FE97-7E4A-839E-D3BAB2D6B5B1}">
      <dsp:nvSpPr>
        <dsp:cNvPr id="0" name=""/>
        <dsp:cNvSpPr/>
      </dsp:nvSpPr>
      <dsp:spPr>
        <a:xfrm>
          <a:off x="3820451" y="2473970"/>
          <a:ext cx="2393736" cy="1520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kern="1200" dirty="0"/>
            <a:t>Une chambre ne </a:t>
          </a:r>
          <a:r>
            <a:rPr lang="en-GB" sz="2000" b="0" i="0" u="none" kern="1200" dirty="0" err="1"/>
            <a:t>peut</a:t>
          </a:r>
          <a:r>
            <a:rPr lang="en-GB" sz="2000" b="0" i="0" u="none" kern="1200" dirty="0"/>
            <a:t> pas </a:t>
          </a:r>
          <a:r>
            <a:rPr lang="en-GB" sz="2000" b="0" i="0" u="none" kern="1200" dirty="0" err="1"/>
            <a:t>être</a:t>
          </a:r>
          <a:r>
            <a:rPr lang="en-GB" sz="2000" b="0" i="0" u="none" kern="1200" dirty="0"/>
            <a:t> </a:t>
          </a:r>
          <a:r>
            <a:rPr lang="en-GB" sz="2000" b="0" i="0" u="none" kern="1200" dirty="0" err="1"/>
            <a:t>réservée</a:t>
          </a:r>
          <a:r>
            <a:rPr lang="en-GB" sz="2000" b="0" i="0" u="none" kern="1200" dirty="0"/>
            <a:t> deux </a:t>
          </a:r>
          <a:r>
            <a:rPr lang="en-GB" sz="2000" b="0" i="0" u="none" kern="1200" dirty="0" err="1"/>
            <a:t>fois</a:t>
          </a:r>
          <a:r>
            <a:rPr lang="en-GB" sz="2000" b="0" i="0" u="none" kern="1200" dirty="0"/>
            <a:t> sur la </a:t>
          </a:r>
          <a:r>
            <a:rPr lang="en-GB" sz="2000" b="0" i="0" u="none" kern="1200" dirty="0" err="1"/>
            <a:t>même</a:t>
          </a:r>
          <a:r>
            <a:rPr lang="en-GB" sz="2000" b="0" i="0" u="none" kern="1200" dirty="0"/>
            <a:t> </a:t>
          </a:r>
          <a:r>
            <a:rPr lang="en-GB" sz="2000" b="0" i="0" u="none" kern="1200" dirty="0" err="1"/>
            <a:t>période</a:t>
          </a:r>
          <a:r>
            <a:rPr lang="en-GB" sz="2000" b="0" i="0" u="none" kern="1200" dirty="0"/>
            <a:t>.</a:t>
          </a:r>
          <a:r>
            <a:rPr lang="en-US" sz="2000" kern="1200" dirty="0"/>
            <a:t> </a:t>
          </a:r>
        </a:p>
      </dsp:txBody>
      <dsp:txXfrm>
        <a:off x="3864971" y="2518490"/>
        <a:ext cx="2304696" cy="14309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20BA-6653-494A-93BB-766C1FC222B4}">
      <dsp:nvSpPr>
        <dsp:cNvPr id="0" name=""/>
        <dsp:cNvSpPr/>
      </dsp:nvSpPr>
      <dsp:spPr>
        <a:xfrm>
          <a:off x="1967016" y="80544"/>
          <a:ext cx="1510523" cy="14454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DF6EB-6539-467B-BACD-B85A09A7D82C}">
      <dsp:nvSpPr>
        <dsp:cNvPr id="0" name=""/>
        <dsp:cNvSpPr/>
      </dsp:nvSpPr>
      <dsp:spPr>
        <a:xfrm>
          <a:off x="564387" y="1679914"/>
          <a:ext cx="4315781" cy="619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b="1" kern="1200"/>
            <a:t>User/Admin</a:t>
          </a:r>
          <a:r>
            <a:rPr lang="en-GB" sz="3600" kern="1200"/>
            <a:t> :</a:t>
          </a:r>
          <a:endParaRPr lang="en-US" sz="3600" kern="1200"/>
        </a:p>
      </dsp:txBody>
      <dsp:txXfrm>
        <a:off x="564387" y="1679914"/>
        <a:ext cx="4315781" cy="619485"/>
      </dsp:txXfrm>
    </dsp:sp>
    <dsp:sp modelId="{8738C4C0-F7D6-4DCF-92DB-3ACED6FF4AD9}">
      <dsp:nvSpPr>
        <dsp:cNvPr id="0" name=""/>
        <dsp:cNvSpPr/>
      </dsp:nvSpPr>
      <dsp:spPr>
        <a:xfrm>
          <a:off x="564387" y="2370982"/>
          <a:ext cx="4315781" cy="1288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Difficulté à implémenter la gestion des rôles.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Utilisation de adminMiddleware pour limiter l'accès aux administrateurs.</a:t>
          </a:r>
          <a:endParaRPr lang="en-US" sz="1700" kern="1200"/>
        </a:p>
      </dsp:txBody>
      <dsp:txXfrm>
        <a:off x="564387" y="2370982"/>
        <a:ext cx="4315781" cy="1288707"/>
      </dsp:txXfrm>
    </dsp:sp>
    <dsp:sp modelId="{B3E8FF59-EE16-4CE8-8409-35FC315A8797}">
      <dsp:nvSpPr>
        <dsp:cNvPr id="0" name=""/>
        <dsp:cNvSpPr/>
      </dsp:nvSpPr>
      <dsp:spPr>
        <a:xfrm>
          <a:off x="7038059" y="80544"/>
          <a:ext cx="1510523" cy="14454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DFDD3-DD2E-460C-AC87-2596860C67B9}">
      <dsp:nvSpPr>
        <dsp:cNvPr id="0" name=""/>
        <dsp:cNvSpPr/>
      </dsp:nvSpPr>
      <dsp:spPr>
        <a:xfrm>
          <a:off x="5635430" y="1679914"/>
          <a:ext cx="4315781" cy="619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b="1" kern="1200"/>
            <a:t>Réservation Chambre</a:t>
          </a:r>
          <a:r>
            <a:rPr lang="en-GB" sz="3600" kern="1200"/>
            <a:t> :</a:t>
          </a:r>
          <a:endParaRPr lang="en-US" sz="3600" kern="1200"/>
        </a:p>
      </dsp:txBody>
      <dsp:txXfrm>
        <a:off x="5635430" y="1679914"/>
        <a:ext cx="4315781" cy="619485"/>
      </dsp:txXfrm>
    </dsp:sp>
    <dsp:sp modelId="{50E8C609-6F13-4548-9081-9476F6C5E172}">
      <dsp:nvSpPr>
        <dsp:cNvPr id="0" name=""/>
        <dsp:cNvSpPr/>
      </dsp:nvSpPr>
      <dsp:spPr>
        <a:xfrm>
          <a:off x="5635430" y="2370982"/>
          <a:ext cx="4315781" cy="1288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i="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i="0" kern="1200"/>
            <a:t>Difficulté à vérifier la disponibilité des chambres pour une période spécifique.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i="0" kern="1200"/>
            <a:t>Implémentation d'une logique pour éviter les réservations en double.</a:t>
          </a:r>
          <a:endParaRPr lang="en-US" sz="1700" i="0" kern="1200"/>
        </a:p>
      </dsp:txBody>
      <dsp:txXfrm>
        <a:off x="5635430" y="2370982"/>
        <a:ext cx="4315781" cy="12887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FE9D2-D993-48BE-8D76-F89838D55759}">
      <dsp:nvSpPr>
        <dsp:cNvPr id="0" name=""/>
        <dsp:cNvSpPr/>
      </dsp:nvSpPr>
      <dsp:spPr>
        <a:xfrm>
          <a:off x="1967016" y="5865"/>
          <a:ext cx="1510523" cy="12444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7C1E7-6C72-42A8-91B1-87C144AFE70A}">
      <dsp:nvSpPr>
        <dsp:cNvPr id="0" name=""/>
        <dsp:cNvSpPr/>
      </dsp:nvSpPr>
      <dsp:spPr>
        <a:xfrm>
          <a:off x="564387" y="1382841"/>
          <a:ext cx="4315781" cy="533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b="1" i="0" kern="1200"/>
            <a:t>Exemple 1 : Ajouter un client</a:t>
          </a:r>
          <a:endParaRPr lang="en-US" sz="1700" kern="1200"/>
        </a:p>
      </dsp:txBody>
      <dsp:txXfrm>
        <a:off x="564387" y="1382841"/>
        <a:ext cx="4315781" cy="533345"/>
      </dsp:txXfrm>
    </dsp:sp>
    <dsp:sp modelId="{F9629836-6552-46B2-A205-80A49A5EBDBF}">
      <dsp:nvSpPr>
        <dsp:cNvPr id="0" name=""/>
        <dsp:cNvSpPr/>
      </dsp:nvSpPr>
      <dsp:spPr>
        <a:xfrm>
          <a:off x="564387" y="1977815"/>
          <a:ext cx="4315781" cy="175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/>
            <a:t>Endpoint :  POST /client/register</a:t>
          </a:r>
          <a:br>
            <a:rPr lang="en-GB" sz="1300" b="0" i="0" kern="1200"/>
          </a:br>
          <a:endParaRPr lang="en-GB" sz="1300" b="0" i="0" kern="1200" dirty="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"lastName": "Doe", 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"firstName": "John", 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"telephone": "0123456789",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 "username": "johndoe", 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"password": "password123" </a:t>
          </a:r>
          <a:endParaRPr lang="en-US" sz="1300" i="1" kern="1200" dirty="0"/>
        </a:p>
      </dsp:txBody>
      <dsp:txXfrm>
        <a:off x="564387" y="1977815"/>
        <a:ext cx="4315781" cy="1756552"/>
      </dsp:txXfrm>
    </dsp:sp>
    <dsp:sp modelId="{68461071-DA15-443A-B898-084F6D51E154}">
      <dsp:nvSpPr>
        <dsp:cNvPr id="0" name=""/>
        <dsp:cNvSpPr/>
      </dsp:nvSpPr>
      <dsp:spPr>
        <a:xfrm>
          <a:off x="7038059" y="5865"/>
          <a:ext cx="1510523" cy="12444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688A3-85D1-4887-B6C9-B6B7E5260475}">
      <dsp:nvSpPr>
        <dsp:cNvPr id="0" name=""/>
        <dsp:cNvSpPr/>
      </dsp:nvSpPr>
      <dsp:spPr>
        <a:xfrm>
          <a:off x="5635430" y="1382841"/>
          <a:ext cx="4315781" cy="533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b="1" i="0" kern="1200"/>
            <a:t>Exemple 2 : Récupérer les chambres réservées par un client</a:t>
          </a:r>
          <a:endParaRPr lang="en-US" sz="1700" kern="1200" dirty="0"/>
        </a:p>
      </dsp:txBody>
      <dsp:txXfrm>
        <a:off x="5635430" y="1382841"/>
        <a:ext cx="4315781" cy="533345"/>
      </dsp:txXfrm>
    </dsp:sp>
    <dsp:sp modelId="{5EFFD6B1-E233-4EEB-B6E7-6EF9DD64BC22}">
      <dsp:nvSpPr>
        <dsp:cNvPr id="0" name=""/>
        <dsp:cNvSpPr/>
      </dsp:nvSpPr>
      <dsp:spPr>
        <a:xfrm>
          <a:off x="5635430" y="1977815"/>
          <a:ext cx="4315781" cy="175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/>
            <a:t>Endpoint :  GET /client/:</a:t>
          </a:r>
          <a:r>
            <a:rPr lang="en-GB" sz="1300" b="0" i="0" kern="1200" dirty="0" err="1"/>
            <a:t>idClient</a:t>
          </a:r>
          <a:r>
            <a:rPr lang="en-GB" sz="1300" b="0" i="0" kern="1200" dirty="0"/>
            <a:t>/reservation</a:t>
          </a:r>
          <a:br>
            <a:rPr lang="en-GB" sz="1300" b="0" i="0" kern="1200" dirty="0"/>
          </a:br>
          <a:br>
            <a:rPr lang="en-GB" sz="1300" b="0" i="0" kern="1200" dirty="0"/>
          </a:br>
          <a:r>
            <a:rPr lang="en-GB" sz="1300" b="0" i="0" kern="1200" dirty="0"/>
            <a:t>GET /client/1/reservation</a:t>
          </a:r>
          <a:endParaRPr lang="en-US" sz="1300" kern="1200" dirty="0"/>
        </a:p>
      </dsp:txBody>
      <dsp:txXfrm>
        <a:off x="5635430" y="1977815"/>
        <a:ext cx="4315781" cy="1756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94460-687E-E64C-8445-FCF782D90491}" type="datetimeFigureOut">
              <a:rPr lang="en-FR" smtClean="0"/>
              <a:t>04/01/2025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50FB6-D9E9-254E-B7C9-DDB1F28B8C7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9798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50FB6-D9E9-254E-B7C9-DDB1F28B8C78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0401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50FB6-D9E9-254E-B7C9-DDB1F28B8C78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70310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50FB6-D9E9-254E-B7C9-DDB1F28B8C78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5880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50FB6-D9E9-254E-B7C9-DDB1F28B8C78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7655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6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59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7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7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1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4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7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5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8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1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11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515A7-7399-7DF2-2CC6-706C19E9B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en-FR" sz="4400" dirty="0"/>
              <a:t>API HÔTEL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E8373-4CE0-4BEA-35BE-E3340629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r>
              <a:rPr lang="en-FR" dirty="0"/>
              <a:t>John Botros</a:t>
            </a:r>
          </a:p>
        </p:txBody>
      </p:sp>
      <p:pic>
        <p:nvPicPr>
          <p:cNvPr id="4" name="Picture 3" descr="Exterior windows of a building">
            <a:extLst>
              <a:ext uri="{FF2B5EF4-FFF2-40B4-BE49-F238E27FC236}">
                <a16:creationId xmlns:a16="http://schemas.microsoft.com/office/drawing/2014/main" id="{A851BF56-E236-ED71-4412-AD774B6F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926" b="30991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3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9E00A88-1935-4C0F-AC5D-6C2322B30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77697-919C-23A0-6E5B-29988F03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223612" cy="1032232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Exemple</a:t>
            </a:r>
            <a:r>
              <a:rPr lang="en-GB" dirty="0"/>
              <a:t> </a:t>
            </a:r>
            <a:r>
              <a:rPr lang="en-GB" dirty="0" err="1"/>
              <a:t>d’Utilisation</a:t>
            </a:r>
            <a:endParaRPr lang="en-FR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026" y="17145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299AE1-DFE7-B1E1-0D8E-9E81D1ACD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493178"/>
              </p:ext>
            </p:extLst>
          </p:nvPr>
        </p:nvGraphicFramePr>
        <p:xfrm>
          <a:off x="838200" y="2361367"/>
          <a:ext cx="10515600" cy="3740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92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518037-902F-4158-A488-74F1F967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86E35-2EC7-A176-FF29-5E2E1610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93" y="315534"/>
            <a:ext cx="9937019" cy="1081822"/>
          </a:xfrm>
        </p:spPr>
        <p:txBody>
          <a:bodyPr>
            <a:normAutofit/>
          </a:bodyPr>
          <a:lstStyle/>
          <a:p>
            <a:pPr algn="ctr"/>
            <a:r>
              <a:rPr lang="en-FR"/>
              <a:t>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026" y="17145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6CF6E0-40BD-D5D7-9F94-F653FBB7B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865936"/>
              </p:ext>
            </p:extLst>
          </p:nvPr>
        </p:nvGraphicFramePr>
        <p:xfrm>
          <a:off x="16027" y="1397356"/>
          <a:ext cx="11953060" cy="546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063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14C2892B-1E30-326B-119D-B553559710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55446"/>
              </p:ext>
            </p:extLst>
          </p:nvPr>
        </p:nvGraphicFramePr>
        <p:xfrm>
          <a:off x="0" y="150125"/>
          <a:ext cx="12191999" cy="6707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65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089F-F431-42FA-6052-03AE32D1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FR" dirty="0"/>
              <a:t>Sommaire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7E3443-EB14-69A8-4720-4142D3E8D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396529"/>
              </p:ext>
            </p:extLst>
          </p:nvPr>
        </p:nvGraphicFramePr>
        <p:xfrm>
          <a:off x="838200" y="2061469"/>
          <a:ext cx="10515600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225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9E456A1-F34C-4DB8-B32A-F604B48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DF26E-DFCF-63AC-BEFA-92336D9E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93" y="365125"/>
            <a:ext cx="9937019" cy="1083341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Objectifs</a:t>
            </a:r>
            <a:r>
              <a:rPr lang="en-GB" dirty="0"/>
              <a:t> de </a:t>
            </a:r>
            <a:r>
              <a:rPr lang="en-GB" dirty="0" err="1"/>
              <a:t>l'API</a:t>
            </a:r>
            <a:endParaRPr lang="en-FR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026" y="17145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FD5E47F-9A17-1059-F00D-BDDB7372A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093855"/>
              </p:ext>
            </p:extLst>
          </p:nvPr>
        </p:nvGraphicFramePr>
        <p:xfrm>
          <a:off x="2719388" y="2176463"/>
          <a:ext cx="6732587" cy="399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2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518037-902F-4158-A488-74F1F967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7BB03-590F-7400-7F27-8A03A8BA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93" y="315534"/>
            <a:ext cx="9937019" cy="108182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Technologies </a:t>
            </a:r>
            <a:r>
              <a:rPr lang="en-GB" dirty="0" err="1"/>
              <a:t>Utilisées</a:t>
            </a:r>
            <a:endParaRPr lang="en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026" y="17145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431FDB-CBD5-6F64-130B-FAFD35CB8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671000"/>
              </p:ext>
            </p:extLst>
          </p:nvPr>
        </p:nvGraphicFramePr>
        <p:xfrm>
          <a:off x="838200" y="2182969"/>
          <a:ext cx="10515600" cy="399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219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60CC51-23C9-603E-9E56-DC9574C58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9E456A1-F34C-4DB8-B32A-F604B48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3D5E6-79BA-6621-50DC-6E93941C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93" y="365125"/>
            <a:ext cx="9937019" cy="1083341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Fonctionnalités</a:t>
            </a:r>
            <a:r>
              <a:rPr lang="en-GB" dirty="0"/>
              <a:t> </a:t>
            </a:r>
            <a:r>
              <a:rPr lang="en-GB" dirty="0" err="1"/>
              <a:t>Clés</a:t>
            </a:r>
            <a:endParaRPr lang="en-FR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026" y="17145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18AAA3F-BB5B-8416-11AA-E47D2B88C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373875"/>
              </p:ext>
            </p:extLst>
          </p:nvPr>
        </p:nvGraphicFramePr>
        <p:xfrm>
          <a:off x="1508760" y="1980535"/>
          <a:ext cx="8595360" cy="463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5FDCE3E-0A00-66F3-7691-35030F16AAA7}"/>
              </a:ext>
            </a:extLst>
          </p:cNvPr>
          <p:cNvSpPr txBox="1"/>
          <p:nvPr/>
        </p:nvSpPr>
        <p:spPr>
          <a:xfrm>
            <a:off x="1280160" y="35356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0527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E00A88-1935-4C0F-AC5D-6C2322B30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CC7D6-5F96-BE2A-9BAC-C2029765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223612" cy="103223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Endpoints </a:t>
            </a:r>
            <a:r>
              <a:rPr lang="en-GB" dirty="0" err="1"/>
              <a:t>Principaux</a:t>
            </a:r>
            <a:endParaRPr lang="en-FR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026" y="17145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C883720-23B3-EDB6-F2AF-08044D469D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722270"/>
              </p:ext>
            </p:extLst>
          </p:nvPr>
        </p:nvGraphicFramePr>
        <p:xfrm>
          <a:off x="838200" y="2361367"/>
          <a:ext cx="10515600" cy="3740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9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518037-902F-4158-A488-74F1F967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D4EFD-B934-A70C-A728-BCE4910B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93" y="315534"/>
            <a:ext cx="9937019" cy="1081822"/>
          </a:xfrm>
        </p:spPr>
        <p:txBody>
          <a:bodyPr>
            <a:normAutofit/>
          </a:bodyPr>
          <a:lstStyle/>
          <a:p>
            <a:pPr algn="ctr"/>
            <a:r>
              <a:rPr lang="en-GB" sz="3400" dirty="0"/>
              <a:t>Gestion des </a:t>
            </a:r>
            <a:r>
              <a:rPr lang="en-GB" sz="3400" dirty="0" err="1"/>
              <a:t>autorisations</a:t>
            </a:r>
            <a:br>
              <a:rPr lang="en-GB" sz="3400" dirty="0"/>
            </a:br>
            <a:r>
              <a:rPr lang="en-GB" sz="3400" dirty="0"/>
              <a:t> (Admin </a:t>
            </a:r>
            <a:r>
              <a:rPr lang="en-GB" sz="3400" dirty="0" err="1"/>
              <a:t>uniquement</a:t>
            </a:r>
            <a:r>
              <a:rPr lang="en-GB" sz="3400" dirty="0"/>
              <a:t>)</a:t>
            </a:r>
            <a:endParaRPr lang="en-FR" sz="3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026" y="17145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E7201C-B0CD-B276-0811-BDCCC88E5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26531"/>
              </p:ext>
            </p:extLst>
          </p:nvPr>
        </p:nvGraphicFramePr>
        <p:xfrm>
          <a:off x="838200" y="2182969"/>
          <a:ext cx="10515600" cy="399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0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518037-902F-4158-A488-74F1F967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C09CC-80DE-3B37-DEFF-5F1D5379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93" y="315534"/>
            <a:ext cx="9937019" cy="1081822"/>
          </a:xfrm>
        </p:spPr>
        <p:txBody>
          <a:bodyPr>
            <a:normAutofit/>
          </a:bodyPr>
          <a:lstStyle/>
          <a:p>
            <a:pPr algn="ctr"/>
            <a:r>
              <a:rPr lang="en-GB"/>
              <a:t>Statistiques de Réservation</a:t>
            </a:r>
            <a:endParaRPr lang="en-FR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026" y="17145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3148EE9E-140F-A362-E8B0-95CD8CBB3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503045"/>
              </p:ext>
            </p:extLst>
          </p:nvPr>
        </p:nvGraphicFramePr>
        <p:xfrm>
          <a:off x="838200" y="2182969"/>
          <a:ext cx="10515600" cy="399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91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9E00A88-1935-4C0F-AC5D-6C2322B30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1B836-9DB4-9CAB-BFEA-CCE64E09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223612" cy="1032232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Difficultés</a:t>
            </a:r>
            <a:r>
              <a:rPr lang="en-GB" dirty="0"/>
              <a:t> </a:t>
            </a:r>
            <a:r>
              <a:rPr lang="en-GB" dirty="0" err="1"/>
              <a:t>Rencontrées</a:t>
            </a:r>
            <a:endParaRPr lang="en-FR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026" y="17145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781921-CAAF-C7CE-B914-2472E4363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494380"/>
              </p:ext>
            </p:extLst>
          </p:nvPr>
        </p:nvGraphicFramePr>
        <p:xfrm>
          <a:off x="838200" y="2361367"/>
          <a:ext cx="10515600" cy="3740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505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Archwa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627</Words>
  <Application>Microsoft Macintosh PowerPoint</Application>
  <PresentationFormat>Widescreen</PresentationFormat>
  <Paragraphs>106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Felix Titling</vt:lpstr>
      <vt:lpstr>Goudy Old Style</vt:lpstr>
      <vt:lpstr>ArchwayVTI</vt:lpstr>
      <vt:lpstr>API HÔTEL</vt:lpstr>
      <vt:lpstr>Sommaire</vt:lpstr>
      <vt:lpstr>Objectifs de l'API</vt:lpstr>
      <vt:lpstr>Technologies Utilisées</vt:lpstr>
      <vt:lpstr>Fonctionnalités Clés</vt:lpstr>
      <vt:lpstr>Endpoints Principaux</vt:lpstr>
      <vt:lpstr>Gestion des autorisations  (Admin uniquement)</vt:lpstr>
      <vt:lpstr>Statistiques de Réservation</vt:lpstr>
      <vt:lpstr>Difficultés Rencontrées</vt:lpstr>
      <vt:lpstr>Exemple d’Utilisation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MEAWAD BOTROS</dc:creator>
  <cp:lastModifiedBy>John MEAWAD BOTROS</cp:lastModifiedBy>
  <cp:revision>3</cp:revision>
  <dcterms:created xsi:type="dcterms:W3CDTF">2025-01-04T15:30:33Z</dcterms:created>
  <dcterms:modified xsi:type="dcterms:W3CDTF">2025-01-06T14:08:37Z</dcterms:modified>
</cp:coreProperties>
</file>