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ltitec JF" initials="MJ" lastIdx="1" clrIdx="0">
    <p:extLst>
      <p:ext uri="{19B8F6BF-5375-455C-9EA6-DF929625EA0E}">
        <p15:presenceInfo xmlns:p15="http://schemas.microsoft.com/office/powerpoint/2012/main" userId="Multitec J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7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7256-A6F6-4967-9B96-5AF3D2DD9E57}" type="datetimeFigureOut">
              <a:rPr lang="pt-BR" smtClean="0"/>
              <a:t>27/03/2017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B70B-37A6-4EBC-B86F-83769D11FF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0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7256-A6F6-4967-9B96-5AF3D2DD9E57}" type="datetimeFigureOut">
              <a:rPr lang="pt-BR" smtClean="0"/>
              <a:t>27/03/2017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B70B-37A6-4EBC-B86F-83769D11FF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42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7256-A6F6-4967-9B96-5AF3D2DD9E57}" type="datetimeFigureOut">
              <a:rPr lang="pt-BR" smtClean="0"/>
              <a:t>27/03/2017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B70B-37A6-4EBC-B86F-83769D11FF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7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7256-A6F6-4967-9B96-5AF3D2DD9E57}" type="datetimeFigureOut">
              <a:rPr lang="pt-BR" smtClean="0"/>
              <a:t>27/03/2017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B70B-37A6-4EBC-B86F-83769D11FF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55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7256-A6F6-4967-9B96-5AF3D2DD9E57}" type="datetimeFigureOut">
              <a:rPr lang="pt-BR" smtClean="0"/>
              <a:t>27/03/2017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B70B-37A6-4EBC-B86F-83769D11FF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54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7256-A6F6-4967-9B96-5AF3D2DD9E57}" type="datetimeFigureOut">
              <a:rPr lang="pt-BR" smtClean="0"/>
              <a:t>27/03/2017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B70B-37A6-4EBC-B86F-83769D11FF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94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7256-A6F6-4967-9B96-5AF3D2DD9E57}" type="datetimeFigureOut">
              <a:rPr lang="pt-BR" smtClean="0"/>
              <a:t>27/03/2017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B70B-37A6-4EBC-B86F-83769D11FF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67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7256-A6F6-4967-9B96-5AF3D2DD9E57}" type="datetimeFigureOut">
              <a:rPr lang="pt-BR" smtClean="0"/>
              <a:t>27/03/2017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B70B-37A6-4EBC-B86F-83769D11FF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57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7256-A6F6-4967-9B96-5AF3D2DD9E57}" type="datetimeFigureOut">
              <a:rPr lang="pt-BR" smtClean="0"/>
              <a:t>27/03/2017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B70B-37A6-4EBC-B86F-83769D11FF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06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7256-A6F6-4967-9B96-5AF3D2DD9E57}" type="datetimeFigureOut">
              <a:rPr lang="pt-BR" smtClean="0"/>
              <a:t>27/03/2017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B70B-37A6-4EBC-B86F-83769D11FF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7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7256-A6F6-4967-9B96-5AF3D2DD9E57}" type="datetimeFigureOut">
              <a:rPr lang="pt-BR" smtClean="0"/>
              <a:t>27/03/2017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B70B-37A6-4EBC-B86F-83769D11FF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745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27256-A6F6-4967-9B96-5AF3D2DD9E57}" type="datetimeFigureOut">
              <a:rPr lang="pt-BR" smtClean="0"/>
              <a:t>27/03/2017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7B70B-37A6-4EBC-B86F-83769D11FF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60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045028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pt-BR" b="1" i="1" dirty="0" smtClean="0">
                <a:solidFill>
                  <a:schemeClr val="bg1"/>
                </a:solidFill>
              </a:rPr>
              <a:t>Multitec J.F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422650" y="2309699"/>
            <a:ext cx="5346700" cy="3467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556443"/>
            <a:ext cx="9144000" cy="3116262"/>
          </a:xfrm>
        </p:spPr>
        <p:txBody>
          <a:bodyPr>
            <a:normAutofit/>
          </a:bodyPr>
          <a:lstStyle/>
          <a:p>
            <a:r>
              <a:rPr lang="pt-BR" sz="2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Digite seu </a:t>
            </a:r>
            <a:r>
              <a:rPr lang="pt-BR" sz="28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pt-BR" sz="2800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ogin</a:t>
            </a:r>
            <a:r>
              <a:rPr lang="pt-BR" sz="2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senha!!!</a:t>
            </a:r>
          </a:p>
          <a:p>
            <a:r>
              <a:rPr lang="pt-BR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  <a:r>
              <a:rPr lang="pt-BR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	</a:t>
            </a:r>
            <a:r>
              <a:rPr lang="pt-BR" sz="2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</a:t>
            </a:r>
          </a:p>
          <a:p>
            <a:r>
              <a:rPr lang="pt-BR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Senha:</a:t>
            </a:r>
            <a:r>
              <a:rPr lang="pt-BR" sz="2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</a:t>
            </a:r>
          </a:p>
          <a:p>
            <a:endParaRPr lang="pt-BR" sz="2800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Entrar     Sair</a:t>
            </a:r>
            <a:endParaRPr lang="pt-BR" sz="2800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65" y="1"/>
            <a:ext cx="4220936" cy="104502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31" y="1166133"/>
            <a:ext cx="1354138" cy="10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4000"/>
          </a:xfrm>
          <a:solidFill>
            <a:srgbClr val="C00000"/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1" y="1"/>
            <a:ext cx="4220936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0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4000"/>
          </a:xfrm>
          <a:solidFill>
            <a:srgbClr val="C00000"/>
          </a:solidFill>
        </p:spPr>
        <p:txBody>
          <a:bodyPr/>
          <a:lstStyle/>
          <a:p>
            <a:r>
              <a:rPr lang="pt-BR" b="1" i="1" dirty="0">
                <a:solidFill>
                  <a:schemeClr val="bg1"/>
                </a:solidFill>
              </a:rPr>
              <a:t>	</a:t>
            </a:r>
            <a:r>
              <a:rPr lang="pt-BR" b="1" i="1" dirty="0" smtClean="0">
                <a:solidFill>
                  <a:schemeClr val="bg1"/>
                </a:solidFill>
              </a:rPr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044001"/>
            <a:ext cx="12192000" cy="4351338"/>
          </a:xfrm>
        </p:spPr>
        <p:txBody>
          <a:bodyPr/>
          <a:lstStyle/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65" y="1"/>
            <a:ext cx="4220936" cy="1045029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0" y="1044001"/>
            <a:ext cx="12192000" cy="3783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     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251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4000"/>
          </a:xfrm>
          <a:solidFill>
            <a:srgbClr val="C00000"/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698500"/>
            <a:ext cx="12192000" cy="547846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                                            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                                      </a:t>
            </a:r>
          </a:p>
          <a:p>
            <a:pPr marL="0" indent="0">
              <a:buNone/>
            </a:pPr>
            <a:r>
              <a:rPr lang="pt-BR" b="1" i="1" dirty="0"/>
              <a:t> </a:t>
            </a:r>
            <a:r>
              <a:rPr lang="pt-BR" b="1" i="1" dirty="0" smtClean="0"/>
              <a:t>                                           Equipamentos Multimídia</a:t>
            </a:r>
          </a:p>
          <a:p>
            <a:pPr marL="0" indent="0">
              <a:buNone/>
            </a:pPr>
            <a:endParaRPr lang="pt-BR" b="1" i="1" dirty="0"/>
          </a:p>
          <a:p>
            <a:pPr marL="0" indent="0">
              <a:buNone/>
            </a:pPr>
            <a:r>
              <a:rPr lang="pt-BR" b="1" i="1" dirty="0" smtClean="0"/>
              <a:t>                          </a:t>
            </a:r>
          </a:p>
          <a:p>
            <a:pPr marL="0" indent="0">
              <a:buNone/>
            </a:pPr>
            <a:r>
              <a:rPr lang="pt-BR" b="1" i="1" dirty="0" smtClean="0"/>
              <a:t>                                           </a:t>
            </a:r>
            <a:endParaRPr lang="pt-BR" b="1" i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65" y="1"/>
            <a:ext cx="4220936" cy="104502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895600" y="2895600"/>
            <a:ext cx="5562600" cy="23484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3225801" y="3210885"/>
            <a:ext cx="1524000" cy="4318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</a:t>
            </a:r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Cadastro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6629400" y="3221831"/>
            <a:ext cx="1536700" cy="4318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3225801" y="4575645"/>
            <a:ext cx="1536700" cy="4318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Editar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6629400" y="4575645"/>
            <a:ext cx="1536700" cy="4318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Apagar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073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2700" y="1"/>
            <a:ext cx="12192000" cy="1044000"/>
          </a:xfrm>
          <a:solidFill>
            <a:srgbClr val="C00000"/>
          </a:solidFill>
        </p:spPr>
        <p:txBody>
          <a:bodyPr/>
          <a:lstStyle/>
          <a:p>
            <a:r>
              <a:rPr lang="pt-BR" dirty="0" smtClean="0"/>
              <a:t>	  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"/>
            <a:ext cx="4220936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8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4000"/>
          </a:xfrm>
          <a:solidFill>
            <a:srgbClr val="C00000"/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65" y="1"/>
            <a:ext cx="4220936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5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4000"/>
          </a:xfrm>
          <a:solidFill>
            <a:srgbClr val="C00000"/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65" y="1"/>
            <a:ext cx="4220936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0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4000"/>
          </a:xfrm>
          <a:solidFill>
            <a:srgbClr val="C00000"/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65" y="1"/>
            <a:ext cx="4220936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4000"/>
          </a:xfrm>
          <a:solidFill>
            <a:srgbClr val="C00000"/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65" y="1"/>
            <a:ext cx="4220936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4000"/>
          </a:xfrm>
          <a:solidFill>
            <a:srgbClr val="C00000"/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65" y="1"/>
            <a:ext cx="4220936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2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23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Multitec J.F</vt:lpstr>
      <vt:lpstr>  </vt:lpstr>
      <vt:lpstr>Apresentação do PowerPoint</vt:lpstr>
      <vt:lpstr>  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Multitec J.F</dc:creator>
  <cp:lastModifiedBy>Multitec JF</cp:lastModifiedBy>
  <cp:revision>19</cp:revision>
  <dcterms:created xsi:type="dcterms:W3CDTF">2017-03-20T14:04:29Z</dcterms:created>
  <dcterms:modified xsi:type="dcterms:W3CDTF">2017-03-27T19:20:15Z</dcterms:modified>
</cp:coreProperties>
</file>