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86" r:id="rId5"/>
    <p:sldId id="287" r:id="rId6"/>
    <p:sldId id="288" r:id="rId7"/>
    <p:sldId id="259" r:id="rId8"/>
    <p:sldId id="260" r:id="rId9"/>
    <p:sldId id="261" r:id="rId10"/>
    <p:sldId id="262" r:id="rId11"/>
    <p:sldId id="263" r:id="rId12"/>
    <p:sldId id="289" r:id="rId13"/>
    <p:sldId id="290" r:id="rId14"/>
    <p:sldId id="264" r:id="rId15"/>
    <p:sldId id="291" r:id="rId16"/>
    <p:sldId id="265" r:id="rId17"/>
    <p:sldId id="292" r:id="rId18"/>
    <p:sldId id="266" r:id="rId19"/>
    <p:sldId id="267" r:id="rId20"/>
    <p:sldId id="293" r:id="rId21"/>
    <p:sldId id="268" r:id="rId22"/>
    <p:sldId id="294" r:id="rId23"/>
    <p:sldId id="270" r:id="rId24"/>
    <p:sldId id="295" r:id="rId25"/>
    <p:sldId id="296" r:id="rId26"/>
    <p:sldId id="303" r:id="rId27"/>
    <p:sldId id="304" r:id="rId28"/>
    <p:sldId id="269" r:id="rId29"/>
    <p:sldId id="274" r:id="rId30"/>
    <p:sldId id="302" r:id="rId31"/>
    <p:sldId id="298" r:id="rId32"/>
    <p:sldId id="276" r:id="rId33"/>
    <p:sldId id="299" r:id="rId34"/>
    <p:sldId id="278" r:id="rId35"/>
    <p:sldId id="280" r:id="rId36"/>
    <p:sldId id="300" r:id="rId37"/>
    <p:sldId id="281" r:id="rId38"/>
    <p:sldId id="305" r:id="rId39"/>
    <p:sldId id="282" r:id="rId40"/>
    <p:sldId id="301" r:id="rId41"/>
    <p:sldId id="306" r:id="rId42"/>
    <p:sldId id="308" r:id="rId43"/>
    <p:sldId id="307" r:id="rId44"/>
    <p:sldId id="309" r:id="rId45"/>
    <p:sldId id="31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61E68-F65B-4D04-AF9E-529E32AD7AEF}" v="170" dt="2024-12-05T18:55:44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Ramos" userId="7363ffd18d405cfc" providerId="LiveId" clId="{77561E68-F65B-4D04-AF9E-529E32AD7AEF}"/>
    <pc:docChg chg="undo custSel addSld delSld modSld sldOrd">
      <pc:chgData name="Edgar Ramos" userId="7363ffd18d405cfc" providerId="LiveId" clId="{77561E68-F65B-4D04-AF9E-529E32AD7AEF}" dt="2024-12-05T18:55:44.455" v="3863" actId="20577"/>
      <pc:docMkLst>
        <pc:docMk/>
      </pc:docMkLst>
      <pc:sldChg chg="delSp modSp mod">
        <pc:chgData name="Edgar Ramos" userId="7363ffd18d405cfc" providerId="LiveId" clId="{77561E68-F65B-4D04-AF9E-529E32AD7AEF}" dt="2024-11-26T16:51:24.308" v="843" actId="1076"/>
        <pc:sldMkLst>
          <pc:docMk/>
          <pc:sldMk cId="3989339083" sldId="256"/>
        </pc:sldMkLst>
        <pc:spChg chg="mod">
          <ac:chgData name="Edgar Ramos" userId="7363ffd18d405cfc" providerId="LiveId" clId="{77561E68-F65B-4D04-AF9E-529E32AD7AEF}" dt="2024-11-26T16:51:24.308" v="843" actId="1076"/>
          <ac:spMkLst>
            <pc:docMk/>
            <pc:sldMk cId="3989339083" sldId="256"/>
            <ac:spMk id="2" creationId="{1A7FDBCC-27FE-68A8-A54C-A364DDC18CCF}"/>
          </ac:spMkLst>
        </pc:spChg>
        <pc:spChg chg="del">
          <ac:chgData name="Edgar Ramos" userId="7363ffd18d405cfc" providerId="LiveId" clId="{77561E68-F65B-4D04-AF9E-529E32AD7AEF}" dt="2024-11-26T16:51:19.753" v="842" actId="478"/>
          <ac:spMkLst>
            <pc:docMk/>
            <pc:sldMk cId="3989339083" sldId="256"/>
            <ac:spMk id="3" creationId="{2FE8F6F5-61C1-D82E-9620-427D034FFEA1}"/>
          </ac:spMkLst>
        </pc:spChg>
      </pc:sldChg>
      <pc:sldChg chg="modSp">
        <pc:chgData name="Edgar Ramos" userId="7363ffd18d405cfc" providerId="LiveId" clId="{77561E68-F65B-4D04-AF9E-529E32AD7AEF}" dt="2024-12-05T18:55:44.455" v="3863" actId="20577"/>
        <pc:sldMkLst>
          <pc:docMk/>
          <pc:sldMk cId="2935297409" sldId="257"/>
        </pc:sldMkLst>
        <pc:graphicFrameChg chg="mod">
          <ac:chgData name="Edgar Ramos" userId="7363ffd18d405cfc" providerId="LiveId" clId="{77561E68-F65B-4D04-AF9E-529E32AD7AEF}" dt="2024-12-05T18:55:44.455" v="3863" actId="20577"/>
          <ac:graphicFrameMkLst>
            <pc:docMk/>
            <pc:sldMk cId="2935297409" sldId="257"/>
            <ac:graphicFrameMk id="5" creationId="{8DC54423-ABD3-4A74-CEB4-C4886E401430}"/>
          </ac:graphicFrameMkLst>
        </pc:graphicFrameChg>
      </pc:sldChg>
      <pc:sldChg chg="modSp mod">
        <pc:chgData name="Edgar Ramos" userId="7363ffd18d405cfc" providerId="LiveId" clId="{77561E68-F65B-4D04-AF9E-529E32AD7AEF}" dt="2024-12-05T17:27:41.512" v="1457" actId="207"/>
        <pc:sldMkLst>
          <pc:docMk/>
          <pc:sldMk cId="3197392202" sldId="258"/>
        </pc:sldMkLst>
        <pc:spChg chg="mod">
          <ac:chgData name="Edgar Ramos" userId="7363ffd18d405cfc" providerId="LiveId" clId="{77561E68-F65B-4D04-AF9E-529E32AD7AEF}" dt="2024-12-05T17:27:41.512" v="1457" actId="207"/>
          <ac:spMkLst>
            <pc:docMk/>
            <pc:sldMk cId="3197392202" sldId="258"/>
            <ac:spMk id="2" creationId="{1D45599F-3E26-149D-5C38-379EE4096DD8}"/>
          </ac:spMkLst>
        </pc:spChg>
        <pc:spChg chg="mod">
          <ac:chgData name="Edgar Ramos" userId="7363ffd18d405cfc" providerId="LiveId" clId="{77561E68-F65B-4D04-AF9E-529E32AD7AEF}" dt="2024-11-26T16:53:27.260" v="879" actId="6549"/>
          <ac:spMkLst>
            <pc:docMk/>
            <pc:sldMk cId="3197392202" sldId="258"/>
            <ac:spMk id="3" creationId="{1903DDC8-5296-7D95-0B91-566C52F364C7}"/>
          </ac:spMkLst>
        </pc:spChg>
      </pc:sldChg>
      <pc:sldChg chg="modSp mod">
        <pc:chgData name="Edgar Ramos" userId="7363ffd18d405cfc" providerId="LiveId" clId="{77561E68-F65B-4D04-AF9E-529E32AD7AEF}" dt="2024-11-28T12:36:19.250" v="1287" actId="6549"/>
        <pc:sldMkLst>
          <pc:docMk/>
          <pc:sldMk cId="1128704809" sldId="259"/>
        </pc:sldMkLst>
        <pc:spChg chg="mod">
          <ac:chgData name="Edgar Ramos" userId="7363ffd18d405cfc" providerId="LiveId" clId="{77561E68-F65B-4D04-AF9E-529E32AD7AEF}" dt="2024-11-28T12:36:19.250" v="1287" actId="6549"/>
          <ac:spMkLst>
            <pc:docMk/>
            <pc:sldMk cId="1128704809" sldId="259"/>
            <ac:spMk id="2" creationId="{31BFE4AD-D096-CD7A-0314-D9E906E8E544}"/>
          </ac:spMkLst>
        </pc:spChg>
        <pc:spChg chg="mod">
          <ac:chgData name="Edgar Ramos" userId="7363ffd18d405cfc" providerId="LiveId" clId="{77561E68-F65B-4D04-AF9E-529E32AD7AEF}" dt="2024-11-26T16:54:37.827" v="914" actId="255"/>
          <ac:spMkLst>
            <pc:docMk/>
            <pc:sldMk cId="1128704809" sldId="259"/>
            <ac:spMk id="3" creationId="{736F0984-F11B-627C-ECE9-11B5E9476A78}"/>
          </ac:spMkLst>
        </pc:spChg>
      </pc:sldChg>
      <pc:sldChg chg="modSp mod">
        <pc:chgData name="Edgar Ramos" userId="7363ffd18d405cfc" providerId="LiveId" clId="{77561E68-F65B-4D04-AF9E-529E32AD7AEF}" dt="2024-11-28T12:38:13.400" v="1318" actId="1076"/>
        <pc:sldMkLst>
          <pc:docMk/>
          <pc:sldMk cId="1716096605" sldId="260"/>
        </pc:sldMkLst>
        <pc:spChg chg="mod">
          <ac:chgData name="Edgar Ramos" userId="7363ffd18d405cfc" providerId="LiveId" clId="{77561E68-F65B-4D04-AF9E-529E32AD7AEF}" dt="2024-11-26T16:55:46.603" v="944" actId="6549"/>
          <ac:spMkLst>
            <pc:docMk/>
            <pc:sldMk cId="1716096605" sldId="260"/>
            <ac:spMk id="3" creationId="{05E27B15-3D0A-FC7D-4FC4-98E33AA2868E}"/>
          </ac:spMkLst>
        </pc:spChg>
        <pc:spChg chg="mod">
          <ac:chgData name="Edgar Ramos" userId="7363ffd18d405cfc" providerId="LiveId" clId="{77561E68-F65B-4D04-AF9E-529E32AD7AEF}" dt="2024-11-28T12:38:13.400" v="1318" actId="1076"/>
          <ac:spMkLst>
            <pc:docMk/>
            <pc:sldMk cId="1716096605" sldId="260"/>
            <ac:spMk id="4" creationId="{953CF1E5-0C54-BEA1-69A3-41C42157E3D3}"/>
          </ac:spMkLst>
        </pc:spChg>
      </pc:sldChg>
      <pc:sldChg chg="addSp delSp modSp mod">
        <pc:chgData name="Edgar Ramos" userId="7363ffd18d405cfc" providerId="LiveId" clId="{77561E68-F65B-4D04-AF9E-529E32AD7AEF}" dt="2024-11-28T12:38:18.583" v="1321"/>
        <pc:sldMkLst>
          <pc:docMk/>
          <pc:sldMk cId="2575027102" sldId="261"/>
        </pc:sldMkLst>
        <pc:spChg chg="mod">
          <ac:chgData name="Edgar Ramos" userId="7363ffd18d405cfc" providerId="LiveId" clId="{77561E68-F65B-4D04-AF9E-529E32AD7AEF}" dt="2024-11-26T16:56:05.823" v="946" actId="6549"/>
          <ac:spMkLst>
            <pc:docMk/>
            <pc:sldMk cId="2575027102" sldId="261"/>
            <ac:spMk id="2" creationId="{C11B65AC-9C5F-550B-4846-A32745808632}"/>
          </ac:spMkLst>
        </pc:spChg>
        <pc:spChg chg="del mod">
          <ac:chgData name="Edgar Ramos" userId="7363ffd18d405cfc" providerId="LiveId" clId="{77561E68-F65B-4D04-AF9E-529E32AD7AEF}" dt="2024-11-28T12:38:18.232" v="1320" actId="478"/>
          <ac:spMkLst>
            <pc:docMk/>
            <pc:sldMk cId="2575027102" sldId="261"/>
            <ac:spMk id="4" creationId="{9552AE5A-51C3-DB18-9107-10425A3DA300}"/>
          </ac:spMkLst>
        </pc:spChg>
        <pc:spChg chg="add mod">
          <ac:chgData name="Edgar Ramos" userId="7363ffd18d405cfc" providerId="LiveId" clId="{77561E68-F65B-4D04-AF9E-529E32AD7AEF}" dt="2024-11-28T12:38:18.583" v="1321"/>
          <ac:spMkLst>
            <pc:docMk/>
            <pc:sldMk cId="2575027102" sldId="261"/>
            <ac:spMk id="5" creationId="{53A512E0-628E-C2D9-790D-EC035378DEEB}"/>
          </ac:spMkLst>
        </pc:spChg>
      </pc:sldChg>
      <pc:sldChg chg="modSp mod">
        <pc:chgData name="Edgar Ramos" userId="7363ffd18d405cfc" providerId="LiveId" clId="{77561E68-F65B-4D04-AF9E-529E32AD7AEF}" dt="2024-11-26T16:57:51.897" v="1004" actId="6549"/>
        <pc:sldMkLst>
          <pc:docMk/>
          <pc:sldMk cId="111982621" sldId="262"/>
        </pc:sldMkLst>
        <pc:spChg chg="mod">
          <ac:chgData name="Edgar Ramos" userId="7363ffd18d405cfc" providerId="LiveId" clId="{77561E68-F65B-4D04-AF9E-529E32AD7AEF}" dt="2024-11-26T16:57:19.579" v="992" actId="20577"/>
          <ac:spMkLst>
            <pc:docMk/>
            <pc:sldMk cId="111982621" sldId="262"/>
            <ac:spMk id="2" creationId="{5B2DA9B5-4B5A-C03F-97D4-A38EA262EC38}"/>
          </ac:spMkLst>
        </pc:spChg>
        <pc:spChg chg="mod">
          <ac:chgData name="Edgar Ramos" userId="7363ffd18d405cfc" providerId="LiveId" clId="{77561E68-F65B-4D04-AF9E-529E32AD7AEF}" dt="2024-11-26T16:57:51.897" v="1004" actId="6549"/>
          <ac:spMkLst>
            <pc:docMk/>
            <pc:sldMk cId="111982621" sldId="262"/>
            <ac:spMk id="3" creationId="{DE34DE6E-8BAF-3A14-9D09-93EDEEFD0287}"/>
          </ac:spMkLst>
        </pc:spChg>
      </pc:sldChg>
      <pc:sldChg chg="modSp mod">
        <pc:chgData name="Edgar Ramos" userId="7363ffd18d405cfc" providerId="LiveId" clId="{77561E68-F65B-4D04-AF9E-529E32AD7AEF}" dt="2024-11-28T12:38:44.028" v="1341" actId="27636"/>
        <pc:sldMkLst>
          <pc:docMk/>
          <pc:sldMk cId="2855996369" sldId="263"/>
        </pc:sldMkLst>
        <pc:spChg chg="mod">
          <ac:chgData name="Edgar Ramos" userId="7363ffd18d405cfc" providerId="LiveId" clId="{77561E68-F65B-4D04-AF9E-529E32AD7AEF}" dt="2024-11-26T16:59:07.740" v="1048" actId="6549"/>
          <ac:spMkLst>
            <pc:docMk/>
            <pc:sldMk cId="2855996369" sldId="263"/>
            <ac:spMk id="3" creationId="{B1850454-FC74-367E-9D95-397F2A2F3A92}"/>
          </ac:spMkLst>
        </pc:spChg>
        <pc:spChg chg="mod">
          <ac:chgData name="Edgar Ramos" userId="7363ffd18d405cfc" providerId="LiveId" clId="{77561E68-F65B-4D04-AF9E-529E32AD7AEF}" dt="2024-11-28T12:38:44.028" v="1341" actId="27636"/>
          <ac:spMkLst>
            <pc:docMk/>
            <pc:sldMk cId="2855996369" sldId="263"/>
            <ac:spMk id="4" creationId="{1C4AA5E8-91A8-EC49-48DC-46DEDD4171B3}"/>
          </ac:spMkLst>
        </pc:spChg>
      </pc:sldChg>
      <pc:sldChg chg="addSp delSp modSp mod">
        <pc:chgData name="Edgar Ramos" userId="7363ffd18d405cfc" providerId="LiveId" clId="{77561E68-F65B-4D04-AF9E-529E32AD7AEF}" dt="2024-11-28T12:39:02.736" v="1347"/>
        <pc:sldMkLst>
          <pc:docMk/>
          <pc:sldMk cId="917624793" sldId="264"/>
        </pc:sldMkLst>
        <pc:spChg chg="add mod">
          <ac:chgData name="Edgar Ramos" userId="7363ffd18d405cfc" providerId="LiveId" clId="{77561E68-F65B-4D04-AF9E-529E32AD7AEF}" dt="2024-11-28T12:39:02.736" v="1347"/>
          <ac:spMkLst>
            <pc:docMk/>
            <pc:sldMk cId="917624793" sldId="264"/>
            <ac:spMk id="2" creationId="{EDE7EC0A-E501-9C63-C972-1655F98B50A1}"/>
          </ac:spMkLst>
        </pc:spChg>
        <pc:spChg chg="del mod">
          <ac:chgData name="Edgar Ramos" userId="7363ffd18d405cfc" providerId="LiveId" clId="{77561E68-F65B-4D04-AF9E-529E32AD7AEF}" dt="2024-11-28T12:39:02.468" v="1346" actId="478"/>
          <ac:spMkLst>
            <pc:docMk/>
            <pc:sldMk cId="917624793" sldId="264"/>
            <ac:spMk id="4" creationId="{9974C801-7603-043A-4A2D-832F79413E40}"/>
          </ac:spMkLst>
        </pc:spChg>
      </pc:sldChg>
      <pc:sldChg chg="addSp delSp modSp mod">
        <pc:chgData name="Edgar Ramos" userId="7363ffd18d405cfc" providerId="LiveId" clId="{77561E68-F65B-4D04-AF9E-529E32AD7AEF}" dt="2024-11-28T12:39:15.915" v="1351"/>
        <pc:sldMkLst>
          <pc:docMk/>
          <pc:sldMk cId="3745080648" sldId="265"/>
        </pc:sldMkLst>
        <pc:spChg chg="add mod">
          <ac:chgData name="Edgar Ramos" userId="7363ffd18d405cfc" providerId="LiveId" clId="{77561E68-F65B-4D04-AF9E-529E32AD7AEF}" dt="2024-11-28T12:39:15.915" v="1351"/>
          <ac:spMkLst>
            <pc:docMk/>
            <pc:sldMk cId="3745080648" sldId="265"/>
            <ac:spMk id="2" creationId="{52FCC5A0-762B-FCF5-A1DA-3B0664B9ABCD}"/>
          </ac:spMkLst>
        </pc:spChg>
        <pc:spChg chg="del mod">
          <ac:chgData name="Edgar Ramos" userId="7363ffd18d405cfc" providerId="LiveId" clId="{77561E68-F65B-4D04-AF9E-529E32AD7AEF}" dt="2024-11-28T12:39:15.534" v="1350" actId="478"/>
          <ac:spMkLst>
            <pc:docMk/>
            <pc:sldMk cId="3745080648" sldId="265"/>
            <ac:spMk id="5" creationId="{DE94C89C-3F7E-7F10-5F53-0F616F75CEA2}"/>
          </ac:spMkLst>
        </pc:spChg>
      </pc:sldChg>
      <pc:sldChg chg="addSp delSp modSp mod">
        <pc:chgData name="Edgar Ramos" userId="7363ffd18d405cfc" providerId="LiveId" clId="{77561E68-F65B-4D04-AF9E-529E32AD7AEF}" dt="2024-11-28T12:39:25.280" v="1355"/>
        <pc:sldMkLst>
          <pc:docMk/>
          <pc:sldMk cId="2543072064" sldId="266"/>
        </pc:sldMkLst>
        <pc:spChg chg="add mod">
          <ac:chgData name="Edgar Ramos" userId="7363ffd18d405cfc" providerId="LiveId" clId="{77561E68-F65B-4D04-AF9E-529E32AD7AEF}" dt="2024-11-28T12:39:25.280" v="1355"/>
          <ac:spMkLst>
            <pc:docMk/>
            <pc:sldMk cId="2543072064" sldId="266"/>
            <ac:spMk id="2" creationId="{231F6C2E-9A7E-B81C-AA85-4FC5320CC540}"/>
          </ac:spMkLst>
        </pc:spChg>
        <pc:spChg chg="del mod">
          <ac:chgData name="Edgar Ramos" userId="7363ffd18d405cfc" providerId="LiveId" clId="{77561E68-F65B-4D04-AF9E-529E32AD7AEF}" dt="2024-11-28T12:39:24.877" v="1354" actId="478"/>
          <ac:spMkLst>
            <pc:docMk/>
            <pc:sldMk cId="2543072064" sldId="266"/>
            <ac:spMk id="5" creationId="{7A8E7CD3-4284-F242-1505-8D633F89E654}"/>
          </ac:spMkLst>
        </pc:spChg>
      </pc:sldChg>
      <pc:sldChg chg="modSp mod">
        <pc:chgData name="Edgar Ramos" userId="7363ffd18d405cfc" providerId="LiveId" clId="{77561E68-F65B-4D04-AF9E-529E32AD7AEF}" dt="2024-11-26T17:03:26.708" v="1120" actId="6549"/>
        <pc:sldMkLst>
          <pc:docMk/>
          <pc:sldMk cId="1584718594" sldId="267"/>
        </pc:sldMkLst>
        <pc:spChg chg="mod">
          <ac:chgData name="Edgar Ramos" userId="7363ffd18d405cfc" providerId="LiveId" clId="{77561E68-F65B-4D04-AF9E-529E32AD7AEF}" dt="2024-11-26T17:03:26.708" v="1120" actId="6549"/>
          <ac:spMkLst>
            <pc:docMk/>
            <pc:sldMk cId="1584718594" sldId="267"/>
            <ac:spMk id="3" creationId="{E5D97609-E410-8DAE-D334-CCA515A30361}"/>
          </ac:spMkLst>
        </pc:spChg>
      </pc:sldChg>
      <pc:sldChg chg="addSp modSp mod">
        <pc:chgData name="Edgar Ramos" userId="7363ffd18d405cfc" providerId="LiveId" clId="{77561E68-F65B-4D04-AF9E-529E32AD7AEF}" dt="2024-11-28T12:40:07.918" v="1400"/>
        <pc:sldMkLst>
          <pc:docMk/>
          <pc:sldMk cId="1497758589" sldId="268"/>
        </pc:sldMkLst>
        <pc:spChg chg="add mod">
          <ac:chgData name="Edgar Ramos" userId="7363ffd18d405cfc" providerId="LiveId" clId="{77561E68-F65B-4D04-AF9E-529E32AD7AEF}" dt="2024-11-28T12:40:07.918" v="1400"/>
          <ac:spMkLst>
            <pc:docMk/>
            <pc:sldMk cId="1497758589" sldId="268"/>
            <ac:spMk id="2" creationId="{B35690CC-349C-9C06-B1B4-0F9968EC686E}"/>
          </ac:spMkLst>
        </pc:spChg>
        <pc:spChg chg="mod">
          <ac:chgData name="Edgar Ramos" userId="7363ffd18d405cfc" providerId="LiveId" clId="{77561E68-F65B-4D04-AF9E-529E32AD7AEF}" dt="2024-11-28T12:37:26.627" v="1316" actId="6549"/>
          <ac:spMkLst>
            <pc:docMk/>
            <pc:sldMk cId="1497758589" sldId="268"/>
            <ac:spMk id="3" creationId="{D5268BE3-14F8-9669-025C-31DA7F6C2B77}"/>
          </ac:spMkLst>
        </pc:spChg>
        <pc:spChg chg="mod">
          <ac:chgData name="Edgar Ramos" userId="7363ffd18d405cfc" providerId="LiveId" clId="{77561E68-F65B-4D04-AF9E-529E32AD7AEF}" dt="2024-11-26T14:41:38.243" v="722" actId="5793"/>
          <ac:spMkLst>
            <pc:docMk/>
            <pc:sldMk cId="1497758589" sldId="268"/>
            <ac:spMk id="4" creationId="{C4437406-8CA0-112B-ABEA-AFE69B89790B}"/>
          </ac:spMkLst>
        </pc:spChg>
      </pc:sldChg>
      <pc:sldChg chg="modSp mod">
        <pc:chgData name="Edgar Ramos" userId="7363ffd18d405cfc" providerId="LiveId" clId="{77561E68-F65B-4D04-AF9E-529E32AD7AEF}" dt="2024-11-26T17:13:56.151" v="1146" actId="27636"/>
        <pc:sldMkLst>
          <pc:docMk/>
          <pc:sldMk cId="1228446530" sldId="269"/>
        </pc:sldMkLst>
        <pc:spChg chg="mod">
          <ac:chgData name="Edgar Ramos" userId="7363ffd18d405cfc" providerId="LiveId" clId="{77561E68-F65B-4D04-AF9E-529E32AD7AEF}" dt="2024-11-26T17:13:56.151" v="1146" actId="27636"/>
          <ac:spMkLst>
            <pc:docMk/>
            <pc:sldMk cId="1228446530" sldId="269"/>
            <ac:spMk id="3" creationId="{AF5A181D-9E0C-647E-69EB-6EBCE8780A18}"/>
          </ac:spMkLst>
        </pc:spChg>
      </pc:sldChg>
      <pc:sldChg chg="addSp modSp mod">
        <pc:chgData name="Edgar Ramos" userId="7363ffd18d405cfc" providerId="LiveId" clId="{77561E68-F65B-4D04-AF9E-529E32AD7AEF}" dt="2024-11-28T12:40:16.384" v="1402"/>
        <pc:sldMkLst>
          <pc:docMk/>
          <pc:sldMk cId="1030445550" sldId="270"/>
        </pc:sldMkLst>
        <pc:spChg chg="add mod">
          <ac:chgData name="Edgar Ramos" userId="7363ffd18d405cfc" providerId="LiveId" clId="{77561E68-F65B-4D04-AF9E-529E32AD7AEF}" dt="2024-11-28T12:40:16.384" v="1402"/>
          <ac:spMkLst>
            <pc:docMk/>
            <pc:sldMk cId="1030445550" sldId="270"/>
            <ac:spMk id="2" creationId="{B149B4CA-31EF-F0CD-2D89-8145101A1F7B}"/>
          </ac:spMkLst>
        </pc:spChg>
        <pc:spChg chg="mod">
          <ac:chgData name="Edgar Ramos" userId="7363ffd18d405cfc" providerId="LiveId" clId="{77561E68-F65B-4D04-AF9E-529E32AD7AEF}" dt="2024-11-26T14:41:46.937" v="724" actId="5793"/>
          <ac:spMkLst>
            <pc:docMk/>
            <pc:sldMk cId="1030445550" sldId="270"/>
            <ac:spMk id="3" creationId="{77ACC1A4-F502-662B-BF4A-92400DD2D341}"/>
          </ac:spMkLst>
        </pc:spChg>
        <pc:spChg chg="mod">
          <ac:chgData name="Edgar Ramos" userId="7363ffd18d405cfc" providerId="LiveId" clId="{77561E68-F65B-4D04-AF9E-529E32AD7AEF}" dt="2024-11-26T14:41:47.964" v="725" actId="5793"/>
          <ac:spMkLst>
            <pc:docMk/>
            <pc:sldMk cId="1030445550" sldId="270"/>
            <ac:spMk id="4" creationId="{52A2AC7C-7CD6-00EC-8CD5-DFF0A74B00C6}"/>
          </ac:spMkLst>
        </pc:spChg>
      </pc:sldChg>
      <pc:sldChg chg="add del">
        <pc:chgData name="Edgar Ramos" userId="7363ffd18d405cfc" providerId="LiveId" clId="{77561E68-F65B-4D04-AF9E-529E32AD7AEF}" dt="2024-11-24T17:27:25.157" v="6" actId="47"/>
        <pc:sldMkLst>
          <pc:docMk/>
          <pc:sldMk cId="1932835577" sldId="272"/>
        </pc:sldMkLst>
      </pc:sldChg>
      <pc:sldChg chg="del">
        <pc:chgData name="Edgar Ramos" userId="7363ffd18d405cfc" providerId="LiveId" clId="{77561E68-F65B-4D04-AF9E-529E32AD7AEF}" dt="2024-11-24T17:44:32.098" v="88" actId="47"/>
        <pc:sldMkLst>
          <pc:docMk/>
          <pc:sldMk cId="4146017167" sldId="273"/>
        </pc:sldMkLst>
      </pc:sldChg>
      <pc:sldChg chg="addSp modSp mod">
        <pc:chgData name="Edgar Ramos" userId="7363ffd18d405cfc" providerId="LiveId" clId="{77561E68-F65B-4D04-AF9E-529E32AD7AEF}" dt="2024-11-28T12:40:43.243" v="1411" actId="27636"/>
        <pc:sldMkLst>
          <pc:docMk/>
          <pc:sldMk cId="2881262487" sldId="274"/>
        </pc:sldMkLst>
        <pc:spChg chg="add mod">
          <ac:chgData name="Edgar Ramos" userId="7363ffd18d405cfc" providerId="LiveId" clId="{77561E68-F65B-4D04-AF9E-529E32AD7AEF}" dt="2024-11-28T12:40:43.243" v="1411" actId="27636"/>
          <ac:spMkLst>
            <pc:docMk/>
            <pc:sldMk cId="2881262487" sldId="274"/>
            <ac:spMk id="2" creationId="{70607CE2-2208-9430-52E8-97A20FB3310F}"/>
          </ac:spMkLst>
        </pc:spChg>
        <pc:spChg chg="mod">
          <ac:chgData name="Edgar Ramos" userId="7363ffd18d405cfc" providerId="LiveId" clId="{77561E68-F65B-4D04-AF9E-529E32AD7AEF}" dt="2024-11-26T13:12:56.945" v="311" actId="2710"/>
          <ac:spMkLst>
            <pc:docMk/>
            <pc:sldMk cId="2881262487" sldId="274"/>
            <ac:spMk id="3" creationId="{3AFF434F-2FA3-4C76-88A7-B370130F4A0D}"/>
          </ac:spMkLst>
        </pc:spChg>
      </pc:sldChg>
      <pc:sldChg chg="addSp modSp mod">
        <pc:chgData name="Edgar Ramos" userId="7363ffd18d405cfc" providerId="LiveId" clId="{77561E68-F65B-4D04-AF9E-529E32AD7AEF}" dt="2024-11-28T12:40:50.319" v="1414"/>
        <pc:sldMkLst>
          <pc:docMk/>
          <pc:sldMk cId="2055735360" sldId="276"/>
        </pc:sldMkLst>
        <pc:spChg chg="add mod">
          <ac:chgData name="Edgar Ramos" userId="7363ffd18d405cfc" providerId="LiveId" clId="{77561E68-F65B-4D04-AF9E-529E32AD7AEF}" dt="2024-11-28T12:40:50.319" v="1414"/>
          <ac:spMkLst>
            <pc:docMk/>
            <pc:sldMk cId="2055735360" sldId="276"/>
            <ac:spMk id="2" creationId="{4CD6B480-B95C-21DD-C98E-B6C2AB78B261}"/>
          </ac:spMkLst>
        </pc:spChg>
        <pc:spChg chg="mod">
          <ac:chgData name="Edgar Ramos" userId="7363ffd18d405cfc" providerId="LiveId" clId="{77561E68-F65B-4D04-AF9E-529E32AD7AEF}" dt="2024-11-24T18:01:18.827" v="113" actId="2710"/>
          <ac:spMkLst>
            <pc:docMk/>
            <pc:sldMk cId="2055735360" sldId="276"/>
            <ac:spMk id="4" creationId="{4C8334FD-1035-ED7A-DF51-74D2F24AA39D}"/>
          </ac:spMkLst>
        </pc:spChg>
      </pc:sldChg>
      <pc:sldChg chg="addSp modSp mod">
        <pc:chgData name="Edgar Ramos" userId="7363ffd18d405cfc" providerId="LiveId" clId="{77561E68-F65B-4D04-AF9E-529E32AD7AEF}" dt="2024-11-28T12:40:53.269" v="1416"/>
        <pc:sldMkLst>
          <pc:docMk/>
          <pc:sldMk cId="2346340254" sldId="278"/>
        </pc:sldMkLst>
        <pc:spChg chg="add mod">
          <ac:chgData name="Edgar Ramos" userId="7363ffd18d405cfc" providerId="LiveId" clId="{77561E68-F65B-4D04-AF9E-529E32AD7AEF}" dt="2024-11-28T12:40:53.269" v="1416"/>
          <ac:spMkLst>
            <pc:docMk/>
            <pc:sldMk cId="2346340254" sldId="278"/>
            <ac:spMk id="2" creationId="{C1DB9470-5549-89EB-C50C-4B43E6A23A8D}"/>
          </ac:spMkLst>
        </pc:spChg>
        <pc:spChg chg="mod">
          <ac:chgData name="Edgar Ramos" userId="7363ffd18d405cfc" providerId="LiveId" clId="{77561E68-F65B-4D04-AF9E-529E32AD7AEF}" dt="2024-11-24T18:13:28.956" v="134" actId="27636"/>
          <ac:spMkLst>
            <pc:docMk/>
            <pc:sldMk cId="2346340254" sldId="278"/>
            <ac:spMk id="4" creationId="{B42F4B43-0666-EB07-39E0-DAFEB1745459}"/>
          </ac:spMkLst>
        </pc:spChg>
      </pc:sldChg>
      <pc:sldChg chg="addSp modSp mod">
        <pc:chgData name="Edgar Ramos" userId="7363ffd18d405cfc" providerId="LiveId" clId="{77561E68-F65B-4D04-AF9E-529E32AD7AEF}" dt="2024-11-28T12:40:54.753" v="1417"/>
        <pc:sldMkLst>
          <pc:docMk/>
          <pc:sldMk cId="4039331983" sldId="280"/>
        </pc:sldMkLst>
        <pc:spChg chg="add mod">
          <ac:chgData name="Edgar Ramos" userId="7363ffd18d405cfc" providerId="LiveId" clId="{77561E68-F65B-4D04-AF9E-529E32AD7AEF}" dt="2024-11-28T12:40:54.753" v="1417"/>
          <ac:spMkLst>
            <pc:docMk/>
            <pc:sldMk cId="4039331983" sldId="280"/>
            <ac:spMk id="2" creationId="{D13C042B-0721-8B65-7417-6FDDCF96A328}"/>
          </ac:spMkLst>
        </pc:spChg>
        <pc:spChg chg="mod">
          <ac:chgData name="Edgar Ramos" userId="7363ffd18d405cfc" providerId="LiveId" clId="{77561E68-F65B-4D04-AF9E-529E32AD7AEF}" dt="2024-11-24T18:15:15.648" v="140" actId="2710"/>
          <ac:spMkLst>
            <pc:docMk/>
            <pc:sldMk cId="4039331983" sldId="280"/>
            <ac:spMk id="4" creationId="{6329BF42-D922-4504-0D90-9EEBE94C4ED5}"/>
          </ac:spMkLst>
        </pc:spChg>
      </pc:sldChg>
      <pc:sldChg chg="addSp delSp modSp mod setBg modAnim setClrOvrMap">
        <pc:chgData name="Edgar Ramos" userId="7363ffd18d405cfc" providerId="LiveId" clId="{77561E68-F65B-4D04-AF9E-529E32AD7AEF}" dt="2024-11-28T12:48:27.594" v="1421"/>
        <pc:sldMkLst>
          <pc:docMk/>
          <pc:sldMk cId="3395088406" sldId="281"/>
        </pc:sldMkLst>
        <pc:spChg chg="mod">
          <ac:chgData name="Edgar Ramos" userId="7363ffd18d405cfc" providerId="LiveId" clId="{77561E68-F65B-4D04-AF9E-529E32AD7AEF}" dt="2024-11-26T14:54:36.931" v="767" actId="1076"/>
          <ac:spMkLst>
            <pc:docMk/>
            <pc:sldMk cId="3395088406" sldId="281"/>
            <ac:spMk id="2" creationId="{C56C8F98-6393-4B89-9110-0FF75B7E045F}"/>
          </ac:spMkLst>
        </pc:spChg>
        <pc:spChg chg="add mod">
          <ac:chgData name="Edgar Ramos" userId="7363ffd18d405cfc" providerId="LiveId" clId="{77561E68-F65B-4D04-AF9E-529E32AD7AEF}" dt="2024-11-28T12:40:57.926" v="1419"/>
          <ac:spMkLst>
            <pc:docMk/>
            <pc:sldMk cId="3395088406" sldId="281"/>
            <ac:spMk id="3" creationId="{DD0C3A9B-8F14-4670-3574-EA20326D68BF}"/>
          </ac:spMkLst>
        </pc:spChg>
        <pc:spChg chg="add del">
          <ac:chgData name="Edgar Ramos" userId="7363ffd18d405cfc" providerId="LiveId" clId="{77561E68-F65B-4D04-AF9E-529E32AD7AEF}" dt="2024-11-24T18:30:08.826" v="144" actId="26606"/>
          <ac:spMkLst>
            <pc:docMk/>
            <pc:sldMk cId="3395088406" sldId="281"/>
            <ac:spMk id="70" creationId="{81B1BC20-CC70-4C30-B9BE-C23E121CA60E}"/>
          </ac:spMkLst>
        </pc:spChg>
        <pc:spChg chg="add mod ord">
          <ac:chgData name="Edgar Ramos" userId="7363ffd18d405cfc" providerId="LiveId" clId="{77561E68-F65B-4D04-AF9E-529E32AD7AEF}" dt="2024-11-26T15:02:08.231" v="777" actId="166"/>
          <ac:spMkLst>
            <pc:docMk/>
            <pc:sldMk cId="3395088406" sldId="281"/>
            <ac:spMk id="71" creationId="{42559B11-5EBC-CC30-E0A5-05C5A1FB30FB}"/>
          </ac:spMkLst>
        </pc:spChg>
        <pc:spChg chg="add del">
          <ac:chgData name="Edgar Ramos" userId="7363ffd18d405cfc" providerId="LiveId" clId="{77561E68-F65B-4D04-AF9E-529E32AD7AEF}" dt="2024-11-24T18:30:08.826" v="144" actId="26606"/>
          <ac:spMkLst>
            <pc:docMk/>
            <pc:sldMk cId="3395088406" sldId="281"/>
            <ac:spMk id="130" creationId="{4683B8BC-85C4-41F2-9CD3-B074823B6BBD}"/>
          </ac:spMkLst>
        </pc:spChg>
        <pc:grpChg chg="add del">
          <ac:chgData name="Edgar Ramos" userId="7363ffd18d405cfc" providerId="LiveId" clId="{77561E68-F65B-4D04-AF9E-529E32AD7AEF}" dt="2024-11-24T18:30:08.826" v="144" actId="26606"/>
          <ac:grpSpMkLst>
            <pc:docMk/>
            <pc:sldMk cId="3395088406" sldId="281"/>
            <ac:grpSpMk id="14" creationId="{AB86F577-8905-4B21-8AF3-C1BB3433775D}"/>
          </ac:grpSpMkLst>
        </pc:grpChg>
        <pc:grpChg chg="add del">
          <ac:chgData name="Edgar Ramos" userId="7363ffd18d405cfc" providerId="LiveId" clId="{77561E68-F65B-4D04-AF9E-529E32AD7AEF}" dt="2024-11-24T18:30:08.826" v="144" actId="26606"/>
          <ac:grpSpMkLst>
            <pc:docMk/>
            <pc:sldMk cId="3395088406" sldId="281"/>
            <ac:grpSpMk id="74" creationId="{D5E95061-A9DC-4C67-BCAF-F560690997E8}"/>
          </ac:grpSpMkLst>
        </pc:grpChg>
        <pc:picChg chg="del">
          <ac:chgData name="Edgar Ramos" userId="7363ffd18d405cfc" providerId="LiveId" clId="{77561E68-F65B-4D04-AF9E-529E32AD7AEF}" dt="2024-11-24T18:29:20.596" v="141" actId="478"/>
          <ac:picMkLst>
            <pc:docMk/>
            <pc:sldMk cId="3395088406" sldId="281"/>
            <ac:picMk id="5" creationId="{BF06C413-923C-3CA4-E371-310E069E5796}"/>
          </ac:picMkLst>
        </pc:picChg>
        <pc:picChg chg="add del mod">
          <ac:chgData name="Edgar Ramos" userId="7363ffd18d405cfc" providerId="LiveId" clId="{77561E68-F65B-4D04-AF9E-529E32AD7AEF}" dt="2024-11-26T14:52:17.810" v="752" actId="478"/>
          <ac:picMkLst>
            <pc:docMk/>
            <pc:sldMk cId="3395088406" sldId="281"/>
            <ac:picMk id="7" creationId="{19438F7D-EBCF-D3C5-52F9-A894EB1C1F78}"/>
          </ac:picMkLst>
        </pc:picChg>
        <pc:picChg chg="add del">
          <ac:chgData name="Edgar Ramos" userId="7363ffd18d405cfc" providerId="LiveId" clId="{77561E68-F65B-4D04-AF9E-529E32AD7AEF}" dt="2024-11-24T18:30:08.826" v="144" actId="26606"/>
          <ac:picMkLst>
            <pc:docMk/>
            <pc:sldMk cId="3395088406" sldId="281"/>
            <ac:picMk id="9" creationId="{678E285C-BE9E-45B7-A3EE-B9792DAE9917}"/>
          </ac:picMkLst>
        </pc:picChg>
        <pc:picChg chg="add del mod">
          <ac:chgData name="Edgar Ramos" userId="7363ffd18d405cfc" providerId="LiveId" clId="{77561E68-F65B-4D04-AF9E-529E32AD7AEF}" dt="2024-11-26T15:02:04.647" v="776" actId="478"/>
          <ac:picMkLst>
            <pc:docMk/>
            <pc:sldMk cId="3395088406" sldId="281"/>
            <ac:picMk id="69" creationId="{45E3FB4A-0DFC-9751-F0DC-590F3B39A113}"/>
          </ac:picMkLst>
        </pc:picChg>
        <pc:picChg chg="add del">
          <ac:chgData name="Edgar Ramos" userId="7363ffd18d405cfc" providerId="LiveId" clId="{77561E68-F65B-4D04-AF9E-529E32AD7AEF}" dt="2024-11-24T18:30:08.826" v="144" actId="26606"/>
          <ac:picMkLst>
            <pc:docMk/>
            <pc:sldMk cId="3395088406" sldId="281"/>
            <ac:picMk id="72" creationId="{BED7CCD5-D3A4-4162-9CC4-03DF5AB89D07}"/>
          </ac:picMkLst>
        </pc:picChg>
        <pc:picChg chg="add mod">
          <ac:chgData name="Edgar Ramos" userId="7363ffd18d405cfc" providerId="LiveId" clId="{77561E68-F65B-4D04-AF9E-529E32AD7AEF}" dt="2024-11-26T15:02:15.600" v="786" actId="1036"/>
          <ac:picMkLst>
            <pc:docMk/>
            <pc:sldMk cId="3395088406" sldId="281"/>
            <ac:picMk id="129" creationId="{79778F1F-FECE-7F13-3A85-604D1337E3AD}"/>
          </ac:picMkLst>
        </pc:picChg>
      </pc:sldChg>
      <pc:sldChg chg="addSp delSp modSp mod setBg">
        <pc:chgData name="Edgar Ramos" userId="7363ffd18d405cfc" providerId="LiveId" clId="{77561E68-F65B-4D04-AF9E-529E32AD7AEF}" dt="2024-11-24T18:34:14.354" v="171" actId="20577"/>
        <pc:sldMkLst>
          <pc:docMk/>
          <pc:sldMk cId="277701868" sldId="282"/>
        </pc:sldMkLst>
        <pc:spChg chg="mod">
          <ac:chgData name="Edgar Ramos" userId="7363ffd18d405cfc" providerId="LiveId" clId="{77561E68-F65B-4D04-AF9E-529E32AD7AEF}" dt="2024-11-24T18:33:10.995" v="148" actId="26606"/>
          <ac:spMkLst>
            <pc:docMk/>
            <pc:sldMk cId="277701868" sldId="282"/>
            <ac:spMk id="2" creationId="{873A0FE9-DB8B-C232-1EDF-074278E782D7}"/>
          </ac:spMkLst>
        </pc:spChg>
        <pc:spChg chg="del">
          <ac:chgData name="Edgar Ramos" userId="7363ffd18d405cfc" providerId="LiveId" clId="{77561E68-F65B-4D04-AF9E-529E32AD7AEF}" dt="2024-11-24T18:33:10.995" v="148" actId="26606"/>
          <ac:spMkLst>
            <pc:docMk/>
            <pc:sldMk cId="277701868" sldId="282"/>
            <ac:spMk id="3" creationId="{52C8E74D-0B03-904F-D55D-83FEA5A2C47F}"/>
          </ac:spMkLst>
        </pc:spChg>
        <pc:spChg chg="add">
          <ac:chgData name="Edgar Ramos" userId="7363ffd18d405cfc" providerId="LiveId" clId="{77561E68-F65B-4D04-AF9E-529E32AD7AEF}" dt="2024-11-24T18:33:10.995" v="148" actId="26606"/>
          <ac:spMkLst>
            <pc:docMk/>
            <pc:sldMk cId="277701868" sldId="282"/>
            <ac:spMk id="9" creationId="{2EEF4763-EB4A-4A35-89EB-AD2763B48C3B}"/>
          </ac:spMkLst>
        </pc:spChg>
        <pc:graphicFrameChg chg="add mod">
          <ac:chgData name="Edgar Ramos" userId="7363ffd18d405cfc" providerId="LiveId" clId="{77561E68-F65B-4D04-AF9E-529E32AD7AEF}" dt="2024-11-24T18:34:14.354" v="171" actId="20577"/>
          <ac:graphicFrameMkLst>
            <pc:docMk/>
            <pc:sldMk cId="277701868" sldId="282"/>
            <ac:graphicFrameMk id="5" creationId="{CEA85DF4-67FE-99E9-B0AE-2303DDCCD653}"/>
          </ac:graphicFrameMkLst>
        </pc:graphicFrameChg>
      </pc:sldChg>
      <pc:sldChg chg="modSp mod">
        <pc:chgData name="Edgar Ramos" userId="7363ffd18d405cfc" providerId="LiveId" clId="{77561E68-F65B-4D04-AF9E-529E32AD7AEF}" dt="2024-11-26T16:53:36.956" v="891" actId="6549"/>
        <pc:sldMkLst>
          <pc:docMk/>
          <pc:sldMk cId="35440902" sldId="286"/>
        </pc:sldMkLst>
        <pc:spChg chg="mod">
          <ac:chgData name="Edgar Ramos" userId="7363ffd18d405cfc" providerId="LiveId" clId="{77561E68-F65B-4D04-AF9E-529E32AD7AEF}" dt="2024-11-26T16:53:36.956" v="891" actId="6549"/>
          <ac:spMkLst>
            <pc:docMk/>
            <pc:sldMk cId="35440902" sldId="286"/>
            <ac:spMk id="2" creationId="{EE6D49CA-07C1-21E4-B7DA-417ED47CACD8}"/>
          </ac:spMkLst>
        </pc:spChg>
      </pc:sldChg>
      <pc:sldChg chg="modSp mod">
        <pc:chgData name="Edgar Ramos" userId="7363ffd18d405cfc" providerId="LiveId" clId="{77561E68-F65B-4D04-AF9E-529E32AD7AEF}" dt="2024-11-28T12:36:07.991" v="1263" actId="6549"/>
        <pc:sldMkLst>
          <pc:docMk/>
          <pc:sldMk cId="1346290738" sldId="287"/>
        </pc:sldMkLst>
        <pc:spChg chg="mod">
          <ac:chgData name="Edgar Ramos" userId="7363ffd18d405cfc" providerId="LiveId" clId="{77561E68-F65B-4D04-AF9E-529E32AD7AEF}" dt="2024-11-28T12:36:07.991" v="1263" actId="6549"/>
          <ac:spMkLst>
            <pc:docMk/>
            <pc:sldMk cId="1346290738" sldId="287"/>
            <ac:spMk id="2" creationId="{CDEF9C48-10DA-D7EE-2731-BD0D5903A417}"/>
          </ac:spMkLst>
        </pc:spChg>
      </pc:sldChg>
      <pc:sldChg chg="modSp mod">
        <pc:chgData name="Edgar Ramos" userId="7363ffd18d405cfc" providerId="LiveId" clId="{77561E68-F65B-4D04-AF9E-529E32AD7AEF}" dt="2024-11-28T12:36:13.878" v="1275" actId="6549"/>
        <pc:sldMkLst>
          <pc:docMk/>
          <pc:sldMk cId="3315625487" sldId="288"/>
        </pc:sldMkLst>
        <pc:spChg chg="mod">
          <ac:chgData name="Edgar Ramos" userId="7363ffd18d405cfc" providerId="LiveId" clId="{77561E68-F65B-4D04-AF9E-529E32AD7AEF}" dt="2024-11-28T12:36:13.878" v="1275" actId="6549"/>
          <ac:spMkLst>
            <pc:docMk/>
            <pc:sldMk cId="3315625487" sldId="288"/>
            <ac:spMk id="2" creationId="{E8186F3A-8B25-A5E4-8782-627D6D5C8017}"/>
          </ac:spMkLst>
        </pc:spChg>
      </pc:sldChg>
      <pc:sldChg chg="addSp delSp modSp mod">
        <pc:chgData name="Edgar Ramos" userId="7363ffd18d405cfc" providerId="LiveId" clId="{77561E68-F65B-4D04-AF9E-529E32AD7AEF}" dt="2024-11-28T12:38:51.198" v="1343"/>
        <pc:sldMkLst>
          <pc:docMk/>
          <pc:sldMk cId="1959807075" sldId="289"/>
        </pc:sldMkLst>
        <pc:spChg chg="add mod">
          <ac:chgData name="Edgar Ramos" userId="7363ffd18d405cfc" providerId="LiveId" clId="{77561E68-F65B-4D04-AF9E-529E32AD7AEF}" dt="2024-11-28T12:38:51.198" v="1343"/>
          <ac:spMkLst>
            <pc:docMk/>
            <pc:sldMk cId="1959807075" sldId="289"/>
            <ac:spMk id="2" creationId="{87C3FB10-ED2B-F474-D403-4BF204BC0EBD}"/>
          </ac:spMkLst>
        </pc:spChg>
        <pc:spChg chg="mod">
          <ac:chgData name="Edgar Ramos" userId="7363ffd18d405cfc" providerId="LiveId" clId="{77561E68-F65B-4D04-AF9E-529E32AD7AEF}" dt="2024-11-26T16:59:46.177" v="1096" actId="6549"/>
          <ac:spMkLst>
            <pc:docMk/>
            <pc:sldMk cId="1959807075" sldId="289"/>
            <ac:spMk id="3" creationId="{29A231F7-8F3A-0627-79B5-3CB0E4CCCE01}"/>
          </ac:spMkLst>
        </pc:spChg>
        <pc:spChg chg="del mod">
          <ac:chgData name="Edgar Ramos" userId="7363ffd18d405cfc" providerId="LiveId" clId="{77561E68-F65B-4D04-AF9E-529E32AD7AEF}" dt="2024-11-28T12:38:50.678" v="1342" actId="478"/>
          <ac:spMkLst>
            <pc:docMk/>
            <pc:sldMk cId="1959807075" sldId="289"/>
            <ac:spMk id="4" creationId="{289304EC-ADF3-3C0A-CB08-6A1B1CD00C5C}"/>
          </ac:spMkLst>
        </pc:spChg>
      </pc:sldChg>
      <pc:sldChg chg="addSp delSp modSp mod">
        <pc:chgData name="Edgar Ramos" userId="7363ffd18d405cfc" providerId="LiveId" clId="{77561E68-F65B-4D04-AF9E-529E32AD7AEF}" dt="2024-11-28T12:38:57.691" v="1345"/>
        <pc:sldMkLst>
          <pc:docMk/>
          <pc:sldMk cId="2742321361" sldId="290"/>
        </pc:sldMkLst>
        <pc:spChg chg="add mod">
          <ac:chgData name="Edgar Ramos" userId="7363ffd18d405cfc" providerId="LiveId" clId="{77561E68-F65B-4D04-AF9E-529E32AD7AEF}" dt="2024-11-28T12:38:57.691" v="1345"/>
          <ac:spMkLst>
            <pc:docMk/>
            <pc:sldMk cId="2742321361" sldId="290"/>
            <ac:spMk id="2" creationId="{DC215ED8-B2DA-9563-054C-3D29B13B38BC}"/>
          </ac:spMkLst>
        </pc:spChg>
        <pc:spChg chg="del">
          <ac:chgData name="Edgar Ramos" userId="7363ffd18d405cfc" providerId="LiveId" clId="{77561E68-F65B-4D04-AF9E-529E32AD7AEF}" dt="2024-11-28T12:38:57.433" v="1344" actId="478"/>
          <ac:spMkLst>
            <pc:docMk/>
            <pc:sldMk cId="2742321361" sldId="290"/>
            <ac:spMk id="4" creationId="{0CF67B5B-3393-2EF0-B4E8-7B2DD57EF314}"/>
          </ac:spMkLst>
        </pc:spChg>
      </pc:sldChg>
      <pc:sldChg chg="addSp delSp modSp mod">
        <pc:chgData name="Edgar Ramos" userId="7363ffd18d405cfc" providerId="LiveId" clId="{77561E68-F65B-4D04-AF9E-529E32AD7AEF}" dt="2024-11-28T12:39:08.138" v="1349"/>
        <pc:sldMkLst>
          <pc:docMk/>
          <pc:sldMk cId="2254864370" sldId="291"/>
        </pc:sldMkLst>
        <pc:spChg chg="add mod">
          <ac:chgData name="Edgar Ramos" userId="7363ffd18d405cfc" providerId="LiveId" clId="{77561E68-F65B-4D04-AF9E-529E32AD7AEF}" dt="2024-11-28T12:39:08.138" v="1349"/>
          <ac:spMkLst>
            <pc:docMk/>
            <pc:sldMk cId="2254864370" sldId="291"/>
            <ac:spMk id="2" creationId="{B33C9CEC-2FBC-DB5D-7322-D67165BDA92A}"/>
          </ac:spMkLst>
        </pc:spChg>
        <pc:spChg chg="del">
          <ac:chgData name="Edgar Ramos" userId="7363ffd18d405cfc" providerId="LiveId" clId="{77561E68-F65B-4D04-AF9E-529E32AD7AEF}" dt="2024-11-28T12:39:07.833" v="1348" actId="478"/>
          <ac:spMkLst>
            <pc:docMk/>
            <pc:sldMk cId="2254864370" sldId="291"/>
            <ac:spMk id="5" creationId="{FC6C78E7-C00D-3732-25B5-893B8AFF37C4}"/>
          </ac:spMkLst>
        </pc:spChg>
      </pc:sldChg>
      <pc:sldChg chg="addSp delSp modSp mod">
        <pc:chgData name="Edgar Ramos" userId="7363ffd18d405cfc" providerId="LiveId" clId="{77561E68-F65B-4D04-AF9E-529E32AD7AEF}" dt="2024-11-28T12:39:20.548" v="1353"/>
        <pc:sldMkLst>
          <pc:docMk/>
          <pc:sldMk cId="1737589901" sldId="292"/>
        </pc:sldMkLst>
        <pc:spChg chg="add mod">
          <ac:chgData name="Edgar Ramos" userId="7363ffd18d405cfc" providerId="LiveId" clId="{77561E68-F65B-4D04-AF9E-529E32AD7AEF}" dt="2024-11-28T12:39:20.548" v="1353"/>
          <ac:spMkLst>
            <pc:docMk/>
            <pc:sldMk cId="1737589901" sldId="292"/>
            <ac:spMk id="2" creationId="{3DDB25DC-1FC7-C1A2-9C54-C30FA30D466E}"/>
          </ac:spMkLst>
        </pc:spChg>
        <pc:spChg chg="del">
          <ac:chgData name="Edgar Ramos" userId="7363ffd18d405cfc" providerId="LiveId" clId="{77561E68-F65B-4D04-AF9E-529E32AD7AEF}" dt="2024-11-28T12:39:20.197" v="1352" actId="478"/>
          <ac:spMkLst>
            <pc:docMk/>
            <pc:sldMk cId="1737589901" sldId="292"/>
            <ac:spMk id="5" creationId="{9C041E49-3CDC-34C5-3AC5-46765302E612}"/>
          </ac:spMkLst>
        </pc:spChg>
      </pc:sldChg>
      <pc:sldChg chg="addSp modSp mod">
        <pc:chgData name="Edgar Ramos" userId="7363ffd18d405cfc" providerId="LiveId" clId="{77561E68-F65B-4D04-AF9E-529E32AD7AEF}" dt="2024-11-28T12:39:54.773" v="1399" actId="1076"/>
        <pc:sldMkLst>
          <pc:docMk/>
          <pc:sldMk cId="1565553904" sldId="293"/>
        </pc:sldMkLst>
        <pc:spChg chg="add mod">
          <ac:chgData name="Edgar Ramos" userId="7363ffd18d405cfc" providerId="LiveId" clId="{77561E68-F65B-4D04-AF9E-529E32AD7AEF}" dt="2024-11-28T12:39:54.773" v="1399" actId="1076"/>
          <ac:spMkLst>
            <pc:docMk/>
            <pc:sldMk cId="1565553904" sldId="293"/>
            <ac:spMk id="2" creationId="{0334911F-22DB-031B-5F3A-E3C033819D2F}"/>
          </ac:spMkLst>
        </pc:spChg>
        <pc:spChg chg="mod">
          <ac:chgData name="Edgar Ramos" userId="7363ffd18d405cfc" providerId="LiveId" clId="{77561E68-F65B-4D04-AF9E-529E32AD7AEF}" dt="2024-11-26T14:41:33.366" v="720" actId="5793"/>
          <ac:spMkLst>
            <pc:docMk/>
            <pc:sldMk cId="1565553904" sldId="293"/>
            <ac:spMk id="3" creationId="{EE7EC55C-656C-C691-B604-A64BAB7AF0D9}"/>
          </ac:spMkLst>
        </pc:spChg>
      </pc:sldChg>
      <pc:sldChg chg="addSp modSp mod ord">
        <pc:chgData name="Edgar Ramos" userId="7363ffd18d405cfc" providerId="LiveId" clId="{77561E68-F65B-4D04-AF9E-529E32AD7AEF}" dt="2024-11-28T12:40:13.667" v="1401"/>
        <pc:sldMkLst>
          <pc:docMk/>
          <pc:sldMk cId="2009612726" sldId="294"/>
        </pc:sldMkLst>
        <pc:spChg chg="add mod">
          <ac:chgData name="Edgar Ramos" userId="7363ffd18d405cfc" providerId="LiveId" clId="{77561E68-F65B-4D04-AF9E-529E32AD7AEF}" dt="2024-11-28T12:40:13.667" v="1401"/>
          <ac:spMkLst>
            <pc:docMk/>
            <pc:sldMk cId="2009612726" sldId="294"/>
            <ac:spMk id="2" creationId="{AAEBAC7E-9218-91AD-A18D-D73FC63FA584}"/>
          </ac:spMkLst>
        </pc:spChg>
        <pc:spChg chg="mod">
          <ac:chgData name="Edgar Ramos" userId="7363ffd18d405cfc" providerId="LiveId" clId="{77561E68-F65B-4D04-AF9E-529E32AD7AEF}" dt="2024-11-26T14:41:43.076" v="723" actId="5793"/>
          <ac:spMkLst>
            <pc:docMk/>
            <pc:sldMk cId="2009612726" sldId="294"/>
            <ac:spMk id="3" creationId="{87403F94-41B3-2961-1220-104D5C81ADE5}"/>
          </ac:spMkLst>
        </pc:spChg>
      </pc:sldChg>
      <pc:sldChg chg="addSp delSp modSp mod">
        <pc:chgData name="Edgar Ramos" userId="7363ffd18d405cfc" providerId="LiveId" clId="{77561E68-F65B-4D04-AF9E-529E32AD7AEF}" dt="2024-11-28T12:40:19.151" v="1403"/>
        <pc:sldMkLst>
          <pc:docMk/>
          <pc:sldMk cId="2617211668" sldId="295"/>
        </pc:sldMkLst>
        <pc:spChg chg="add mod">
          <ac:chgData name="Edgar Ramos" userId="7363ffd18d405cfc" providerId="LiveId" clId="{77561E68-F65B-4D04-AF9E-529E32AD7AEF}" dt="2024-11-28T12:40:19.151" v="1403"/>
          <ac:spMkLst>
            <pc:docMk/>
            <pc:sldMk cId="2617211668" sldId="295"/>
            <ac:spMk id="2" creationId="{A127A3E7-2716-DB4A-0789-4CB513147EF0}"/>
          </ac:spMkLst>
        </pc:spChg>
        <pc:spChg chg="mod">
          <ac:chgData name="Edgar Ramos" userId="7363ffd18d405cfc" providerId="LiveId" clId="{77561E68-F65B-4D04-AF9E-529E32AD7AEF}" dt="2024-11-26T14:41:51.583" v="726" actId="5793"/>
          <ac:spMkLst>
            <pc:docMk/>
            <pc:sldMk cId="2617211668" sldId="295"/>
            <ac:spMk id="3" creationId="{E4C51326-0757-DAEB-3F75-DE65895BAFC2}"/>
          </ac:spMkLst>
        </pc:spChg>
        <pc:spChg chg="add del mod">
          <ac:chgData name="Edgar Ramos" userId="7363ffd18d405cfc" providerId="LiveId" clId="{77561E68-F65B-4D04-AF9E-529E32AD7AEF}" dt="2024-11-24T17:44:25.525" v="87" actId="478"/>
          <ac:spMkLst>
            <pc:docMk/>
            <pc:sldMk cId="2617211668" sldId="295"/>
            <ac:spMk id="5" creationId="{02DD20F0-AB04-67DD-97A2-F1E443FA9B0C}"/>
          </ac:spMkLst>
        </pc:spChg>
        <pc:cxnChg chg="add del mod">
          <ac:chgData name="Edgar Ramos" userId="7363ffd18d405cfc" providerId="LiveId" clId="{77561E68-F65B-4D04-AF9E-529E32AD7AEF}" dt="2024-11-24T17:44:21.149" v="85" actId="478"/>
          <ac:cxnSpMkLst>
            <pc:docMk/>
            <pc:sldMk cId="2617211668" sldId="295"/>
            <ac:cxnSpMk id="2" creationId="{E52C66EB-8536-8D38-6677-0ADC9D736DED}"/>
          </ac:cxnSpMkLst>
        </pc:cxnChg>
      </pc:sldChg>
      <pc:sldChg chg="add del">
        <pc:chgData name="Edgar Ramos" userId="7363ffd18d405cfc" providerId="LiveId" clId="{77561E68-F65B-4D04-AF9E-529E32AD7AEF}" dt="2024-11-24T17:27:13.922" v="5" actId="47"/>
        <pc:sldMkLst>
          <pc:docMk/>
          <pc:sldMk cId="616281641" sldId="296"/>
        </pc:sldMkLst>
      </pc:sldChg>
      <pc:sldChg chg="addSp modSp add mod">
        <pc:chgData name="Edgar Ramos" userId="7363ffd18d405cfc" providerId="LiveId" clId="{77561E68-F65B-4D04-AF9E-529E32AD7AEF}" dt="2024-11-28T12:40:20.334" v="1404"/>
        <pc:sldMkLst>
          <pc:docMk/>
          <pc:sldMk cId="897069852" sldId="296"/>
        </pc:sldMkLst>
        <pc:spChg chg="mod">
          <ac:chgData name="Edgar Ramos" userId="7363ffd18d405cfc" providerId="LiveId" clId="{77561E68-F65B-4D04-AF9E-529E32AD7AEF}" dt="2024-11-26T14:41:53.908" v="727" actId="5793"/>
          <ac:spMkLst>
            <pc:docMk/>
            <pc:sldMk cId="897069852" sldId="296"/>
            <ac:spMk id="3" creationId="{985B73CC-FB98-342C-3691-D03B90D29E35}"/>
          </ac:spMkLst>
        </pc:spChg>
        <pc:spChg chg="add mod">
          <ac:chgData name="Edgar Ramos" userId="7363ffd18d405cfc" providerId="LiveId" clId="{77561E68-F65B-4D04-AF9E-529E32AD7AEF}" dt="2024-11-28T12:40:20.334" v="1404"/>
          <ac:spMkLst>
            <pc:docMk/>
            <pc:sldMk cId="897069852" sldId="296"/>
            <ac:spMk id="4" creationId="{82FD4FB7-4C43-2B69-75C0-9D23F95EFD41}"/>
          </ac:spMkLst>
        </pc:spChg>
        <pc:spChg chg="mod">
          <ac:chgData name="Edgar Ramos" userId="7363ffd18d405cfc" providerId="LiveId" clId="{77561E68-F65B-4D04-AF9E-529E32AD7AEF}" dt="2024-11-26T14:41:55.424" v="728" actId="5793"/>
          <ac:spMkLst>
            <pc:docMk/>
            <pc:sldMk cId="897069852" sldId="296"/>
            <ac:spMk id="5" creationId="{495AF4EF-2AC0-BB69-ABC9-31004C5C20BC}"/>
          </ac:spMkLst>
        </pc:spChg>
      </pc:sldChg>
      <pc:sldChg chg="modSp add del mod">
        <pc:chgData name="Edgar Ramos" userId="7363ffd18d405cfc" providerId="LiveId" clId="{77561E68-F65B-4D04-AF9E-529E32AD7AEF}" dt="2024-11-26T13:13:37.819" v="315" actId="47"/>
        <pc:sldMkLst>
          <pc:docMk/>
          <pc:sldMk cId="835611786" sldId="297"/>
        </pc:sldMkLst>
        <pc:spChg chg="mod">
          <ac:chgData name="Edgar Ramos" userId="7363ffd18d405cfc" providerId="LiveId" clId="{77561E68-F65B-4D04-AF9E-529E32AD7AEF}" dt="2024-11-24T17:58:51.356" v="105" actId="2710"/>
          <ac:spMkLst>
            <pc:docMk/>
            <pc:sldMk cId="835611786" sldId="297"/>
            <ac:spMk id="3" creationId="{A6F9E3AF-6FAC-0B1D-31DE-EE50C4ED2FF0}"/>
          </ac:spMkLst>
        </pc:spChg>
      </pc:sldChg>
      <pc:sldChg chg="addSp modSp add mod">
        <pc:chgData name="Edgar Ramos" userId="7363ffd18d405cfc" providerId="LiveId" clId="{77561E68-F65B-4D04-AF9E-529E32AD7AEF}" dt="2024-11-28T12:40:48.501" v="1413"/>
        <pc:sldMkLst>
          <pc:docMk/>
          <pc:sldMk cId="2011571818" sldId="298"/>
        </pc:sldMkLst>
        <pc:spChg chg="add mod">
          <ac:chgData name="Edgar Ramos" userId="7363ffd18d405cfc" providerId="LiveId" clId="{77561E68-F65B-4D04-AF9E-529E32AD7AEF}" dt="2024-11-28T12:40:48.501" v="1413"/>
          <ac:spMkLst>
            <pc:docMk/>
            <pc:sldMk cId="2011571818" sldId="298"/>
            <ac:spMk id="2" creationId="{96ACFEF6-9270-F892-1E67-39B23065D7C9}"/>
          </ac:spMkLst>
        </pc:spChg>
        <pc:spChg chg="mod">
          <ac:chgData name="Edgar Ramos" userId="7363ffd18d405cfc" providerId="LiveId" clId="{77561E68-F65B-4D04-AF9E-529E32AD7AEF}" dt="2024-11-24T18:01:08.637" v="112" actId="2710"/>
          <ac:spMkLst>
            <pc:docMk/>
            <pc:sldMk cId="2011571818" sldId="298"/>
            <ac:spMk id="4" creationId="{9FC9DDE9-8914-8D33-3856-1A16E68B68E2}"/>
          </ac:spMkLst>
        </pc:spChg>
      </pc:sldChg>
      <pc:sldChg chg="addSp modSp add mod">
        <pc:chgData name="Edgar Ramos" userId="7363ffd18d405cfc" providerId="LiveId" clId="{77561E68-F65B-4D04-AF9E-529E32AD7AEF}" dt="2024-11-28T12:40:51.865" v="1415"/>
        <pc:sldMkLst>
          <pc:docMk/>
          <pc:sldMk cId="1472380956" sldId="299"/>
        </pc:sldMkLst>
        <pc:spChg chg="add mod">
          <ac:chgData name="Edgar Ramos" userId="7363ffd18d405cfc" providerId="LiveId" clId="{77561E68-F65B-4D04-AF9E-529E32AD7AEF}" dt="2024-11-28T12:40:51.865" v="1415"/>
          <ac:spMkLst>
            <pc:docMk/>
            <pc:sldMk cId="1472380956" sldId="299"/>
            <ac:spMk id="2" creationId="{08450690-9D32-8186-565B-2B53D6E68682}"/>
          </ac:spMkLst>
        </pc:spChg>
        <pc:spChg chg="mod">
          <ac:chgData name="Edgar Ramos" userId="7363ffd18d405cfc" providerId="LiveId" clId="{77561E68-F65B-4D04-AF9E-529E32AD7AEF}" dt="2024-11-24T18:06:01.478" v="119" actId="2710"/>
          <ac:spMkLst>
            <pc:docMk/>
            <pc:sldMk cId="1472380956" sldId="299"/>
            <ac:spMk id="4" creationId="{0E48D6BF-B67F-1599-BEAB-111DB718FA32}"/>
          </ac:spMkLst>
        </pc:spChg>
      </pc:sldChg>
      <pc:sldChg chg="addSp modSp add">
        <pc:chgData name="Edgar Ramos" userId="7363ffd18d405cfc" providerId="LiveId" clId="{77561E68-F65B-4D04-AF9E-529E32AD7AEF}" dt="2024-11-28T12:40:56.052" v="1418"/>
        <pc:sldMkLst>
          <pc:docMk/>
          <pc:sldMk cId="649497130" sldId="300"/>
        </pc:sldMkLst>
        <pc:spChg chg="add mod">
          <ac:chgData name="Edgar Ramos" userId="7363ffd18d405cfc" providerId="LiveId" clId="{77561E68-F65B-4D04-AF9E-529E32AD7AEF}" dt="2024-11-28T12:40:56.052" v="1418"/>
          <ac:spMkLst>
            <pc:docMk/>
            <pc:sldMk cId="649497130" sldId="300"/>
            <ac:spMk id="2" creationId="{7046ACC5-CCFB-7D22-4770-3F43229974FF}"/>
          </ac:spMkLst>
        </pc:spChg>
      </pc:sldChg>
      <pc:sldChg chg="modSp new mod">
        <pc:chgData name="Edgar Ramos" userId="7363ffd18d405cfc" providerId="LiveId" clId="{77561E68-F65B-4D04-AF9E-529E32AD7AEF}" dt="2024-12-05T17:34:42.562" v="1529" actId="207"/>
        <pc:sldMkLst>
          <pc:docMk/>
          <pc:sldMk cId="3276347114" sldId="301"/>
        </pc:sldMkLst>
        <pc:spChg chg="mod">
          <ac:chgData name="Edgar Ramos" userId="7363ffd18d405cfc" providerId="LiveId" clId="{77561E68-F65B-4D04-AF9E-529E32AD7AEF}" dt="2024-12-05T17:34:03.411" v="1527" actId="255"/>
          <ac:spMkLst>
            <pc:docMk/>
            <pc:sldMk cId="3276347114" sldId="301"/>
            <ac:spMk id="2" creationId="{529A016D-B8C8-210A-54E5-49253BED91AC}"/>
          </ac:spMkLst>
        </pc:spChg>
        <pc:spChg chg="mod">
          <ac:chgData name="Edgar Ramos" userId="7363ffd18d405cfc" providerId="LiveId" clId="{77561E68-F65B-4D04-AF9E-529E32AD7AEF}" dt="2024-12-05T17:34:42.562" v="1529" actId="207"/>
          <ac:spMkLst>
            <pc:docMk/>
            <pc:sldMk cId="3276347114" sldId="301"/>
            <ac:spMk id="3" creationId="{CB225DFD-660D-2135-76EB-05B36507A4D8}"/>
          </ac:spMkLst>
        </pc:spChg>
      </pc:sldChg>
      <pc:sldChg chg="addSp modSp add mod">
        <pc:chgData name="Edgar Ramos" userId="7363ffd18d405cfc" providerId="LiveId" clId="{77561E68-F65B-4D04-AF9E-529E32AD7AEF}" dt="2024-11-28T12:40:46.940" v="1412"/>
        <pc:sldMkLst>
          <pc:docMk/>
          <pc:sldMk cId="364218938" sldId="302"/>
        </pc:sldMkLst>
        <pc:spChg chg="add mod">
          <ac:chgData name="Edgar Ramos" userId="7363ffd18d405cfc" providerId="LiveId" clId="{77561E68-F65B-4D04-AF9E-529E32AD7AEF}" dt="2024-11-28T12:40:46.940" v="1412"/>
          <ac:spMkLst>
            <pc:docMk/>
            <pc:sldMk cId="364218938" sldId="302"/>
            <ac:spMk id="2" creationId="{768DB278-777D-3FC3-D5FF-32C8A67C92E5}"/>
          </ac:spMkLst>
        </pc:spChg>
        <pc:spChg chg="mod">
          <ac:chgData name="Edgar Ramos" userId="7363ffd18d405cfc" providerId="LiveId" clId="{77561E68-F65B-4D04-AF9E-529E32AD7AEF}" dt="2024-11-26T13:13:19.700" v="314" actId="2710"/>
          <ac:spMkLst>
            <pc:docMk/>
            <pc:sldMk cId="364218938" sldId="302"/>
            <ac:spMk id="3" creationId="{E12863F4-8517-E5A4-687D-53639EA94F75}"/>
          </ac:spMkLst>
        </pc:spChg>
      </pc:sldChg>
      <pc:sldChg chg="addSp delSp modSp add del mod">
        <pc:chgData name="Edgar Ramos" userId="7363ffd18d405cfc" providerId="LiveId" clId="{77561E68-F65B-4D04-AF9E-529E32AD7AEF}" dt="2024-11-28T12:40:23.855" v="1405"/>
        <pc:sldMkLst>
          <pc:docMk/>
          <pc:sldMk cId="980071083" sldId="303"/>
        </pc:sldMkLst>
        <pc:spChg chg="add mod">
          <ac:chgData name="Edgar Ramos" userId="7363ffd18d405cfc" providerId="LiveId" clId="{77561E68-F65B-4D04-AF9E-529E32AD7AEF}" dt="2024-11-28T12:40:23.855" v="1405"/>
          <ac:spMkLst>
            <pc:docMk/>
            <pc:sldMk cId="980071083" sldId="303"/>
            <ac:spMk id="2" creationId="{A2742CE7-1253-64A3-98D8-BE22CCA4E250}"/>
          </ac:spMkLst>
        </pc:spChg>
        <pc:spChg chg="mod">
          <ac:chgData name="Edgar Ramos" userId="7363ffd18d405cfc" providerId="LiveId" clId="{77561E68-F65B-4D04-AF9E-529E32AD7AEF}" dt="2024-11-26T14:41:58.489" v="729" actId="5793"/>
          <ac:spMkLst>
            <pc:docMk/>
            <pc:sldMk cId="980071083" sldId="303"/>
            <ac:spMk id="3" creationId="{8FC7126A-7780-BE6F-6748-4B8C7D12BCD2}"/>
          </ac:spMkLst>
        </pc:spChg>
        <pc:spChg chg="del mod">
          <ac:chgData name="Edgar Ramos" userId="7363ffd18d405cfc" providerId="LiveId" clId="{77561E68-F65B-4D04-AF9E-529E32AD7AEF}" dt="2024-11-26T14:43:48.627" v="750" actId="478"/>
          <ac:spMkLst>
            <pc:docMk/>
            <pc:sldMk cId="980071083" sldId="303"/>
            <ac:spMk id="5" creationId="{E23127EE-5597-C254-17C7-7569D88B89CC}"/>
          </ac:spMkLst>
        </pc:spChg>
        <pc:picChg chg="del">
          <ac:chgData name="Edgar Ramos" userId="7363ffd18d405cfc" providerId="LiveId" clId="{77561E68-F65B-4D04-AF9E-529E32AD7AEF}" dt="2024-11-26T14:40:42.788" v="709" actId="478"/>
          <ac:picMkLst>
            <pc:docMk/>
            <pc:sldMk cId="980071083" sldId="303"/>
            <ac:picMk id="7" creationId="{14872984-BFDB-BF4E-9A6F-160A02F78750}"/>
          </ac:picMkLst>
        </pc:picChg>
        <pc:cxnChg chg="del">
          <ac:chgData name="Edgar Ramos" userId="7363ffd18d405cfc" providerId="LiveId" clId="{77561E68-F65B-4D04-AF9E-529E32AD7AEF}" dt="2024-11-26T14:43:49.878" v="751" actId="478"/>
          <ac:cxnSpMkLst>
            <pc:docMk/>
            <pc:sldMk cId="980071083" sldId="303"/>
            <ac:cxnSpMk id="2" creationId="{13CE190B-08F0-7C08-FF34-AA654D8A1E3F}"/>
          </ac:cxnSpMkLst>
        </pc:cxnChg>
      </pc:sldChg>
      <pc:sldChg chg="addSp modSp add">
        <pc:chgData name="Edgar Ramos" userId="7363ffd18d405cfc" providerId="LiveId" clId="{77561E68-F65B-4D04-AF9E-529E32AD7AEF}" dt="2024-11-28T12:40:25.038" v="1406"/>
        <pc:sldMkLst>
          <pc:docMk/>
          <pc:sldMk cId="3203719404" sldId="304"/>
        </pc:sldMkLst>
        <pc:spChg chg="add mod">
          <ac:chgData name="Edgar Ramos" userId="7363ffd18d405cfc" providerId="LiveId" clId="{77561E68-F65B-4D04-AF9E-529E32AD7AEF}" dt="2024-11-28T12:40:25.038" v="1406"/>
          <ac:spMkLst>
            <pc:docMk/>
            <pc:sldMk cId="3203719404" sldId="304"/>
            <ac:spMk id="4" creationId="{15546818-77CF-F9C6-993E-BEBFC1489363}"/>
          </ac:spMkLst>
        </pc:spChg>
      </pc:sldChg>
      <pc:sldChg chg="addSp delSp modSp new mod">
        <pc:chgData name="Edgar Ramos" userId="7363ffd18d405cfc" providerId="LiveId" clId="{77561E68-F65B-4D04-AF9E-529E32AD7AEF}" dt="2024-11-26T17:35:52.064" v="1190" actId="1076"/>
        <pc:sldMkLst>
          <pc:docMk/>
          <pc:sldMk cId="1794606703" sldId="305"/>
        </pc:sldMkLst>
        <pc:spChg chg="mod">
          <ac:chgData name="Edgar Ramos" userId="7363ffd18d405cfc" providerId="LiveId" clId="{77561E68-F65B-4D04-AF9E-529E32AD7AEF}" dt="2024-11-26T17:18:51.901" v="1167" actId="20577"/>
          <ac:spMkLst>
            <pc:docMk/>
            <pc:sldMk cId="1794606703" sldId="305"/>
            <ac:spMk id="2" creationId="{E7C864EE-DEE2-494F-109A-26951C1AE6FF}"/>
          </ac:spMkLst>
        </pc:spChg>
        <pc:spChg chg="del mod">
          <ac:chgData name="Edgar Ramos" userId="7363ffd18d405cfc" providerId="LiveId" clId="{77561E68-F65B-4D04-AF9E-529E32AD7AEF}" dt="2024-11-26T17:35:07.171" v="1174" actId="478"/>
          <ac:spMkLst>
            <pc:docMk/>
            <pc:sldMk cId="1794606703" sldId="305"/>
            <ac:spMk id="3" creationId="{9188648D-3D75-DAC1-5AA0-6CA53811AF2A}"/>
          </ac:spMkLst>
        </pc:spChg>
        <pc:spChg chg="add mod">
          <ac:chgData name="Edgar Ramos" userId="7363ffd18d405cfc" providerId="LiveId" clId="{77561E68-F65B-4D04-AF9E-529E32AD7AEF}" dt="2024-11-26T17:35:49.974" v="1189" actId="1076"/>
          <ac:spMkLst>
            <pc:docMk/>
            <pc:sldMk cId="1794606703" sldId="305"/>
            <ac:spMk id="7" creationId="{E7B06FDE-46D1-A290-1EBC-64E9E3501300}"/>
          </ac:spMkLst>
        </pc:spChg>
        <pc:picChg chg="add mod">
          <ac:chgData name="Edgar Ramos" userId="7363ffd18d405cfc" providerId="LiveId" clId="{77561E68-F65B-4D04-AF9E-529E32AD7AEF}" dt="2024-11-26T17:35:52.064" v="1190" actId="1076"/>
          <ac:picMkLst>
            <pc:docMk/>
            <pc:sldMk cId="1794606703" sldId="305"/>
            <ac:picMk id="5" creationId="{C180405A-1517-4B04-6636-82A4322C61C8}"/>
          </ac:picMkLst>
        </pc:picChg>
      </pc:sldChg>
      <pc:sldChg chg="addSp delSp modSp new mod">
        <pc:chgData name="Edgar Ramos" userId="7363ffd18d405cfc" providerId="LiveId" clId="{77561E68-F65B-4D04-AF9E-529E32AD7AEF}" dt="2024-12-05T18:53:58.889" v="3799" actId="20577"/>
        <pc:sldMkLst>
          <pc:docMk/>
          <pc:sldMk cId="1544467985" sldId="306"/>
        </pc:sldMkLst>
        <pc:spChg chg="del">
          <ac:chgData name="Edgar Ramos" userId="7363ffd18d405cfc" providerId="LiveId" clId="{77561E68-F65B-4D04-AF9E-529E32AD7AEF}" dt="2024-12-05T17:34:58.971" v="1532" actId="478"/>
          <ac:spMkLst>
            <pc:docMk/>
            <pc:sldMk cId="1544467985" sldId="306"/>
            <ac:spMk id="2" creationId="{BB3385A1-6CBB-06ED-36EB-0E1F6EE6A694}"/>
          </ac:spMkLst>
        </pc:spChg>
        <pc:spChg chg="mod">
          <ac:chgData name="Edgar Ramos" userId="7363ffd18d405cfc" providerId="LiveId" clId="{77561E68-F65B-4D04-AF9E-529E32AD7AEF}" dt="2024-12-05T18:53:58.889" v="3799" actId="20577"/>
          <ac:spMkLst>
            <pc:docMk/>
            <pc:sldMk cId="1544467985" sldId="306"/>
            <ac:spMk id="3" creationId="{85D66C56-9151-77F0-3AC6-3A470A3BF92D}"/>
          </ac:spMkLst>
        </pc:spChg>
        <pc:spChg chg="add mod">
          <ac:chgData name="Edgar Ramos" userId="7363ffd18d405cfc" providerId="LiveId" clId="{77561E68-F65B-4D04-AF9E-529E32AD7AEF}" dt="2024-12-05T17:43:02.367" v="2139" actId="20577"/>
          <ac:spMkLst>
            <pc:docMk/>
            <pc:sldMk cId="1544467985" sldId="306"/>
            <ac:spMk id="4" creationId="{35113143-3ECC-0BEE-A894-F0E1CA27E3E9}"/>
          </ac:spMkLst>
        </pc:spChg>
      </pc:sldChg>
      <pc:sldChg chg="addSp delSp modSp new mod">
        <pc:chgData name="Edgar Ramos" userId="7363ffd18d405cfc" providerId="LiveId" clId="{77561E68-F65B-4D04-AF9E-529E32AD7AEF}" dt="2024-12-05T18:16:47.326" v="2874" actId="1076"/>
        <pc:sldMkLst>
          <pc:docMk/>
          <pc:sldMk cId="907626017" sldId="307"/>
        </pc:sldMkLst>
        <pc:spChg chg="del">
          <ac:chgData name="Edgar Ramos" userId="7363ffd18d405cfc" providerId="LiveId" clId="{77561E68-F65B-4D04-AF9E-529E32AD7AEF}" dt="2024-12-05T17:58:49.623" v="2673" actId="478"/>
          <ac:spMkLst>
            <pc:docMk/>
            <pc:sldMk cId="907626017" sldId="307"/>
            <ac:spMk id="2" creationId="{25244660-7F5E-F52A-A6AE-DF11A3AF11AC}"/>
          </ac:spMkLst>
        </pc:spChg>
        <pc:spChg chg="del">
          <ac:chgData name="Edgar Ramos" userId="7363ffd18d405cfc" providerId="LiveId" clId="{77561E68-F65B-4D04-AF9E-529E32AD7AEF}" dt="2024-12-05T17:59:46.787" v="2763" actId="478"/>
          <ac:spMkLst>
            <pc:docMk/>
            <pc:sldMk cId="907626017" sldId="307"/>
            <ac:spMk id="3" creationId="{3E9C9405-4261-1D7C-6798-6B1448BAC694}"/>
          </ac:spMkLst>
        </pc:spChg>
        <pc:spChg chg="add mod">
          <ac:chgData name="Edgar Ramos" userId="7363ffd18d405cfc" providerId="LiveId" clId="{77561E68-F65B-4D04-AF9E-529E32AD7AEF}" dt="2024-12-05T17:59:22.185" v="2758" actId="1076"/>
          <ac:spMkLst>
            <pc:docMk/>
            <pc:sldMk cId="907626017" sldId="307"/>
            <ac:spMk id="8" creationId="{1F52E4F2-3F22-B0C3-B1CE-248CAA2B241A}"/>
          </ac:spMkLst>
        </pc:spChg>
        <pc:spChg chg="add mod">
          <ac:chgData name="Edgar Ramos" userId="7363ffd18d405cfc" providerId="LiveId" clId="{77561E68-F65B-4D04-AF9E-529E32AD7AEF}" dt="2024-12-05T17:59:28.947" v="2759"/>
          <ac:spMkLst>
            <pc:docMk/>
            <pc:sldMk cId="907626017" sldId="307"/>
            <ac:spMk id="9" creationId="{D75992A5-4216-B862-4F22-6A936D1DEA96}"/>
          </ac:spMkLst>
        </pc:spChg>
        <pc:spChg chg="add mod">
          <ac:chgData name="Edgar Ramos" userId="7363ffd18d405cfc" providerId="LiveId" clId="{77561E68-F65B-4D04-AF9E-529E32AD7AEF}" dt="2024-12-05T18:00:31.256" v="2804" actId="403"/>
          <ac:spMkLst>
            <pc:docMk/>
            <pc:sldMk cId="907626017" sldId="307"/>
            <ac:spMk id="10" creationId="{7390689E-772E-829E-D30B-EF617AD273E5}"/>
          </ac:spMkLst>
        </pc:spChg>
        <pc:spChg chg="add mod">
          <ac:chgData name="Edgar Ramos" userId="7363ffd18d405cfc" providerId="LiveId" clId="{77561E68-F65B-4D04-AF9E-529E32AD7AEF}" dt="2024-12-05T18:00:33.365" v="2805"/>
          <ac:spMkLst>
            <pc:docMk/>
            <pc:sldMk cId="907626017" sldId="307"/>
            <ac:spMk id="11" creationId="{2630365C-4720-33CF-379A-5F59CE9F348E}"/>
          </ac:spMkLst>
        </pc:spChg>
        <pc:picChg chg="add mod">
          <ac:chgData name="Edgar Ramos" userId="7363ffd18d405cfc" providerId="LiveId" clId="{77561E68-F65B-4D04-AF9E-529E32AD7AEF}" dt="2024-12-05T18:00:00.577" v="2767" actId="1076"/>
          <ac:picMkLst>
            <pc:docMk/>
            <pc:sldMk cId="907626017" sldId="307"/>
            <ac:picMk id="5" creationId="{96C8B268-9217-D8BB-2958-5ADC1CC996AF}"/>
          </ac:picMkLst>
        </pc:picChg>
        <pc:picChg chg="add del mod">
          <ac:chgData name="Edgar Ramos" userId="7363ffd18d405cfc" providerId="LiveId" clId="{77561E68-F65B-4D04-AF9E-529E32AD7AEF}" dt="2024-12-05T17:59:51.274" v="2764" actId="478"/>
          <ac:picMkLst>
            <pc:docMk/>
            <pc:sldMk cId="907626017" sldId="307"/>
            <ac:picMk id="7" creationId="{BB7688C6-C6D7-E9A0-1729-53FE131D0BCA}"/>
          </ac:picMkLst>
        </pc:picChg>
        <pc:picChg chg="add mod">
          <ac:chgData name="Edgar Ramos" userId="7363ffd18d405cfc" providerId="LiveId" clId="{77561E68-F65B-4D04-AF9E-529E32AD7AEF}" dt="2024-12-05T18:16:44.489" v="2873" actId="1037"/>
          <ac:picMkLst>
            <pc:docMk/>
            <pc:sldMk cId="907626017" sldId="307"/>
            <ac:picMk id="13" creationId="{50BC3B82-027D-0724-266C-D925B72E7146}"/>
          </ac:picMkLst>
        </pc:picChg>
        <pc:picChg chg="add mod">
          <ac:chgData name="Edgar Ramos" userId="7363ffd18d405cfc" providerId="LiveId" clId="{77561E68-F65B-4D04-AF9E-529E32AD7AEF}" dt="2024-12-05T18:16:47.326" v="2874" actId="1076"/>
          <ac:picMkLst>
            <pc:docMk/>
            <pc:sldMk cId="907626017" sldId="307"/>
            <ac:picMk id="15" creationId="{2A13080F-F25B-59F5-D9CC-84633B81B8E9}"/>
          </ac:picMkLst>
        </pc:picChg>
        <pc:picChg chg="add mod">
          <ac:chgData name="Edgar Ramos" userId="7363ffd18d405cfc" providerId="LiveId" clId="{77561E68-F65B-4D04-AF9E-529E32AD7AEF}" dt="2024-12-05T18:16:34.043" v="2866" actId="1037"/>
          <ac:picMkLst>
            <pc:docMk/>
            <pc:sldMk cId="907626017" sldId="307"/>
            <ac:picMk id="17" creationId="{5260C7AC-AB7A-8B33-2798-13F12CF6FE33}"/>
          </ac:picMkLst>
        </pc:picChg>
      </pc:sldChg>
      <pc:sldChg chg="addSp delSp modSp new mod">
        <pc:chgData name="Edgar Ramos" userId="7363ffd18d405cfc" providerId="LiveId" clId="{77561E68-F65B-4D04-AF9E-529E32AD7AEF}" dt="2024-12-05T18:54:18.373" v="3800" actId="20577"/>
        <pc:sldMkLst>
          <pc:docMk/>
          <pc:sldMk cId="2033266881" sldId="308"/>
        </pc:sldMkLst>
        <pc:spChg chg="del">
          <ac:chgData name="Edgar Ramos" userId="7363ffd18d405cfc" providerId="LiveId" clId="{77561E68-F65B-4D04-AF9E-529E32AD7AEF}" dt="2024-12-05T17:42:05.289" v="2048" actId="478"/>
          <ac:spMkLst>
            <pc:docMk/>
            <pc:sldMk cId="2033266881" sldId="308"/>
            <ac:spMk id="2" creationId="{EB3791CE-0EF1-D183-B634-C2EAD548AE8C}"/>
          </ac:spMkLst>
        </pc:spChg>
        <pc:spChg chg="del mod">
          <ac:chgData name="Edgar Ramos" userId="7363ffd18d405cfc" providerId="LiveId" clId="{77561E68-F65B-4D04-AF9E-529E32AD7AEF}" dt="2024-12-05T17:43:59.963" v="2141" actId="22"/>
          <ac:spMkLst>
            <pc:docMk/>
            <pc:sldMk cId="2033266881" sldId="308"/>
            <ac:spMk id="3" creationId="{E3ED1364-60AE-8E4D-4989-9BFA7C476F5A}"/>
          </ac:spMkLst>
        </pc:spChg>
        <pc:spChg chg="add mod">
          <ac:chgData name="Edgar Ramos" userId="7363ffd18d405cfc" providerId="LiveId" clId="{77561E68-F65B-4D04-AF9E-529E32AD7AEF}" dt="2024-12-05T17:42:52.434" v="2124" actId="20577"/>
          <ac:spMkLst>
            <pc:docMk/>
            <pc:sldMk cId="2033266881" sldId="308"/>
            <ac:spMk id="4" creationId="{B26EE5AA-8699-3429-8636-0894D6278FA1}"/>
          </ac:spMkLst>
        </pc:spChg>
        <pc:spChg chg="add mod">
          <ac:chgData name="Edgar Ramos" userId="7363ffd18d405cfc" providerId="LiveId" clId="{77561E68-F65B-4D04-AF9E-529E32AD7AEF}" dt="2024-12-05T18:54:18.373" v="3800" actId="20577"/>
          <ac:spMkLst>
            <pc:docMk/>
            <pc:sldMk cId="2033266881" sldId="308"/>
            <ac:spMk id="9" creationId="{72472C89-4766-18E1-FFF1-946B418C1C46}"/>
          </ac:spMkLst>
        </pc:spChg>
        <pc:picChg chg="add mod ord">
          <ac:chgData name="Edgar Ramos" userId="7363ffd18d405cfc" providerId="LiveId" clId="{77561E68-F65B-4D04-AF9E-529E32AD7AEF}" dt="2024-12-05T17:45:26.249" v="2181" actId="1036"/>
          <ac:picMkLst>
            <pc:docMk/>
            <pc:sldMk cId="2033266881" sldId="308"/>
            <ac:picMk id="6" creationId="{F4C32DA4-8F73-71D9-DE44-7599A8DB7287}"/>
          </ac:picMkLst>
        </pc:picChg>
        <pc:picChg chg="add mod">
          <ac:chgData name="Edgar Ramos" userId="7363ffd18d405cfc" providerId="LiveId" clId="{77561E68-F65B-4D04-AF9E-529E32AD7AEF}" dt="2024-12-05T17:45:26.249" v="2181" actId="1036"/>
          <ac:picMkLst>
            <pc:docMk/>
            <pc:sldMk cId="2033266881" sldId="308"/>
            <ac:picMk id="8" creationId="{2634244E-FA79-082E-F82A-2AF3C7B3FBFE}"/>
          </ac:picMkLst>
        </pc:picChg>
      </pc:sldChg>
      <pc:sldChg chg="addSp delSp modSp new mod">
        <pc:chgData name="Edgar Ramos" userId="7363ffd18d405cfc" providerId="LiveId" clId="{77561E68-F65B-4D04-AF9E-529E32AD7AEF}" dt="2024-12-05T18:34:40.357" v="2939" actId="20577"/>
        <pc:sldMkLst>
          <pc:docMk/>
          <pc:sldMk cId="816322181" sldId="309"/>
        </pc:sldMkLst>
        <pc:spChg chg="del">
          <ac:chgData name="Edgar Ramos" userId="7363ffd18d405cfc" providerId="LiveId" clId="{77561E68-F65B-4D04-AF9E-529E32AD7AEF}" dt="2024-12-05T18:32:45.377" v="2880" actId="478"/>
          <ac:spMkLst>
            <pc:docMk/>
            <pc:sldMk cId="816322181" sldId="309"/>
            <ac:spMk id="2" creationId="{EB09D2CF-2568-D543-8407-53703145225E}"/>
          </ac:spMkLst>
        </pc:spChg>
        <pc:spChg chg="del">
          <ac:chgData name="Edgar Ramos" userId="7363ffd18d405cfc" providerId="LiveId" clId="{77561E68-F65B-4D04-AF9E-529E32AD7AEF}" dt="2024-12-05T18:32:41.760" v="2879" actId="478"/>
          <ac:spMkLst>
            <pc:docMk/>
            <pc:sldMk cId="816322181" sldId="309"/>
            <ac:spMk id="3" creationId="{CE48CC09-1857-436F-05F4-4A90083AD24F}"/>
          </ac:spMkLst>
        </pc:spChg>
        <pc:spChg chg="add mod">
          <ac:chgData name="Edgar Ramos" userId="7363ffd18d405cfc" providerId="LiveId" clId="{77561E68-F65B-4D04-AF9E-529E32AD7AEF}" dt="2024-12-05T18:32:55.886" v="2881"/>
          <ac:spMkLst>
            <pc:docMk/>
            <pc:sldMk cId="816322181" sldId="309"/>
            <ac:spMk id="6" creationId="{AF793C87-76BD-7CCD-AB1A-0A3F46F600D6}"/>
          </ac:spMkLst>
        </pc:spChg>
        <pc:spChg chg="add mod">
          <ac:chgData name="Edgar Ramos" userId="7363ffd18d405cfc" providerId="LiveId" clId="{77561E68-F65B-4D04-AF9E-529E32AD7AEF}" dt="2024-12-05T18:34:40.357" v="2939" actId="20577"/>
          <ac:spMkLst>
            <pc:docMk/>
            <pc:sldMk cId="816322181" sldId="309"/>
            <ac:spMk id="7" creationId="{CB4456A1-C0A6-FFC8-7A16-145D89511138}"/>
          </ac:spMkLst>
        </pc:spChg>
        <pc:spChg chg="add mod">
          <ac:chgData name="Edgar Ramos" userId="7363ffd18d405cfc" providerId="LiveId" clId="{77561E68-F65B-4D04-AF9E-529E32AD7AEF}" dt="2024-12-05T18:34:31.376" v="2928"/>
          <ac:spMkLst>
            <pc:docMk/>
            <pc:sldMk cId="816322181" sldId="309"/>
            <ac:spMk id="10" creationId="{A2D5273D-9401-7146-BD8C-83F92B846F32}"/>
          </ac:spMkLst>
        </pc:spChg>
        <pc:picChg chg="add mod">
          <ac:chgData name="Edgar Ramos" userId="7363ffd18d405cfc" providerId="LiveId" clId="{77561E68-F65B-4D04-AF9E-529E32AD7AEF}" dt="2024-12-05T18:34:12.845" v="2911" actId="1037"/>
          <ac:picMkLst>
            <pc:docMk/>
            <pc:sldMk cId="816322181" sldId="309"/>
            <ac:picMk id="5" creationId="{7561CB8E-99D5-2E71-32E9-7E9F75483801}"/>
          </ac:picMkLst>
        </pc:picChg>
        <pc:picChg chg="add mod">
          <ac:chgData name="Edgar Ramos" userId="7363ffd18d405cfc" providerId="LiveId" clId="{77561E68-F65B-4D04-AF9E-529E32AD7AEF}" dt="2024-12-05T18:34:16.680" v="2924" actId="1037"/>
          <ac:picMkLst>
            <pc:docMk/>
            <pc:sldMk cId="816322181" sldId="309"/>
            <ac:picMk id="9" creationId="{1422F853-2D9A-61AC-4E10-F95686316C4E}"/>
          </ac:picMkLst>
        </pc:picChg>
      </pc:sldChg>
      <pc:sldChg chg="addSp delSp modSp new mod">
        <pc:chgData name="Edgar Ramos" userId="7363ffd18d405cfc" providerId="LiveId" clId="{77561E68-F65B-4D04-AF9E-529E32AD7AEF}" dt="2024-12-05T18:55:15.367" v="3847" actId="20577"/>
        <pc:sldMkLst>
          <pc:docMk/>
          <pc:sldMk cId="1744418902" sldId="310"/>
        </pc:sldMkLst>
        <pc:spChg chg="del">
          <ac:chgData name="Edgar Ramos" userId="7363ffd18d405cfc" providerId="LiveId" clId="{77561E68-F65B-4D04-AF9E-529E32AD7AEF}" dt="2024-12-05T18:35:08.289" v="2942" actId="478"/>
          <ac:spMkLst>
            <pc:docMk/>
            <pc:sldMk cId="1744418902" sldId="310"/>
            <ac:spMk id="2" creationId="{7F76971D-09BD-5D82-8E44-43E5EBEADBEF}"/>
          </ac:spMkLst>
        </pc:spChg>
        <pc:spChg chg="mod">
          <ac:chgData name="Edgar Ramos" userId="7363ffd18d405cfc" providerId="LiveId" clId="{77561E68-F65B-4D04-AF9E-529E32AD7AEF}" dt="2024-12-05T18:55:15.367" v="3847" actId="20577"/>
          <ac:spMkLst>
            <pc:docMk/>
            <pc:sldMk cId="1744418902" sldId="310"/>
            <ac:spMk id="3" creationId="{4A3C7B5B-1789-FA75-9A26-491C0EE752B9}"/>
          </ac:spMkLst>
        </pc:spChg>
        <pc:spChg chg="add mod">
          <ac:chgData name="Edgar Ramos" userId="7363ffd18d405cfc" providerId="LiveId" clId="{77561E68-F65B-4D04-AF9E-529E32AD7AEF}" dt="2024-12-05T18:35:04.113" v="2941"/>
          <ac:spMkLst>
            <pc:docMk/>
            <pc:sldMk cId="1744418902" sldId="310"/>
            <ac:spMk id="4" creationId="{F4456D62-8495-DF5C-91CF-57546600333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2FBFC-B3DE-4AEB-A342-4D8A5CC765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1F5ABE45-628E-4D0D-98E1-17F7B6A2B3C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1. Objetivo</a:t>
          </a:r>
          <a:endParaRPr lang="en-US" dirty="0"/>
        </a:p>
      </dgm:t>
    </dgm:pt>
    <dgm:pt modelId="{AA751A2C-96DA-4DBE-9880-7C7594E26400}" type="parTrans" cxnId="{9842781E-332E-4318-B921-55B5A2DCF745}">
      <dgm:prSet/>
      <dgm:spPr/>
      <dgm:t>
        <a:bodyPr/>
        <a:lstStyle/>
        <a:p>
          <a:endParaRPr lang="en-US"/>
        </a:p>
      </dgm:t>
    </dgm:pt>
    <dgm:pt modelId="{139DE883-AC82-402A-9700-A0DCBBBD478F}" type="sibTrans" cxnId="{9842781E-332E-4318-B921-55B5A2DCF745}">
      <dgm:prSet/>
      <dgm:spPr/>
      <dgm:t>
        <a:bodyPr/>
        <a:lstStyle/>
        <a:p>
          <a:endParaRPr lang="en-US"/>
        </a:p>
      </dgm:t>
    </dgm:pt>
    <dgm:pt modelId="{CA9215C6-C68E-4842-89DF-77844C75BC2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2. Introdução à Simulação</a:t>
          </a:r>
          <a:endParaRPr lang="en-US" dirty="0"/>
        </a:p>
      </dgm:t>
    </dgm:pt>
    <dgm:pt modelId="{D1DCC1D4-90D1-4CAB-BC20-8A3BA5BDB1F1}" type="parTrans" cxnId="{26B0EEB8-8D24-46C1-AFCC-474C6ECCD737}">
      <dgm:prSet/>
      <dgm:spPr/>
      <dgm:t>
        <a:bodyPr/>
        <a:lstStyle/>
        <a:p>
          <a:endParaRPr lang="en-US"/>
        </a:p>
      </dgm:t>
    </dgm:pt>
    <dgm:pt modelId="{1BFD44C6-D472-420D-AF62-9F087A6F8A95}" type="sibTrans" cxnId="{26B0EEB8-8D24-46C1-AFCC-474C6ECCD737}">
      <dgm:prSet/>
      <dgm:spPr/>
      <dgm:t>
        <a:bodyPr/>
        <a:lstStyle/>
        <a:p>
          <a:endParaRPr lang="en-US"/>
        </a:p>
      </dgm:t>
    </dgm:pt>
    <dgm:pt modelId="{1BA67194-62D9-406A-9AB4-FB64E1E49C8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3. Importância das Ferramentas de Simulação de MAS</a:t>
          </a:r>
          <a:endParaRPr lang="en-US" dirty="0"/>
        </a:p>
      </dgm:t>
    </dgm:pt>
    <dgm:pt modelId="{9EDF6979-F5CC-41C7-BDDB-5D612031E3B8}" type="parTrans" cxnId="{D93CF8A0-B433-4447-9092-9AC9F4E814E8}">
      <dgm:prSet/>
      <dgm:spPr/>
      <dgm:t>
        <a:bodyPr/>
        <a:lstStyle/>
        <a:p>
          <a:endParaRPr lang="en-US"/>
        </a:p>
      </dgm:t>
    </dgm:pt>
    <dgm:pt modelId="{33FB1B5E-D67C-45D7-B3CF-A3D1C32CCA57}" type="sibTrans" cxnId="{D93CF8A0-B433-4447-9092-9AC9F4E814E8}">
      <dgm:prSet/>
      <dgm:spPr/>
      <dgm:t>
        <a:bodyPr/>
        <a:lstStyle/>
        <a:p>
          <a:endParaRPr lang="en-US"/>
        </a:p>
      </dgm:t>
    </dgm:pt>
    <dgm:pt modelId="{DA81651B-9BB3-4EF3-AE4D-54EB13C3EBB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6. Exemplo Prático: </a:t>
          </a:r>
          <a:r>
            <a:rPr lang="pt-BR" dirty="0" err="1"/>
            <a:t>NetLogo</a:t>
          </a:r>
          <a:endParaRPr lang="en-US" dirty="0"/>
        </a:p>
      </dgm:t>
    </dgm:pt>
    <dgm:pt modelId="{8A23B09F-0964-421E-B10A-2DE8F693A72E}" type="parTrans" cxnId="{A9A12282-ED1C-4C23-B081-7F3A2CFFCCE3}">
      <dgm:prSet/>
      <dgm:spPr/>
      <dgm:t>
        <a:bodyPr/>
        <a:lstStyle/>
        <a:p>
          <a:endParaRPr lang="en-US"/>
        </a:p>
      </dgm:t>
    </dgm:pt>
    <dgm:pt modelId="{2598ADC7-7601-45D8-A6E1-5A085979FD73}" type="sibTrans" cxnId="{A9A12282-ED1C-4C23-B081-7F3A2CFFCCE3}">
      <dgm:prSet/>
      <dgm:spPr/>
      <dgm:t>
        <a:bodyPr/>
        <a:lstStyle/>
        <a:p>
          <a:endParaRPr lang="en-US"/>
        </a:p>
      </dgm:t>
    </dgm:pt>
    <dgm:pt modelId="{7663F562-F71F-438F-B03D-AA3D85694BE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4. Principais Ferramentas Identificadas</a:t>
          </a:r>
          <a:endParaRPr lang="en-US" dirty="0"/>
        </a:p>
      </dgm:t>
    </dgm:pt>
    <dgm:pt modelId="{29DD51BC-9B42-45BF-B07B-485B2C60E063}" type="parTrans" cxnId="{3653CF35-1AEB-4A7D-9398-85FA94428336}">
      <dgm:prSet/>
      <dgm:spPr/>
      <dgm:t>
        <a:bodyPr/>
        <a:lstStyle/>
        <a:p>
          <a:endParaRPr lang="en-US"/>
        </a:p>
      </dgm:t>
    </dgm:pt>
    <dgm:pt modelId="{3B36363A-98F1-443C-9080-740F82CB0FA2}" type="sibTrans" cxnId="{3653CF35-1AEB-4A7D-9398-85FA94428336}">
      <dgm:prSet/>
      <dgm:spPr/>
      <dgm:t>
        <a:bodyPr/>
        <a:lstStyle/>
        <a:p>
          <a:endParaRPr lang="en-US"/>
        </a:p>
      </dgm:t>
    </dgm:pt>
    <dgm:pt modelId="{3C65322B-5805-4045-AF45-A6AB5D42C5E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5. Critérios de Seleção da Ferramenta Ideal</a:t>
          </a:r>
          <a:endParaRPr lang="en-US" dirty="0"/>
        </a:p>
      </dgm:t>
    </dgm:pt>
    <dgm:pt modelId="{7084FD38-43F3-4489-BC5C-30C7F40F9FD3}" type="parTrans" cxnId="{10712E1E-5B4D-4614-BBAA-A386A1AF6BF7}">
      <dgm:prSet/>
      <dgm:spPr/>
      <dgm:t>
        <a:bodyPr/>
        <a:lstStyle/>
        <a:p>
          <a:endParaRPr lang="en-US"/>
        </a:p>
      </dgm:t>
    </dgm:pt>
    <dgm:pt modelId="{4BB3A4B1-815E-4880-920F-D02D23720A24}" type="sibTrans" cxnId="{10712E1E-5B4D-4614-BBAA-A386A1AF6BF7}">
      <dgm:prSet/>
      <dgm:spPr/>
      <dgm:t>
        <a:bodyPr/>
        <a:lstStyle/>
        <a:p>
          <a:endParaRPr lang="en-US"/>
        </a:p>
      </dgm:t>
    </dgm:pt>
    <dgm:pt modelId="{1543B4FD-9516-4045-BF25-949028B4DC3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7. Conclusão</a:t>
          </a:r>
          <a:endParaRPr lang="en-US" dirty="0"/>
        </a:p>
      </dgm:t>
    </dgm:pt>
    <dgm:pt modelId="{EF315D6B-F20D-4C57-B96B-E3F72606284C}" type="parTrans" cxnId="{38C69079-E51D-408C-A94C-C17A996C29BE}">
      <dgm:prSet/>
      <dgm:spPr/>
      <dgm:t>
        <a:bodyPr/>
        <a:lstStyle/>
        <a:p>
          <a:endParaRPr lang="en-US"/>
        </a:p>
      </dgm:t>
    </dgm:pt>
    <dgm:pt modelId="{10119235-FD76-475B-ABAA-1098E727FCCD}" type="sibTrans" cxnId="{38C69079-E51D-408C-A94C-C17A996C29BE}">
      <dgm:prSet/>
      <dgm:spPr/>
      <dgm:t>
        <a:bodyPr/>
        <a:lstStyle/>
        <a:p>
          <a:endParaRPr lang="en-US"/>
        </a:p>
      </dgm:t>
    </dgm:pt>
    <dgm:pt modelId="{6E81C787-752C-4883-BDF1-5E470E0C36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8. Bibliografia</a:t>
          </a:r>
          <a:endParaRPr lang="en-US" dirty="0"/>
        </a:p>
      </dgm:t>
    </dgm:pt>
    <dgm:pt modelId="{34180E54-A67A-4C61-BABB-ACBE88959068}" type="parTrans" cxnId="{E1DEDCD6-C9DF-4AC2-A9E0-66085FF7623C}">
      <dgm:prSet/>
      <dgm:spPr/>
      <dgm:t>
        <a:bodyPr/>
        <a:lstStyle/>
        <a:p>
          <a:endParaRPr lang="en-US"/>
        </a:p>
      </dgm:t>
    </dgm:pt>
    <dgm:pt modelId="{AE7372D8-2CFE-47BC-995F-BF6221905E26}" type="sibTrans" cxnId="{E1DEDCD6-C9DF-4AC2-A9E0-66085FF7623C}">
      <dgm:prSet/>
      <dgm:spPr/>
      <dgm:t>
        <a:bodyPr/>
        <a:lstStyle/>
        <a:p>
          <a:endParaRPr lang="en-US"/>
        </a:p>
      </dgm:t>
    </dgm:pt>
    <dgm:pt modelId="{5BA937B6-5A0D-4580-B431-4177CDFA733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9. Case – Uso </a:t>
          </a:r>
          <a:r>
            <a:rPr lang="pt-BR" dirty="0" err="1"/>
            <a:t>Generative</a:t>
          </a:r>
          <a:r>
            <a:rPr lang="pt-BR" dirty="0"/>
            <a:t> AI</a:t>
          </a:r>
          <a:endParaRPr lang="en-US" dirty="0"/>
        </a:p>
      </dgm:t>
    </dgm:pt>
    <dgm:pt modelId="{96DF4B27-D7E9-4554-8E6F-54206A3ED4D5}" type="parTrans" cxnId="{90414A2B-C7E3-466E-858A-55E0A4E6C1EE}">
      <dgm:prSet/>
      <dgm:spPr/>
      <dgm:t>
        <a:bodyPr/>
        <a:lstStyle/>
        <a:p>
          <a:endParaRPr lang="en-US"/>
        </a:p>
      </dgm:t>
    </dgm:pt>
    <dgm:pt modelId="{67E2FEB8-6AEC-47DB-BEB1-DE0AE5585E32}" type="sibTrans" cxnId="{90414A2B-C7E3-466E-858A-55E0A4E6C1EE}">
      <dgm:prSet/>
      <dgm:spPr/>
      <dgm:t>
        <a:bodyPr/>
        <a:lstStyle/>
        <a:p>
          <a:endParaRPr lang="en-US"/>
        </a:p>
      </dgm:t>
    </dgm:pt>
    <dgm:pt modelId="{0F3234F1-CF2C-4C89-82DD-866F5DBE179D}" type="pres">
      <dgm:prSet presAssocID="{B572FBFC-B3DE-4AEB-A342-4D8A5CC765B7}" presName="root" presStyleCnt="0">
        <dgm:presLayoutVars>
          <dgm:dir/>
          <dgm:resizeHandles val="exact"/>
        </dgm:presLayoutVars>
      </dgm:prSet>
      <dgm:spPr/>
    </dgm:pt>
    <dgm:pt modelId="{0DE57942-7730-4F48-92F5-15124C19D8AA}" type="pres">
      <dgm:prSet presAssocID="{1F5ABE45-628E-4D0D-98E1-17F7B6A2B3C8}" presName="compNode" presStyleCnt="0"/>
      <dgm:spPr/>
    </dgm:pt>
    <dgm:pt modelId="{5C8CA9F1-56B9-4E43-9A07-75ED3952CE76}" type="pres">
      <dgm:prSet presAssocID="{1F5ABE45-628E-4D0D-98E1-17F7B6A2B3C8}" presName="bgRect" presStyleLbl="bgShp" presStyleIdx="0" presStyleCnt="9"/>
      <dgm:spPr/>
    </dgm:pt>
    <dgm:pt modelId="{E1AE87BB-B03F-4E2A-A11D-2D876A2F8B95}" type="pres">
      <dgm:prSet presAssocID="{1F5ABE45-628E-4D0D-98E1-17F7B6A2B3C8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85930DCF-FEA9-489C-9DC1-63B056A7F692}" type="pres">
      <dgm:prSet presAssocID="{1F5ABE45-628E-4D0D-98E1-17F7B6A2B3C8}" presName="spaceRect" presStyleCnt="0"/>
      <dgm:spPr/>
    </dgm:pt>
    <dgm:pt modelId="{1E439588-81A1-4054-B868-C8035916E081}" type="pres">
      <dgm:prSet presAssocID="{1F5ABE45-628E-4D0D-98E1-17F7B6A2B3C8}" presName="parTx" presStyleLbl="revTx" presStyleIdx="0" presStyleCnt="9">
        <dgm:presLayoutVars>
          <dgm:chMax val="0"/>
          <dgm:chPref val="0"/>
        </dgm:presLayoutVars>
      </dgm:prSet>
      <dgm:spPr/>
    </dgm:pt>
    <dgm:pt modelId="{D4183EE5-63CB-4665-BA74-C9078BF05593}" type="pres">
      <dgm:prSet presAssocID="{139DE883-AC82-402A-9700-A0DCBBBD478F}" presName="sibTrans" presStyleCnt="0"/>
      <dgm:spPr/>
    </dgm:pt>
    <dgm:pt modelId="{3F4533EF-43D0-427B-9AC8-7CE1F9BD11A7}" type="pres">
      <dgm:prSet presAssocID="{CA9215C6-C68E-4842-89DF-77844C75BC24}" presName="compNode" presStyleCnt="0"/>
      <dgm:spPr/>
    </dgm:pt>
    <dgm:pt modelId="{468CFFFA-05CE-490C-9E28-55E5E88B1D9C}" type="pres">
      <dgm:prSet presAssocID="{CA9215C6-C68E-4842-89DF-77844C75BC24}" presName="bgRect" presStyleLbl="bgShp" presStyleIdx="1" presStyleCnt="9"/>
      <dgm:spPr/>
    </dgm:pt>
    <dgm:pt modelId="{53A01AC2-9E7D-4BF8-90D8-579CFCB2065F}" type="pres">
      <dgm:prSet presAssocID="{CA9215C6-C68E-4842-89DF-77844C75BC24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5D5E68-2EAF-4FC2-A4FB-F61A42B1405E}" type="pres">
      <dgm:prSet presAssocID="{CA9215C6-C68E-4842-89DF-77844C75BC24}" presName="spaceRect" presStyleCnt="0"/>
      <dgm:spPr/>
    </dgm:pt>
    <dgm:pt modelId="{C31FF9FB-2782-4E59-8F75-01ABC2D63ECA}" type="pres">
      <dgm:prSet presAssocID="{CA9215C6-C68E-4842-89DF-77844C75BC24}" presName="parTx" presStyleLbl="revTx" presStyleIdx="1" presStyleCnt="9">
        <dgm:presLayoutVars>
          <dgm:chMax val="0"/>
          <dgm:chPref val="0"/>
        </dgm:presLayoutVars>
      </dgm:prSet>
      <dgm:spPr/>
    </dgm:pt>
    <dgm:pt modelId="{702C73D5-B513-4C07-BAA2-EE9F34A8D2D7}" type="pres">
      <dgm:prSet presAssocID="{1BFD44C6-D472-420D-AF62-9F087A6F8A95}" presName="sibTrans" presStyleCnt="0"/>
      <dgm:spPr/>
    </dgm:pt>
    <dgm:pt modelId="{E38137A5-2F2B-4ABC-82FA-353C62CBDBDD}" type="pres">
      <dgm:prSet presAssocID="{1BA67194-62D9-406A-9AB4-FB64E1E49C8B}" presName="compNode" presStyleCnt="0"/>
      <dgm:spPr/>
    </dgm:pt>
    <dgm:pt modelId="{9B81DBB2-7D40-4489-B5D3-D5A84BCF01AD}" type="pres">
      <dgm:prSet presAssocID="{1BA67194-62D9-406A-9AB4-FB64E1E49C8B}" presName="bgRect" presStyleLbl="bgShp" presStyleIdx="2" presStyleCnt="9"/>
      <dgm:spPr/>
    </dgm:pt>
    <dgm:pt modelId="{C0927E71-4AB0-4A67-A38F-87196A718DED}" type="pres">
      <dgm:prSet presAssocID="{1BA67194-62D9-406A-9AB4-FB64E1E49C8B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72CC4C58-973E-4B22-9993-2B8E55B717BF}" type="pres">
      <dgm:prSet presAssocID="{1BA67194-62D9-406A-9AB4-FB64E1E49C8B}" presName="spaceRect" presStyleCnt="0"/>
      <dgm:spPr/>
    </dgm:pt>
    <dgm:pt modelId="{082CDC69-5E19-4425-8EB0-C81193BEDF76}" type="pres">
      <dgm:prSet presAssocID="{1BA67194-62D9-406A-9AB4-FB64E1E49C8B}" presName="parTx" presStyleLbl="revTx" presStyleIdx="2" presStyleCnt="9">
        <dgm:presLayoutVars>
          <dgm:chMax val="0"/>
          <dgm:chPref val="0"/>
        </dgm:presLayoutVars>
      </dgm:prSet>
      <dgm:spPr/>
    </dgm:pt>
    <dgm:pt modelId="{CA2D8072-3313-426D-AE70-704D2ACF1764}" type="pres">
      <dgm:prSet presAssocID="{33FB1B5E-D67C-45D7-B3CF-A3D1C32CCA57}" presName="sibTrans" presStyleCnt="0"/>
      <dgm:spPr/>
    </dgm:pt>
    <dgm:pt modelId="{D4F53ED3-6B65-41C8-AC09-C96DB529F1A0}" type="pres">
      <dgm:prSet presAssocID="{7663F562-F71F-438F-B03D-AA3D85694BE3}" presName="compNode" presStyleCnt="0"/>
      <dgm:spPr/>
    </dgm:pt>
    <dgm:pt modelId="{D3E9E679-079F-45AD-9B90-0BD339327CE6}" type="pres">
      <dgm:prSet presAssocID="{7663F562-F71F-438F-B03D-AA3D85694BE3}" presName="bgRect" presStyleLbl="bgShp" presStyleIdx="3" presStyleCnt="9"/>
      <dgm:spPr/>
    </dgm:pt>
    <dgm:pt modelId="{B31173BC-94CD-4889-B55F-E50D3235BC42}" type="pres">
      <dgm:prSet presAssocID="{7663F562-F71F-438F-B03D-AA3D85694BE3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 com preenchimento sólido"/>
        </a:ext>
      </dgm:extLst>
    </dgm:pt>
    <dgm:pt modelId="{BA040142-6C98-44FA-BB88-A5134895888F}" type="pres">
      <dgm:prSet presAssocID="{7663F562-F71F-438F-B03D-AA3D85694BE3}" presName="spaceRect" presStyleCnt="0"/>
      <dgm:spPr/>
    </dgm:pt>
    <dgm:pt modelId="{3E328B43-5F10-4C46-817B-C8F942E27A69}" type="pres">
      <dgm:prSet presAssocID="{7663F562-F71F-438F-B03D-AA3D85694BE3}" presName="parTx" presStyleLbl="revTx" presStyleIdx="3" presStyleCnt="9">
        <dgm:presLayoutVars>
          <dgm:chMax val="0"/>
          <dgm:chPref val="0"/>
        </dgm:presLayoutVars>
      </dgm:prSet>
      <dgm:spPr/>
    </dgm:pt>
    <dgm:pt modelId="{F6276F7D-28EA-4E52-8225-3FDE9E21638B}" type="pres">
      <dgm:prSet presAssocID="{3B36363A-98F1-443C-9080-740F82CB0FA2}" presName="sibTrans" presStyleCnt="0"/>
      <dgm:spPr/>
    </dgm:pt>
    <dgm:pt modelId="{9B4739E0-A207-4327-9098-96BD9A48C4DC}" type="pres">
      <dgm:prSet presAssocID="{3C65322B-5805-4045-AF45-A6AB5D42C5EC}" presName="compNode" presStyleCnt="0"/>
      <dgm:spPr/>
    </dgm:pt>
    <dgm:pt modelId="{4170081E-5972-4158-900A-9AAFBA3D31DB}" type="pres">
      <dgm:prSet presAssocID="{3C65322B-5805-4045-AF45-A6AB5D42C5EC}" presName="bgRect" presStyleLbl="bgShp" presStyleIdx="4" presStyleCnt="9"/>
      <dgm:spPr/>
    </dgm:pt>
    <dgm:pt modelId="{B900C439-FC5A-41A3-AA89-9541A921A13F}" type="pres">
      <dgm:prSet presAssocID="{3C65322B-5805-4045-AF45-A6AB5D42C5EC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o ponto de interrogação com preenchimento sólido"/>
        </a:ext>
      </dgm:extLst>
    </dgm:pt>
    <dgm:pt modelId="{EBD779C8-665E-430D-AC68-6F0E1F3B3A6B}" type="pres">
      <dgm:prSet presAssocID="{3C65322B-5805-4045-AF45-A6AB5D42C5EC}" presName="spaceRect" presStyleCnt="0"/>
      <dgm:spPr/>
    </dgm:pt>
    <dgm:pt modelId="{256EC258-B955-4050-8B9E-EB1E8C3CFF52}" type="pres">
      <dgm:prSet presAssocID="{3C65322B-5805-4045-AF45-A6AB5D42C5EC}" presName="parTx" presStyleLbl="revTx" presStyleIdx="4" presStyleCnt="9">
        <dgm:presLayoutVars>
          <dgm:chMax val="0"/>
          <dgm:chPref val="0"/>
        </dgm:presLayoutVars>
      </dgm:prSet>
      <dgm:spPr/>
    </dgm:pt>
    <dgm:pt modelId="{AB4A9573-4B94-42AE-A9DC-8DEFE9DC72FB}" type="pres">
      <dgm:prSet presAssocID="{4BB3A4B1-815E-4880-920F-D02D23720A24}" presName="sibTrans" presStyleCnt="0"/>
      <dgm:spPr/>
    </dgm:pt>
    <dgm:pt modelId="{B4C18B9D-91FE-4A7B-B58F-9DD739CCAE00}" type="pres">
      <dgm:prSet presAssocID="{DA81651B-9BB3-4EF3-AE4D-54EB13C3EBB0}" presName="compNode" presStyleCnt="0"/>
      <dgm:spPr/>
    </dgm:pt>
    <dgm:pt modelId="{4C0842C1-E71E-4091-9244-9A884E532394}" type="pres">
      <dgm:prSet presAssocID="{DA81651B-9BB3-4EF3-AE4D-54EB13C3EBB0}" presName="bgRect" presStyleLbl="bgShp" presStyleIdx="5" presStyleCnt="9"/>
      <dgm:spPr/>
    </dgm:pt>
    <dgm:pt modelId="{8A66C986-1BDD-419A-8B35-167DEE7276FE}" type="pres">
      <dgm:prSet presAssocID="{DA81651B-9BB3-4EF3-AE4D-54EB13C3EBB0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C8A351C-D166-4CF2-A3D6-1C1362D34BA2}" type="pres">
      <dgm:prSet presAssocID="{DA81651B-9BB3-4EF3-AE4D-54EB13C3EBB0}" presName="spaceRect" presStyleCnt="0"/>
      <dgm:spPr/>
    </dgm:pt>
    <dgm:pt modelId="{DB04CDA5-EBF6-4964-A4C5-6AB2282C54AD}" type="pres">
      <dgm:prSet presAssocID="{DA81651B-9BB3-4EF3-AE4D-54EB13C3EBB0}" presName="parTx" presStyleLbl="revTx" presStyleIdx="5" presStyleCnt="9">
        <dgm:presLayoutVars>
          <dgm:chMax val="0"/>
          <dgm:chPref val="0"/>
        </dgm:presLayoutVars>
      </dgm:prSet>
      <dgm:spPr/>
    </dgm:pt>
    <dgm:pt modelId="{3978B74C-E617-4AA7-BED6-C03633265C9A}" type="pres">
      <dgm:prSet presAssocID="{2598ADC7-7601-45D8-A6E1-5A085979FD73}" presName="sibTrans" presStyleCnt="0"/>
      <dgm:spPr/>
    </dgm:pt>
    <dgm:pt modelId="{53C88383-6E15-403B-BC1E-5AE66EF315EE}" type="pres">
      <dgm:prSet presAssocID="{1543B4FD-9516-4045-BF25-949028B4DC3C}" presName="compNode" presStyleCnt="0"/>
      <dgm:spPr/>
    </dgm:pt>
    <dgm:pt modelId="{DCCD3094-832B-4B5D-8A2C-A1372D37EAB6}" type="pres">
      <dgm:prSet presAssocID="{1543B4FD-9516-4045-BF25-949028B4DC3C}" presName="bgRect" presStyleLbl="bgShp" presStyleIdx="6" presStyleCnt="9"/>
      <dgm:spPr/>
    </dgm:pt>
    <dgm:pt modelId="{A3E4038C-E2CF-4683-8D64-EE0106576520}" type="pres">
      <dgm:prSet presAssocID="{1543B4FD-9516-4045-BF25-949028B4DC3C}" presName="iconRect" presStyleLbl="node1" presStyleIdx="6" presStyleCnt="9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 com preenchimento sólido"/>
        </a:ext>
      </dgm:extLst>
    </dgm:pt>
    <dgm:pt modelId="{15E0905E-1A3C-4CCD-BE67-A7953D5EC624}" type="pres">
      <dgm:prSet presAssocID="{1543B4FD-9516-4045-BF25-949028B4DC3C}" presName="spaceRect" presStyleCnt="0"/>
      <dgm:spPr/>
    </dgm:pt>
    <dgm:pt modelId="{B5B6DC2E-012D-4506-94D0-C2F9ABE715B4}" type="pres">
      <dgm:prSet presAssocID="{1543B4FD-9516-4045-BF25-949028B4DC3C}" presName="parTx" presStyleLbl="revTx" presStyleIdx="6" presStyleCnt="9">
        <dgm:presLayoutVars>
          <dgm:chMax val="0"/>
          <dgm:chPref val="0"/>
        </dgm:presLayoutVars>
      </dgm:prSet>
      <dgm:spPr/>
    </dgm:pt>
    <dgm:pt modelId="{C8DE0946-D158-4B56-A377-9C3200AC439A}" type="pres">
      <dgm:prSet presAssocID="{10119235-FD76-475B-ABAA-1098E727FCCD}" presName="sibTrans" presStyleCnt="0"/>
      <dgm:spPr/>
    </dgm:pt>
    <dgm:pt modelId="{5BC8E111-25C4-40A1-9BAF-621D5F3C15F0}" type="pres">
      <dgm:prSet presAssocID="{6E81C787-752C-4883-BDF1-5E470E0C367D}" presName="compNode" presStyleCnt="0"/>
      <dgm:spPr/>
    </dgm:pt>
    <dgm:pt modelId="{5B28F093-C9D8-4D57-A724-55A5147C2717}" type="pres">
      <dgm:prSet presAssocID="{6E81C787-752C-4883-BDF1-5E470E0C367D}" presName="bgRect" presStyleLbl="bgShp" presStyleIdx="7" presStyleCnt="9"/>
      <dgm:spPr/>
    </dgm:pt>
    <dgm:pt modelId="{2912AC27-38CE-462F-8648-B235B7117A35}" type="pres">
      <dgm:prSet presAssocID="{6E81C787-752C-4883-BDF1-5E470E0C367D}" presName="iconRect" presStyleLbl="nod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 com preenchimento sólido"/>
        </a:ext>
      </dgm:extLst>
    </dgm:pt>
    <dgm:pt modelId="{695DCB3F-E3B8-4401-8FAE-2820D595BC94}" type="pres">
      <dgm:prSet presAssocID="{6E81C787-752C-4883-BDF1-5E470E0C367D}" presName="spaceRect" presStyleCnt="0"/>
      <dgm:spPr/>
    </dgm:pt>
    <dgm:pt modelId="{1F28561B-45C1-477B-95D6-BA5F1A9B6362}" type="pres">
      <dgm:prSet presAssocID="{6E81C787-752C-4883-BDF1-5E470E0C367D}" presName="parTx" presStyleLbl="revTx" presStyleIdx="7" presStyleCnt="9">
        <dgm:presLayoutVars>
          <dgm:chMax val="0"/>
          <dgm:chPref val="0"/>
        </dgm:presLayoutVars>
      </dgm:prSet>
      <dgm:spPr/>
    </dgm:pt>
    <dgm:pt modelId="{8E91E268-D444-4150-A074-FEF5F10A93B8}" type="pres">
      <dgm:prSet presAssocID="{AE7372D8-2CFE-47BC-995F-BF6221905E26}" presName="sibTrans" presStyleCnt="0"/>
      <dgm:spPr/>
    </dgm:pt>
    <dgm:pt modelId="{BED51CE8-6762-4564-AA5E-6747C60D297C}" type="pres">
      <dgm:prSet presAssocID="{5BA937B6-5A0D-4580-B431-4177CDFA733D}" presName="compNode" presStyleCnt="0"/>
      <dgm:spPr/>
    </dgm:pt>
    <dgm:pt modelId="{4922B6F3-0D57-46BA-8D1B-53C9E84AC4C7}" type="pres">
      <dgm:prSet presAssocID="{5BA937B6-5A0D-4580-B431-4177CDFA733D}" presName="bgRect" presStyleLbl="bgShp" presStyleIdx="8" presStyleCnt="9"/>
      <dgm:spPr/>
    </dgm:pt>
    <dgm:pt modelId="{79D42FA4-7AF7-4FEB-846A-F5D02BC0D71B}" type="pres">
      <dgm:prSet presAssocID="{5BA937B6-5A0D-4580-B431-4177CDFA733D}" presName="iconRect" presStyleLbl="nod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 aberto estrutura de tópicos"/>
        </a:ext>
      </dgm:extLst>
    </dgm:pt>
    <dgm:pt modelId="{95453FE1-263B-41CA-B626-B3F57D8F8207}" type="pres">
      <dgm:prSet presAssocID="{5BA937B6-5A0D-4580-B431-4177CDFA733D}" presName="spaceRect" presStyleCnt="0"/>
      <dgm:spPr/>
    </dgm:pt>
    <dgm:pt modelId="{14F564E2-99E2-40BA-A1E4-D244A6D70BE5}" type="pres">
      <dgm:prSet presAssocID="{5BA937B6-5A0D-4580-B431-4177CDFA733D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10712E1E-5B4D-4614-BBAA-A386A1AF6BF7}" srcId="{B572FBFC-B3DE-4AEB-A342-4D8A5CC765B7}" destId="{3C65322B-5805-4045-AF45-A6AB5D42C5EC}" srcOrd="4" destOrd="0" parTransId="{7084FD38-43F3-4489-BC5C-30C7F40F9FD3}" sibTransId="{4BB3A4B1-815E-4880-920F-D02D23720A24}"/>
    <dgm:cxn modelId="{9842781E-332E-4318-B921-55B5A2DCF745}" srcId="{B572FBFC-B3DE-4AEB-A342-4D8A5CC765B7}" destId="{1F5ABE45-628E-4D0D-98E1-17F7B6A2B3C8}" srcOrd="0" destOrd="0" parTransId="{AA751A2C-96DA-4DBE-9880-7C7594E26400}" sibTransId="{139DE883-AC82-402A-9700-A0DCBBBD478F}"/>
    <dgm:cxn modelId="{90414A2B-C7E3-466E-858A-55E0A4E6C1EE}" srcId="{B572FBFC-B3DE-4AEB-A342-4D8A5CC765B7}" destId="{5BA937B6-5A0D-4580-B431-4177CDFA733D}" srcOrd="8" destOrd="0" parTransId="{96DF4B27-D7E9-4554-8E6F-54206A3ED4D5}" sibTransId="{67E2FEB8-6AEC-47DB-BEB1-DE0AE5585E32}"/>
    <dgm:cxn modelId="{3653CF35-1AEB-4A7D-9398-85FA94428336}" srcId="{B572FBFC-B3DE-4AEB-A342-4D8A5CC765B7}" destId="{7663F562-F71F-438F-B03D-AA3D85694BE3}" srcOrd="3" destOrd="0" parTransId="{29DD51BC-9B42-45BF-B07B-485B2C60E063}" sibTransId="{3B36363A-98F1-443C-9080-740F82CB0FA2}"/>
    <dgm:cxn modelId="{6EA2A653-3125-4167-AECC-88C2036B6143}" type="presOf" srcId="{1543B4FD-9516-4045-BF25-949028B4DC3C}" destId="{B5B6DC2E-012D-4506-94D0-C2F9ABE715B4}" srcOrd="0" destOrd="0" presId="urn:microsoft.com/office/officeart/2018/2/layout/IconVerticalSolidList"/>
    <dgm:cxn modelId="{B75F7479-EF1D-43CD-B004-CEF08E9CC4FC}" type="presOf" srcId="{6E81C787-752C-4883-BDF1-5E470E0C367D}" destId="{1F28561B-45C1-477B-95D6-BA5F1A9B6362}" srcOrd="0" destOrd="0" presId="urn:microsoft.com/office/officeart/2018/2/layout/IconVerticalSolidList"/>
    <dgm:cxn modelId="{38C69079-E51D-408C-A94C-C17A996C29BE}" srcId="{B572FBFC-B3DE-4AEB-A342-4D8A5CC765B7}" destId="{1543B4FD-9516-4045-BF25-949028B4DC3C}" srcOrd="6" destOrd="0" parTransId="{EF315D6B-F20D-4C57-B96B-E3F72606284C}" sibTransId="{10119235-FD76-475B-ABAA-1098E727FCCD}"/>
    <dgm:cxn modelId="{D9B7005A-DE6B-42FD-9E52-ECC9A9333F30}" type="presOf" srcId="{5BA937B6-5A0D-4580-B431-4177CDFA733D}" destId="{14F564E2-99E2-40BA-A1E4-D244A6D70BE5}" srcOrd="0" destOrd="0" presId="urn:microsoft.com/office/officeart/2018/2/layout/IconVerticalSolidList"/>
    <dgm:cxn modelId="{7E081B7B-A94F-4852-B2DB-2AAAF23741F3}" type="presOf" srcId="{3C65322B-5805-4045-AF45-A6AB5D42C5EC}" destId="{256EC258-B955-4050-8B9E-EB1E8C3CFF52}" srcOrd="0" destOrd="0" presId="urn:microsoft.com/office/officeart/2018/2/layout/IconVerticalSolidList"/>
    <dgm:cxn modelId="{A9A12282-ED1C-4C23-B081-7F3A2CFFCCE3}" srcId="{B572FBFC-B3DE-4AEB-A342-4D8A5CC765B7}" destId="{DA81651B-9BB3-4EF3-AE4D-54EB13C3EBB0}" srcOrd="5" destOrd="0" parTransId="{8A23B09F-0964-421E-B10A-2DE8F693A72E}" sibTransId="{2598ADC7-7601-45D8-A6E1-5A085979FD73}"/>
    <dgm:cxn modelId="{5D63C586-E9B6-4AF2-BFC4-BD17E6216047}" type="presOf" srcId="{CA9215C6-C68E-4842-89DF-77844C75BC24}" destId="{C31FF9FB-2782-4E59-8F75-01ABC2D63ECA}" srcOrd="0" destOrd="0" presId="urn:microsoft.com/office/officeart/2018/2/layout/IconVerticalSolidList"/>
    <dgm:cxn modelId="{D93CF8A0-B433-4447-9092-9AC9F4E814E8}" srcId="{B572FBFC-B3DE-4AEB-A342-4D8A5CC765B7}" destId="{1BA67194-62D9-406A-9AB4-FB64E1E49C8B}" srcOrd="2" destOrd="0" parTransId="{9EDF6979-F5CC-41C7-BDDB-5D612031E3B8}" sibTransId="{33FB1B5E-D67C-45D7-B3CF-A3D1C32CCA57}"/>
    <dgm:cxn modelId="{7D887EB0-8A6A-469E-917C-35863AFA875D}" type="presOf" srcId="{1BA67194-62D9-406A-9AB4-FB64E1E49C8B}" destId="{082CDC69-5E19-4425-8EB0-C81193BEDF76}" srcOrd="0" destOrd="0" presId="urn:microsoft.com/office/officeart/2018/2/layout/IconVerticalSolidList"/>
    <dgm:cxn modelId="{4062C5B2-BD4E-45D5-80B9-0A3967FDB6D3}" type="presOf" srcId="{DA81651B-9BB3-4EF3-AE4D-54EB13C3EBB0}" destId="{DB04CDA5-EBF6-4964-A4C5-6AB2282C54AD}" srcOrd="0" destOrd="0" presId="urn:microsoft.com/office/officeart/2018/2/layout/IconVerticalSolidList"/>
    <dgm:cxn modelId="{26B0EEB8-8D24-46C1-AFCC-474C6ECCD737}" srcId="{B572FBFC-B3DE-4AEB-A342-4D8A5CC765B7}" destId="{CA9215C6-C68E-4842-89DF-77844C75BC24}" srcOrd="1" destOrd="0" parTransId="{D1DCC1D4-90D1-4CAB-BC20-8A3BA5BDB1F1}" sibTransId="{1BFD44C6-D472-420D-AF62-9F087A6F8A95}"/>
    <dgm:cxn modelId="{FE898AD6-8002-4268-ABC2-55B626FC1CDB}" type="presOf" srcId="{B572FBFC-B3DE-4AEB-A342-4D8A5CC765B7}" destId="{0F3234F1-CF2C-4C89-82DD-866F5DBE179D}" srcOrd="0" destOrd="0" presId="urn:microsoft.com/office/officeart/2018/2/layout/IconVerticalSolidList"/>
    <dgm:cxn modelId="{E1DEDCD6-C9DF-4AC2-A9E0-66085FF7623C}" srcId="{B572FBFC-B3DE-4AEB-A342-4D8A5CC765B7}" destId="{6E81C787-752C-4883-BDF1-5E470E0C367D}" srcOrd="7" destOrd="0" parTransId="{34180E54-A67A-4C61-BABB-ACBE88959068}" sibTransId="{AE7372D8-2CFE-47BC-995F-BF6221905E26}"/>
    <dgm:cxn modelId="{B1D538F5-E018-41A3-972C-719C312E566C}" type="presOf" srcId="{7663F562-F71F-438F-B03D-AA3D85694BE3}" destId="{3E328B43-5F10-4C46-817B-C8F942E27A69}" srcOrd="0" destOrd="0" presId="urn:microsoft.com/office/officeart/2018/2/layout/IconVerticalSolidList"/>
    <dgm:cxn modelId="{5D7397F5-62A2-457F-88A6-B2C8D08AF49A}" type="presOf" srcId="{1F5ABE45-628E-4D0D-98E1-17F7B6A2B3C8}" destId="{1E439588-81A1-4054-B868-C8035916E081}" srcOrd="0" destOrd="0" presId="urn:microsoft.com/office/officeart/2018/2/layout/IconVerticalSolidList"/>
    <dgm:cxn modelId="{4BC131F1-9CD1-4937-9CC3-AAB09C50DCEF}" type="presParOf" srcId="{0F3234F1-CF2C-4C89-82DD-866F5DBE179D}" destId="{0DE57942-7730-4F48-92F5-15124C19D8AA}" srcOrd="0" destOrd="0" presId="urn:microsoft.com/office/officeart/2018/2/layout/IconVerticalSolidList"/>
    <dgm:cxn modelId="{25FB22C8-2F23-414F-85F4-C4DF46204068}" type="presParOf" srcId="{0DE57942-7730-4F48-92F5-15124C19D8AA}" destId="{5C8CA9F1-56B9-4E43-9A07-75ED3952CE76}" srcOrd="0" destOrd="0" presId="urn:microsoft.com/office/officeart/2018/2/layout/IconVerticalSolidList"/>
    <dgm:cxn modelId="{5FA79520-9E7C-4F49-87DD-45A7A68E1D7A}" type="presParOf" srcId="{0DE57942-7730-4F48-92F5-15124C19D8AA}" destId="{E1AE87BB-B03F-4E2A-A11D-2D876A2F8B95}" srcOrd="1" destOrd="0" presId="urn:microsoft.com/office/officeart/2018/2/layout/IconVerticalSolidList"/>
    <dgm:cxn modelId="{881261E7-4447-4927-8D35-2BB4D39CC58E}" type="presParOf" srcId="{0DE57942-7730-4F48-92F5-15124C19D8AA}" destId="{85930DCF-FEA9-489C-9DC1-63B056A7F692}" srcOrd="2" destOrd="0" presId="urn:microsoft.com/office/officeart/2018/2/layout/IconVerticalSolidList"/>
    <dgm:cxn modelId="{A0A3B4C4-985D-49E1-9944-7E9261C0DCE7}" type="presParOf" srcId="{0DE57942-7730-4F48-92F5-15124C19D8AA}" destId="{1E439588-81A1-4054-B868-C8035916E081}" srcOrd="3" destOrd="0" presId="urn:microsoft.com/office/officeart/2018/2/layout/IconVerticalSolidList"/>
    <dgm:cxn modelId="{942BB81B-8D61-49F9-8095-A453CABF1744}" type="presParOf" srcId="{0F3234F1-CF2C-4C89-82DD-866F5DBE179D}" destId="{D4183EE5-63CB-4665-BA74-C9078BF05593}" srcOrd="1" destOrd="0" presId="urn:microsoft.com/office/officeart/2018/2/layout/IconVerticalSolidList"/>
    <dgm:cxn modelId="{F86A502E-7C70-4D76-94C6-9F50E0EA4BF1}" type="presParOf" srcId="{0F3234F1-CF2C-4C89-82DD-866F5DBE179D}" destId="{3F4533EF-43D0-427B-9AC8-7CE1F9BD11A7}" srcOrd="2" destOrd="0" presId="urn:microsoft.com/office/officeart/2018/2/layout/IconVerticalSolidList"/>
    <dgm:cxn modelId="{481CF3BE-8ECC-44FB-A67B-46B40371403F}" type="presParOf" srcId="{3F4533EF-43D0-427B-9AC8-7CE1F9BD11A7}" destId="{468CFFFA-05CE-490C-9E28-55E5E88B1D9C}" srcOrd="0" destOrd="0" presId="urn:microsoft.com/office/officeart/2018/2/layout/IconVerticalSolidList"/>
    <dgm:cxn modelId="{360EF93B-F8E6-4E7A-8F13-463AE56D44CC}" type="presParOf" srcId="{3F4533EF-43D0-427B-9AC8-7CE1F9BD11A7}" destId="{53A01AC2-9E7D-4BF8-90D8-579CFCB2065F}" srcOrd="1" destOrd="0" presId="urn:microsoft.com/office/officeart/2018/2/layout/IconVerticalSolidList"/>
    <dgm:cxn modelId="{4645CC13-1602-4116-BC0E-B33CB3A64B26}" type="presParOf" srcId="{3F4533EF-43D0-427B-9AC8-7CE1F9BD11A7}" destId="{9C5D5E68-2EAF-4FC2-A4FB-F61A42B1405E}" srcOrd="2" destOrd="0" presId="urn:microsoft.com/office/officeart/2018/2/layout/IconVerticalSolidList"/>
    <dgm:cxn modelId="{134FB010-0A44-486A-B8B7-924EF4983007}" type="presParOf" srcId="{3F4533EF-43D0-427B-9AC8-7CE1F9BD11A7}" destId="{C31FF9FB-2782-4E59-8F75-01ABC2D63ECA}" srcOrd="3" destOrd="0" presId="urn:microsoft.com/office/officeart/2018/2/layout/IconVerticalSolidList"/>
    <dgm:cxn modelId="{70DB1316-71F8-4000-9C02-495C06577CC7}" type="presParOf" srcId="{0F3234F1-CF2C-4C89-82DD-866F5DBE179D}" destId="{702C73D5-B513-4C07-BAA2-EE9F34A8D2D7}" srcOrd="3" destOrd="0" presId="urn:microsoft.com/office/officeart/2018/2/layout/IconVerticalSolidList"/>
    <dgm:cxn modelId="{3580C8B6-32B2-4487-891E-A60F9CEAC18F}" type="presParOf" srcId="{0F3234F1-CF2C-4C89-82DD-866F5DBE179D}" destId="{E38137A5-2F2B-4ABC-82FA-353C62CBDBDD}" srcOrd="4" destOrd="0" presId="urn:microsoft.com/office/officeart/2018/2/layout/IconVerticalSolidList"/>
    <dgm:cxn modelId="{4CB7CFDB-780D-4345-B3BE-088C39CCC192}" type="presParOf" srcId="{E38137A5-2F2B-4ABC-82FA-353C62CBDBDD}" destId="{9B81DBB2-7D40-4489-B5D3-D5A84BCF01AD}" srcOrd="0" destOrd="0" presId="urn:microsoft.com/office/officeart/2018/2/layout/IconVerticalSolidList"/>
    <dgm:cxn modelId="{4CD6A108-C294-46C0-AAE9-2909BDE97F84}" type="presParOf" srcId="{E38137A5-2F2B-4ABC-82FA-353C62CBDBDD}" destId="{C0927E71-4AB0-4A67-A38F-87196A718DED}" srcOrd="1" destOrd="0" presId="urn:microsoft.com/office/officeart/2018/2/layout/IconVerticalSolidList"/>
    <dgm:cxn modelId="{194F8748-28BE-44F7-B781-BDE383C73204}" type="presParOf" srcId="{E38137A5-2F2B-4ABC-82FA-353C62CBDBDD}" destId="{72CC4C58-973E-4B22-9993-2B8E55B717BF}" srcOrd="2" destOrd="0" presId="urn:microsoft.com/office/officeart/2018/2/layout/IconVerticalSolidList"/>
    <dgm:cxn modelId="{C9CC18B1-69F3-485C-8B41-A42137307106}" type="presParOf" srcId="{E38137A5-2F2B-4ABC-82FA-353C62CBDBDD}" destId="{082CDC69-5E19-4425-8EB0-C81193BEDF76}" srcOrd="3" destOrd="0" presId="urn:microsoft.com/office/officeart/2018/2/layout/IconVerticalSolidList"/>
    <dgm:cxn modelId="{77232093-8FCB-4C2E-AFEC-EC653B55D94A}" type="presParOf" srcId="{0F3234F1-CF2C-4C89-82DD-866F5DBE179D}" destId="{CA2D8072-3313-426D-AE70-704D2ACF1764}" srcOrd="5" destOrd="0" presId="urn:microsoft.com/office/officeart/2018/2/layout/IconVerticalSolidList"/>
    <dgm:cxn modelId="{C1C73A06-D950-41E4-9CC0-F65B3E648730}" type="presParOf" srcId="{0F3234F1-CF2C-4C89-82DD-866F5DBE179D}" destId="{D4F53ED3-6B65-41C8-AC09-C96DB529F1A0}" srcOrd="6" destOrd="0" presId="urn:microsoft.com/office/officeart/2018/2/layout/IconVerticalSolidList"/>
    <dgm:cxn modelId="{F4E0C46B-641F-4D4B-96C7-CBF90530C08B}" type="presParOf" srcId="{D4F53ED3-6B65-41C8-AC09-C96DB529F1A0}" destId="{D3E9E679-079F-45AD-9B90-0BD339327CE6}" srcOrd="0" destOrd="0" presId="urn:microsoft.com/office/officeart/2018/2/layout/IconVerticalSolidList"/>
    <dgm:cxn modelId="{53E9CD57-ABED-4975-9D82-027E46277284}" type="presParOf" srcId="{D4F53ED3-6B65-41C8-AC09-C96DB529F1A0}" destId="{B31173BC-94CD-4889-B55F-E50D3235BC42}" srcOrd="1" destOrd="0" presId="urn:microsoft.com/office/officeart/2018/2/layout/IconVerticalSolidList"/>
    <dgm:cxn modelId="{FE9C9369-166E-4920-AF15-2D76D12D31EA}" type="presParOf" srcId="{D4F53ED3-6B65-41C8-AC09-C96DB529F1A0}" destId="{BA040142-6C98-44FA-BB88-A5134895888F}" srcOrd="2" destOrd="0" presId="urn:microsoft.com/office/officeart/2018/2/layout/IconVerticalSolidList"/>
    <dgm:cxn modelId="{C5C6A74B-7A19-4AB6-B8FF-6BFD30762DC1}" type="presParOf" srcId="{D4F53ED3-6B65-41C8-AC09-C96DB529F1A0}" destId="{3E328B43-5F10-4C46-817B-C8F942E27A69}" srcOrd="3" destOrd="0" presId="urn:microsoft.com/office/officeart/2018/2/layout/IconVerticalSolidList"/>
    <dgm:cxn modelId="{D44919A1-07F5-49E6-A9C0-FCCAEB97E74E}" type="presParOf" srcId="{0F3234F1-CF2C-4C89-82DD-866F5DBE179D}" destId="{F6276F7D-28EA-4E52-8225-3FDE9E21638B}" srcOrd="7" destOrd="0" presId="urn:microsoft.com/office/officeart/2018/2/layout/IconVerticalSolidList"/>
    <dgm:cxn modelId="{69E05664-ADB0-4398-ACB3-2818188D368E}" type="presParOf" srcId="{0F3234F1-CF2C-4C89-82DD-866F5DBE179D}" destId="{9B4739E0-A207-4327-9098-96BD9A48C4DC}" srcOrd="8" destOrd="0" presId="urn:microsoft.com/office/officeart/2018/2/layout/IconVerticalSolidList"/>
    <dgm:cxn modelId="{C2070FC6-EF46-40F3-BDB9-D78BF1AB9499}" type="presParOf" srcId="{9B4739E0-A207-4327-9098-96BD9A48C4DC}" destId="{4170081E-5972-4158-900A-9AAFBA3D31DB}" srcOrd="0" destOrd="0" presId="urn:microsoft.com/office/officeart/2018/2/layout/IconVerticalSolidList"/>
    <dgm:cxn modelId="{6721DD79-8296-4749-861D-6411196028C6}" type="presParOf" srcId="{9B4739E0-A207-4327-9098-96BD9A48C4DC}" destId="{B900C439-FC5A-41A3-AA89-9541A921A13F}" srcOrd="1" destOrd="0" presId="urn:microsoft.com/office/officeart/2018/2/layout/IconVerticalSolidList"/>
    <dgm:cxn modelId="{820646E9-BFC2-4D85-BE23-4124D50F3087}" type="presParOf" srcId="{9B4739E0-A207-4327-9098-96BD9A48C4DC}" destId="{EBD779C8-665E-430D-AC68-6F0E1F3B3A6B}" srcOrd="2" destOrd="0" presId="urn:microsoft.com/office/officeart/2018/2/layout/IconVerticalSolidList"/>
    <dgm:cxn modelId="{D4549F75-A1A2-40ED-A5C3-993EC63B9C90}" type="presParOf" srcId="{9B4739E0-A207-4327-9098-96BD9A48C4DC}" destId="{256EC258-B955-4050-8B9E-EB1E8C3CFF52}" srcOrd="3" destOrd="0" presId="urn:microsoft.com/office/officeart/2018/2/layout/IconVerticalSolidList"/>
    <dgm:cxn modelId="{BC9DB0D7-B657-4B21-B0A7-7BACD32B487F}" type="presParOf" srcId="{0F3234F1-CF2C-4C89-82DD-866F5DBE179D}" destId="{AB4A9573-4B94-42AE-A9DC-8DEFE9DC72FB}" srcOrd="9" destOrd="0" presId="urn:microsoft.com/office/officeart/2018/2/layout/IconVerticalSolidList"/>
    <dgm:cxn modelId="{FF99E6CC-221F-427B-8304-58C48112DFAF}" type="presParOf" srcId="{0F3234F1-CF2C-4C89-82DD-866F5DBE179D}" destId="{B4C18B9D-91FE-4A7B-B58F-9DD739CCAE00}" srcOrd="10" destOrd="0" presId="urn:microsoft.com/office/officeart/2018/2/layout/IconVerticalSolidList"/>
    <dgm:cxn modelId="{C2D94AF0-7881-41EE-B4FC-F7DA960AF9D3}" type="presParOf" srcId="{B4C18B9D-91FE-4A7B-B58F-9DD739CCAE00}" destId="{4C0842C1-E71E-4091-9244-9A884E532394}" srcOrd="0" destOrd="0" presId="urn:microsoft.com/office/officeart/2018/2/layout/IconVerticalSolidList"/>
    <dgm:cxn modelId="{562D50FC-A063-44B6-9F21-4A1F70EA261C}" type="presParOf" srcId="{B4C18B9D-91FE-4A7B-B58F-9DD739CCAE00}" destId="{8A66C986-1BDD-419A-8B35-167DEE7276FE}" srcOrd="1" destOrd="0" presId="urn:microsoft.com/office/officeart/2018/2/layout/IconVerticalSolidList"/>
    <dgm:cxn modelId="{C08DCE61-B25C-4FD5-A0FC-1C0841544957}" type="presParOf" srcId="{B4C18B9D-91FE-4A7B-B58F-9DD739CCAE00}" destId="{EC8A351C-D166-4CF2-A3D6-1C1362D34BA2}" srcOrd="2" destOrd="0" presId="urn:microsoft.com/office/officeart/2018/2/layout/IconVerticalSolidList"/>
    <dgm:cxn modelId="{47DF0E90-2BEA-4064-9174-E8261C3E310D}" type="presParOf" srcId="{B4C18B9D-91FE-4A7B-B58F-9DD739CCAE00}" destId="{DB04CDA5-EBF6-4964-A4C5-6AB2282C54AD}" srcOrd="3" destOrd="0" presId="urn:microsoft.com/office/officeart/2018/2/layout/IconVerticalSolidList"/>
    <dgm:cxn modelId="{28D23EF6-1F5B-4E81-AD1C-CE98FC042233}" type="presParOf" srcId="{0F3234F1-CF2C-4C89-82DD-866F5DBE179D}" destId="{3978B74C-E617-4AA7-BED6-C03633265C9A}" srcOrd="11" destOrd="0" presId="urn:microsoft.com/office/officeart/2018/2/layout/IconVerticalSolidList"/>
    <dgm:cxn modelId="{0D5E0819-7E68-446D-A069-ECE87EC66802}" type="presParOf" srcId="{0F3234F1-CF2C-4C89-82DD-866F5DBE179D}" destId="{53C88383-6E15-403B-BC1E-5AE66EF315EE}" srcOrd="12" destOrd="0" presId="urn:microsoft.com/office/officeart/2018/2/layout/IconVerticalSolidList"/>
    <dgm:cxn modelId="{F0A365A2-7427-4491-B31D-A143BC79555E}" type="presParOf" srcId="{53C88383-6E15-403B-BC1E-5AE66EF315EE}" destId="{DCCD3094-832B-4B5D-8A2C-A1372D37EAB6}" srcOrd="0" destOrd="0" presId="urn:microsoft.com/office/officeart/2018/2/layout/IconVerticalSolidList"/>
    <dgm:cxn modelId="{FEFAEBC8-1A7F-41E1-9BC9-8ECFDD72C28C}" type="presParOf" srcId="{53C88383-6E15-403B-BC1E-5AE66EF315EE}" destId="{A3E4038C-E2CF-4683-8D64-EE0106576520}" srcOrd="1" destOrd="0" presId="urn:microsoft.com/office/officeart/2018/2/layout/IconVerticalSolidList"/>
    <dgm:cxn modelId="{FF6CB75F-736B-4FCC-8985-DE9177793976}" type="presParOf" srcId="{53C88383-6E15-403B-BC1E-5AE66EF315EE}" destId="{15E0905E-1A3C-4CCD-BE67-A7953D5EC624}" srcOrd="2" destOrd="0" presId="urn:microsoft.com/office/officeart/2018/2/layout/IconVerticalSolidList"/>
    <dgm:cxn modelId="{D9CCBA27-A587-4B4B-AFD0-859D5821D46C}" type="presParOf" srcId="{53C88383-6E15-403B-BC1E-5AE66EF315EE}" destId="{B5B6DC2E-012D-4506-94D0-C2F9ABE715B4}" srcOrd="3" destOrd="0" presId="urn:microsoft.com/office/officeart/2018/2/layout/IconVerticalSolidList"/>
    <dgm:cxn modelId="{51844501-A9EE-4F20-B143-1C97AB0D4BAC}" type="presParOf" srcId="{0F3234F1-CF2C-4C89-82DD-866F5DBE179D}" destId="{C8DE0946-D158-4B56-A377-9C3200AC439A}" srcOrd="13" destOrd="0" presId="urn:microsoft.com/office/officeart/2018/2/layout/IconVerticalSolidList"/>
    <dgm:cxn modelId="{A0CAED69-A61B-4DCD-9668-BA3247C3CB03}" type="presParOf" srcId="{0F3234F1-CF2C-4C89-82DD-866F5DBE179D}" destId="{5BC8E111-25C4-40A1-9BAF-621D5F3C15F0}" srcOrd="14" destOrd="0" presId="urn:microsoft.com/office/officeart/2018/2/layout/IconVerticalSolidList"/>
    <dgm:cxn modelId="{DA4B2732-57E1-45BD-A5E4-EA000E616ED8}" type="presParOf" srcId="{5BC8E111-25C4-40A1-9BAF-621D5F3C15F0}" destId="{5B28F093-C9D8-4D57-A724-55A5147C2717}" srcOrd="0" destOrd="0" presId="urn:microsoft.com/office/officeart/2018/2/layout/IconVerticalSolidList"/>
    <dgm:cxn modelId="{C668D90C-F96C-42F3-8E34-2CD15D19DEC6}" type="presParOf" srcId="{5BC8E111-25C4-40A1-9BAF-621D5F3C15F0}" destId="{2912AC27-38CE-462F-8648-B235B7117A35}" srcOrd="1" destOrd="0" presId="urn:microsoft.com/office/officeart/2018/2/layout/IconVerticalSolidList"/>
    <dgm:cxn modelId="{DE050FDA-F536-40EF-89FC-7F7EFBF4E744}" type="presParOf" srcId="{5BC8E111-25C4-40A1-9BAF-621D5F3C15F0}" destId="{695DCB3F-E3B8-4401-8FAE-2820D595BC94}" srcOrd="2" destOrd="0" presId="urn:microsoft.com/office/officeart/2018/2/layout/IconVerticalSolidList"/>
    <dgm:cxn modelId="{4EA91A54-65A3-4DD0-8BFB-C8DA12CFD20D}" type="presParOf" srcId="{5BC8E111-25C4-40A1-9BAF-621D5F3C15F0}" destId="{1F28561B-45C1-477B-95D6-BA5F1A9B6362}" srcOrd="3" destOrd="0" presId="urn:microsoft.com/office/officeart/2018/2/layout/IconVerticalSolidList"/>
    <dgm:cxn modelId="{952807AB-70E3-4788-9B0E-B49054802651}" type="presParOf" srcId="{0F3234F1-CF2C-4C89-82DD-866F5DBE179D}" destId="{8E91E268-D444-4150-A074-FEF5F10A93B8}" srcOrd="15" destOrd="0" presId="urn:microsoft.com/office/officeart/2018/2/layout/IconVerticalSolidList"/>
    <dgm:cxn modelId="{D5029FBC-F6E8-4A4A-92C8-5EE9AB95255F}" type="presParOf" srcId="{0F3234F1-CF2C-4C89-82DD-866F5DBE179D}" destId="{BED51CE8-6762-4564-AA5E-6747C60D297C}" srcOrd="16" destOrd="0" presId="urn:microsoft.com/office/officeart/2018/2/layout/IconVerticalSolidList"/>
    <dgm:cxn modelId="{87D74BEE-D365-4D63-97A5-E8525B10C76E}" type="presParOf" srcId="{BED51CE8-6762-4564-AA5E-6747C60D297C}" destId="{4922B6F3-0D57-46BA-8D1B-53C9E84AC4C7}" srcOrd="0" destOrd="0" presId="urn:microsoft.com/office/officeart/2018/2/layout/IconVerticalSolidList"/>
    <dgm:cxn modelId="{B3E1B803-A84D-4572-8363-137DFD918BE5}" type="presParOf" srcId="{BED51CE8-6762-4564-AA5E-6747C60D297C}" destId="{79D42FA4-7AF7-4FEB-846A-F5D02BC0D71B}" srcOrd="1" destOrd="0" presId="urn:microsoft.com/office/officeart/2018/2/layout/IconVerticalSolidList"/>
    <dgm:cxn modelId="{8D68D721-6322-4B32-804C-3FEE4F54937F}" type="presParOf" srcId="{BED51CE8-6762-4564-AA5E-6747C60D297C}" destId="{95453FE1-263B-41CA-B626-B3F57D8F8207}" srcOrd="2" destOrd="0" presId="urn:microsoft.com/office/officeart/2018/2/layout/IconVerticalSolidList"/>
    <dgm:cxn modelId="{BC171F5C-C053-4C13-90B4-59192590E500}" type="presParOf" srcId="{BED51CE8-6762-4564-AA5E-6747C60D297C}" destId="{14F564E2-99E2-40BA-A1E4-D244A6D70B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22465-B076-4AAA-A957-5D38E26B1B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521DF7-711B-4928-B528-A75C7F657687}">
      <dgm:prSet/>
      <dgm:spPr/>
      <dgm:t>
        <a:bodyPr/>
        <a:lstStyle/>
        <a:p>
          <a:r>
            <a:rPr lang="pt-BR" dirty="0"/>
            <a:t>As ferramentas de simulação de MAS desempenham um papel crucial na representação e experimentação de sistemas complexos, onde agentes autônomos interagem em ambientes dinâmicos. Elas permitem que pesquisadores explorem comportamentos emergentes, otimizem estratégias e testem hipóteses de maneira segura e econômica.</a:t>
          </a:r>
          <a:endParaRPr lang="en-US" dirty="0"/>
        </a:p>
      </dgm:t>
    </dgm:pt>
    <dgm:pt modelId="{80AB8C6E-12E0-47AB-945C-E58461CC38A7}" type="parTrans" cxnId="{C98704FC-BCDE-4C8E-8E81-A169692A0518}">
      <dgm:prSet/>
      <dgm:spPr/>
      <dgm:t>
        <a:bodyPr/>
        <a:lstStyle/>
        <a:p>
          <a:endParaRPr lang="en-US"/>
        </a:p>
      </dgm:t>
    </dgm:pt>
    <dgm:pt modelId="{8EA61091-9249-4C76-A616-757DC6B19189}" type="sibTrans" cxnId="{C98704FC-BCDE-4C8E-8E81-A169692A0518}">
      <dgm:prSet/>
      <dgm:spPr/>
      <dgm:t>
        <a:bodyPr/>
        <a:lstStyle/>
        <a:p>
          <a:endParaRPr lang="en-US"/>
        </a:p>
      </dgm:t>
    </dgm:pt>
    <dgm:pt modelId="{D05F5B36-F09D-48B9-8E36-231CD6B2A519}">
      <dgm:prSet/>
      <dgm:spPr/>
      <dgm:t>
        <a:bodyPr/>
        <a:lstStyle/>
        <a:p>
          <a:r>
            <a:rPr lang="pt-BR"/>
            <a:t>Não existe uma ferramenta "perfeita" para todos os projetos. Cada ferramenta possui características que a tornam mais ou menos adequada dependendo das necessidades específicas. Recomenda-se que, antes de escolher uma ferramenta, o pesquisador defina claramente os objetivos, restrições e expectativas do projeto.</a:t>
          </a:r>
          <a:endParaRPr lang="en-US"/>
        </a:p>
      </dgm:t>
    </dgm:pt>
    <dgm:pt modelId="{FC04C81F-AFD4-40A6-8C36-CDD17480189E}" type="parTrans" cxnId="{9386AE0F-6F22-4F63-B433-662967EEA476}">
      <dgm:prSet/>
      <dgm:spPr/>
      <dgm:t>
        <a:bodyPr/>
        <a:lstStyle/>
        <a:p>
          <a:endParaRPr lang="en-US"/>
        </a:p>
      </dgm:t>
    </dgm:pt>
    <dgm:pt modelId="{9ECD1EF0-9FC8-42B2-A626-106792A66579}" type="sibTrans" cxnId="{9386AE0F-6F22-4F63-B433-662967EEA476}">
      <dgm:prSet/>
      <dgm:spPr/>
      <dgm:t>
        <a:bodyPr/>
        <a:lstStyle/>
        <a:p>
          <a:endParaRPr lang="en-US"/>
        </a:p>
      </dgm:t>
    </dgm:pt>
    <dgm:pt modelId="{56AD9A54-D884-4F5B-BEBF-DCD079724CEB}">
      <dgm:prSet/>
      <dgm:spPr/>
      <dgm:t>
        <a:bodyPr/>
        <a:lstStyle/>
        <a:p>
          <a:r>
            <a:rPr lang="pt-BR" dirty="0"/>
            <a:t>Interfaces mais Intuitivas: tradicionalmente, ferramentas para modelagem de sistemas BDI exigem um bom nível de conhecimento em programação e uma compreensão profunda da teoria BDI. O futuro dessas ferramentas está caminhando para a simplificação do desenvolvimento, buscando </a:t>
          </a:r>
          <a:r>
            <a:rPr lang="pt-BR" b="1" dirty="0"/>
            <a:t>interfaces gráficas mais intuitivas</a:t>
          </a:r>
          <a:r>
            <a:rPr lang="pt-BR" dirty="0"/>
            <a:t> e melhores </a:t>
          </a:r>
          <a:r>
            <a:rPr lang="pt-BR" b="1" dirty="0"/>
            <a:t>ambientes de desenvolvimento integrados (IDE)</a:t>
          </a:r>
          <a:r>
            <a:rPr lang="pt-BR" dirty="0"/>
            <a:t>, que reduzam a necessidade de programação manual. Uma tendência interessante é o uso de </a:t>
          </a:r>
          <a:r>
            <a:rPr lang="pt-BR" b="1" dirty="0"/>
            <a:t>assistentes de criação baseados em IA</a:t>
          </a:r>
          <a:r>
            <a:rPr lang="pt-BR" dirty="0"/>
            <a:t>, que podem sugerir automaticamente planos e intenções dos agentes BDI a partir de descrições em linguagem natural.</a:t>
          </a:r>
          <a:endParaRPr lang="en-US" dirty="0"/>
        </a:p>
      </dgm:t>
    </dgm:pt>
    <dgm:pt modelId="{15EC3CED-8407-4D88-88E3-9BA5C85F983A}" type="parTrans" cxnId="{997827AC-F45E-4DDF-AB9E-DCB1BFFE6C32}">
      <dgm:prSet/>
      <dgm:spPr/>
      <dgm:t>
        <a:bodyPr/>
        <a:lstStyle/>
        <a:p>
          <a:endParaRPr lang="en-US"/>
        </a:p>
      </dgm:t>
    </dgm:pt>
    <dgm:pt modelId="{1C699125-AB9A-498F-98A8-FDB36FA21E67}" type="sibTrans" cxnId="{997827AC-F45E-4DDF-AB9E-DCB1BFFE6C32}">
      <dgm:prSet/>
      <dgm:spPr/>
      <dgm:t>
        <a:bodyPr/>
        <a:lstStyle/>
        <a:p>
          <a:endParaRPr lang="en-US"/>
        </a:p>
      </dgm:t>
    </dgm:pt>
    <dgm:pt modelId="{C0B7E325-B8BC-42C0-979B-7ED883437622}" type="pres">
      <dgm:prSet presAssocID="{D2D22465-B076-4AAA-A957-5D38E26B1BDD}" presName="root" presStyleCnt="0">
        <dgm:presLayoutVars>
          <dgm:dir/>
          <dgm:resizeHandles val="exact"/>
        </dgm:presLayoutVars>
      </dgm:prSet>
      <dgm:spPr/>
    </dgm:pt>
    <dgm:pt modelId="{DE0B5BCD-EDAD-49AB-BA06-0F5913CD84A9}" type="pres">
      <dgm:prSet presAssocID="{F5521DF7-711B-4928-B528-A75C7F657687}" presName="compNode" presStyleCnt="0"/>
      <dgm:spPr/>
    </dgm:pt>
    <dgm:pt modelId="{F7E52629-F6F0-433D-BD49-94EB2D4F90C1}" type="pres">
      <dgm:prSet presAssocID="{F5521DF7-711B-4928-B528-A75C7F657687}" presName="bgRect" presStyleLbl="bgShp" presStyleIdx="0" presStyleCnt="3"/>
      <dgm:spPr/>
    </dgm:pt>
    <dgm:pt modelId="{B013017D-046F-43B7-857F-4046CA95DB43}" type="pres">
      <dgm:prSet presAssocID="{F5521DF7-711B-4928-B528-A75C7F6576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606C5B75-7EB2-4528-BEDA-BDB0C8BF8E4E}" type="pres">
      <dgm:prSet presAssocID="{F5521DF7-711B-4928-B528-A75C7F657687}" presName="spaceRect" presStyleCnt="0"/>
      <dgm:spPr/>
    </dgm:pt>
    <dgm:pt modelId="{9F6B1FDC-E341-4EE8-8D27-40DEC231F28D}" type="pres">
      <dgm:prSet presAssocID="{F5521DF7-711B-4928-B528-A75C7F657687}" presName="parTx" presStyleLbl="revTx" presStyleIdx="0" presStyleCnt="3">
        <dgm:presLayoutVars>
          <dgm:chMax val="0"/>
          <dgm:chPref val="0"/>
        </dgm:presLayoutVars>
      </dgm:prSet>
      <dgm:spPr/>
    </dgm:pt>
    <dgm:pt modelId="{BA5ADA56-99DC-4D34-8AD0-6BECDA5FE3B5}" type="pres">
      <dgm:prSet presAssocID="{8EA61091-9249-4C76-A616-757DC6B19189}" presName="sibTrans" presStyleCnt="0"/>
      <dgm:spPr/>
    </dgm:pt>
    <dgm:pt modelId="{179B8B9E-9074-4B14-9127-D109F03A4D2F}" type="pres">
      <dgm:prSet presAssocID="{D05F5B36-F09D-48B9-8E36-231CD6B2A519}" presName="compNode" presStyleCnt="0"/>
      <dgm:spPr/>
    </dgm:pt>
    <dgm:pt modelId="{A2708A4C-0F35-4D05-8A40-8AB658CF1A19}" type="pres">
      <dgm:prSet presAssocID="{D05F5B36-F09D-48B9-8E36-231CD6B2A519}" presName="bgRect" presStyleLbl="bgShp" presStyleIdx="1" presStyleCnt="3"/>
      <dgm:spPr/>
    </dgm:pt>
    <dgm:pt modelId="{794AB00A-BA3F-4013-99A5-5240A8405FE8}" type="pres">
      <dgm:prSet presAssocID="{D05F5B36-F09D-48B9-8E36-231CD6B2A5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avadeira"/>
        </a:ext>
      </dgm:extLst>
    </dgm:pt>
    <dgm:pt modelId="{E5CC9480-16BD-45D1-A5C9-C879B97B948E}" type="pres">
      <dgm:prSet presAssocID="{D05F5B36-F09D-48B9-8E36-231CD6B2A519}" presName="spaceRect" presStyleCnt="0"/>
      <dgm:spPr/>
    </dgm:pt>
    <dgm:pt modelId="{6CAABECD-AD20-4A53-B991-CBFAA5E1A423}" type="pres">
      <dgm:prSet presAssocID="{D05F5B36-F09D-48B9-8E36-231CD6B2A519}" presName="parTx" presStyleLbl="revTx" presStyleIdx="1" presStyleCnt="3">
        <dgm:presLayoutVars>
          <dgm:chMax val="0"/>
          <dgm:chPref val="0"/>
        </dgm:presLayoutVars>
      </dgm:prSet>
      <dgm:spPr/>
    </dgm:pt>
    <dgm:pt modelId="{E63E57F2-99ED-47E1-8DAD-9F3C2A6D6796}" type="pres">
      <dgm:prSet presAssocID="{9ECD1EF0-9FC8-42B2-A626-106792A66579}" presName="sibTrans" presStyleCnt="0"/>
      <dgm:spPr/>
    </dgm:pt>
    <dgm:pt modelId="{3AAACD42-96E3-4028-A0FF-9371C3A6E968}" type="pres">
      <dgm:prSet presAssocID="{56AD9A54-D884-4F5B-BEBF-DCD079724CEB}" presName="compNode" presStyleCnt="0"/>
      <dgm:spPr/>
    </dgm:pt>
    <dgm:pt modelId="{BAA57F44-C729-4FF5-8540-DC5E2A487805}" type="pres">
      <dgm:prSet presAssocID="{56AD9A54-D884-4F5B-BEBF-DCD079724CEB}" presName="bgRect" presStyleLbl="bgShp" presStyleIdx="2" presStyleCnt="3"/>
      <dgm:spPr/>
    </dgm:pt>
    <dgm:pt modelId="{C974DF1D-B070-4319-A593-3EA0CF5E4123}" type="pres">
      <dgm:prSet presAssocID="{56AD9A54-D884-4F5B-BEBF-DCD079724C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D5B5A8F3-9966-4998-A4A8-2EC40258FBC7}" type="pres">
      <dgm:prSet presAssocID="{56AD9A54-D884-4F5B-BEBF-DCD079724CEB}" presName="spaceRect" presStyleCnt="0"/>
      <dgm:spPr/>
    </dgm:pt>
    <dgm:pt modelId="{A7DA9B14-D9EE-400A-8558-C7BEC7517599}" type="pres">
      <dgm:prSet presAssocID="{56AD9A54-D884-4F5B-BEBF-DCD079724C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86AE0F-6F22-4F63-B433-662967EEA476}" srcId="{D2D22465-B076-4AAA-A957-5D38E26B1BDD}" destId="{D05F5B36-F09D-48B9-8E36-231CD6B2A519}" srcOrd="1" destOrd="0" parTransId="{FC04C81F-AFD4-40A6-8C36-CDD17480189E}" sibTransId="{9ECD1EF0-9FC8-42B2-A626-106792A66579}"/>
    <dgm:cxn modelId="{494E0D5A-BA1D-47D8-9197-D0864926DD21}" type="presOf" srcId="{56AD9A54-D884-4F5B-BEBF-DCD079724CEB}" destId="{A7DA9B14-D9EE-400A-8558-C7BEC7517599}" srcOrd="0" destOrd="0" presId="urn:microsoft.com/office/officeart/2018/2/layout/IconVerticalSolidList"/>
    <dgm:cxn modelId="{56B4717C-7D49-4788-9A3F-AF0BB45DD1C7}" type="presOf" srcId="{F5521DF7-711B-4928-B528-A75C7F657687}" destId="{9F6B1FDC-E341-4EE8-8D27-40DEC231F28D}" srcOrd="0" destOrd="0" presId="urn:microsoft.com/office/officeart/2018/2/layout/IconVerticalSolidList"/>
    <dgm:cxn modelId="{237AD098-B9E2-419D-904B-6220775722ED}" type="presOf" srcId="{D05F5B36-F09D-48B9-8E36-231CD6B2A519}" destId="{6CAABECD-AD20-4A53-B991-CBFAA5E1A423}" srcOrd="0" destOrd="0" presId="urn:microsoft.com/office/officeart/2018/2/layout/IconVerticalSolidList"/>
    <dgm:cxn modelId="{997827AC-F45E-4DDF-AB9E-DCB1BFFE6C32}" srcId="{D2D22465-B076-4AAA-A957-5D38E26B1BDD}" destId="{56AD9A54-D884-4F5B-BEBF-DCD079724CEB}" srcOrd="2" destOrd="0" parTransId="{15EC3CED-8407-4D88-88E3-9BA5C85F983A}" sibTransId="{1C699125-AB9A-498F-98A8-FDB36FA21E67}"/>
    <dgm:cxn modelId="{8D4787BC-58DC-4F37-9AB8-8779451EB6E6}" type="presOf" srcId="{D2D22465-B076-4AAA-A957-5D38E26B1BDD}" destId="{C0B7E325-B8BC-42C0-979B-7ED883437622}" srcOrd="0" destOrd="0" presId="urn:microsoft.com/office/officeart/2018/2/layout/IconVerticalSolidList"/>
    <dgm:cxn modelId="{C98704FC-BCDE-4C8E-8E81-A169692A0518}" srcId="{D2D22465-B076-4AAA-A957-5D38E26B1BDD}" destId="{F5521DF7-711B-4928-B528-A75C7F657687}" srcOrd="0" destOrd="0" parTransId="{80AB8C6E-12E0-47AB-945C-E58461CC38A7}" sibTransId="{8EA61091-9249-4C76-A616-757DC6B19189}"/>
    <dgm:cxn modelId="{7BF32C9E-7915-481D-B855-26109DE58B94}" type="presParOf" srcId="{C0B7E325-B8BC-42C0-979B-7ED883437622}" destId="{DE0B5BCD-EDAD-49AB-BA06-0F5913CD84A9}" srcOrd="0" destOrd="0" presId="urn:microsoft.com/office/officeart/2018/2/layout/IconVerticalSolidList"/>
    <dgm:cxn modelId="{8113E7EC-1A31-4CC8-82A0-E8AEDBA00D3C}" type="presParOf" srcId="{DE0B5BCD-EDAD-49AB-BA06-0F5913CD84A9}" destId="{F7E52629-F6F0-433D-BD49-94EB2D4F90C1}" srcOrd="0" destOrd="0" presId="urn:microsoft.com/office/officeart/2018/2/layout/IconVerticalSolidList"/>
    <dgm:cxn modelId="{236A1648-48E8-42CD-9885-BBCF17DEA954}" type="presParOf" srcId="{DE0B5BCD-EDAD-49AB-BA06-0F5913CD84A9}" destId="{B013017D-046F-43B7-857F-4046CA95DB43}" srcOrd="1" destOrd="0" presId="urn:microsoft.com/office/officeart/2018/2/layout/IconVerticalSolidList"/>
    <dgm:cxn modelId="{360D7D8E-B84B-4100-BCC8-3B75FDAB3D15}" type="presParOf" srcId="{DE0B5BCD-EDAD-49AB-BA06-0F5913CD84A9}" destId="{606C5B75-7EB2-4528-BEDA-BDB0C8BF8E4E}" srcOrd="2" destOrd="0" presId="urn:microsoft.com/office/officeart/2018/2/layout/IconVerticalSolidList"/>
    <dgm:cxn modelId="{EFFAA363-1AE1-47BE-B1B9-0148D586CE1E}" type="presParOf" srcId="{DE0B5BCD-EDAD-49AB-BA06-0F5913CD84A9}" destId="{9F6B1FDC-E341-4EE8-8D27-40DEC231F28D}" srcOrd="3" destOrd="0" presId="urn:microsoft.com/office/officeart/2018/2/layout/IconVerticalSolidList"/>
    <dgm:cxn modelId="{6812B180-68C5-4B00-A09C-5B12C34B6514}" type="presParOf" srcId="{C0B7E325-B8BC-42C0-979B-7ED883437622}" destId="{BA5ADA56-99DC-4D34-8AD0-6BECDA5FE3B5}" srcOrd="1" destOrd="0" presId="urn:microsoft.com/office/officeart/2018/2/layout/IconVerticalSolidList"/>
    <dgm:cxn modelId="{71DA4D08-0B78-4677-B5D6-FB135C0C392E}" type="presParOf" srcId="{C0B7E325-B8BC-42C0-979B-7ED883437622}" destId="{179B8B9E-9074-4B14-9127-D109F03A4D2F}" srcOrd="2" destOrd="0" presId="urn:microsoft.com/office/officeart/2018/2/layout/IconVerticalSolidList"/>
    <dgm:cxn modelId="{933A5D39-9991-4D93-B8D7-DD7A1C780341}" type="presParOf" srcId="{179B8B9E-9074-4B14-9127-D109F03A4D2F}" destId="{A2708A4C-0F35-4D05-8A40-8AB658CF1A19}" srcOrd="0" destOrd="0" presId="urn:microsoft.com/office/officeart/2018/2/layout/IconVerticalSolidList"/>
    <dgm:cxn modelId="{4BFB2A32-1460-4EDC-97BF-ECBB3D41DFF2}" type="presParOf" srcId="{179B8B9E-9074-4B14-9127-D109F03A4D2F}" destId="{794AB00A-BA3F-4013-99A5-5240A8405FE8}" srcOrd="1" destOrd="0" presId="urn:microsoft.com/office/officeart/2018/2/layout/IconVerticalSolidList"/>
    <dgm:cxn modelId="{CD1E0A57-B015-4DCD-8C68-188A64D89FF3}" type="presParOf" srcId="{179B8B9E-9074-4B14-9127-D109F03A4D2F}" destId="{E5CC9480-16BD-45D1-A5C9-C879B97B948E}" srcOrd="2" destOrd="0" presId="urn:microsoft.com/office/officeart/2018/2/layout/IconVerticalSolidList"/>
    <dgm:cxn modelId="{804B934C-89A6-4E98-A410-3C4F946FE3ED}" type="presParOf" srcId="{179B8B9E-9074-4B14-9127-D109F03A4D2F}" destId="{6CAABECD-AD20-4A53-B991-CBFAA5E1A423}" srcOrd="3" destOrd="0" presId="urn:microsoft.com/office/officeart/2018/2/layout/IconVerticalSolidList"/>
    <dgm:cxn modelId="{A0C5B168-3481-4340-B30F-B69820384029}" type="presParOf" srcId="{C0B7E325-B8BC-42C0-979B-7ED883437622}" destId="{E63E57F2-99ED-47E1-8DAD-9F3C2A6D6796}" srcOrd="3" destOrd="0" presId="urn:microsoft.com/office/officeart/2018/2/layout/IconVerticalSolidList"/>
    <dgm:cxn modelId="{E0F10D62-B43D-4E8A-BC68-3A88BC6308EF}" type="presParOf" srcId="{C0B7E325-B8BC-42C0-979B-7ED883437622}" destId="{3AAACD42-96E3-4028-A0FF-9371C3A6E968}" srcOrd="4" destOrd="0" presId="urn:microsoft.com/office/officeart/2018/2/layout/IconVerticalSolidList"/>
    <dgm:cxn modelId="{3631CF3F-450D-40D1-97BE-AD2910F0836F}" type="presParOf" srcId="{3AAACD42-96E3-4028-A0FF-9371C3A6E968}" destId="{BAA57F44-C729-4FF5-8540-DC5E2A487805}" srcOrd="0" destOrd="0" presId="urn:microsoft.com/office/officeart/2018/2/layout/IconVerticalSolidList"/>
    <dgm:cxn modelId="{4FB960F0-07D7-43E0-9148-DF3933165ADC}" type="presParOf" srcId="{3AAACD42-96E3-4028-A0FF-9371C3A6E968}" destId="{C974DF1D-B070-4319-A593-3EA0CF5E4123}" srcOrd="1" destOrd="0" presId="urn:microsoft.com/office/officeart/2018/2/layout/IconVerticalSolidList"/>
    <dgm:cxn modelId="{D476191F-68E2-4895-9620-76B4D91762F3}" type="presParOf" srcId="{3AAACD42-96E3-4028-A0FF-9371C3A6E968}" destId="{D5B5A8F3-9966-4998-A4A8-2EC40258FBC7}" srcOrd="2" destOrd="0" presId="urn:microsoft.com/office/officeart/2018/2/layout/IconVerticalSolidList"/>
    <dgm:cxn modelId="{A1E726E3-A298-43CD-B939-E4704ECF4BDD}" type="presParOf" srcId="{3AAACD42-96E3-4028-A0FF-9371C3A6E968}" destId="{A7DA9B14-D9EE-400A-8558-C7BEC75175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CA9F1-56B9-4E43-9A07-75ED3952CE76}">
      <dsp:nvSpPr>
        <dsp:cNvPr id="0" name=""/>
        <dsp:cNvSpPr/>
      </dsp:nvSpPr>
      <dsp:spPr>
        <a:xfrm>
          <a:off x="0" y="2458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E87BB-B03F-4E2A-A11D-2D876A2F8B95}">
      <dsp:nvSpPr>
        <dsp:cNvPr id="0" name=""/>
        <dsp:cNvSpPr/>
      </dsp:nvSpPr>
      <dsp:spPr>
        <a:xfrm>
          <a:off x="138326" y="105345"/>
          <a:ext cx="251502" cy="251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39588-81A1-4054-B868-C8035916E081}">
      <dsp:nvSpPr>
        <dsp:cNvPr id="0" name=""/>
        <dsp:cNvSpPr/>
      </dsp:nvSpPr>
      <dsp:spPr>
        <a:xfrm>
          <a:off x="528155" y="2458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1. Objetivo</a:t>
          </a:r>
          <a:endParaRPr lang="en-US" sz="1600" kern="1200" dirty="0"/>
        </a:p>
      </dsp:txBody>
      <dsp:txXfrm>
        <a:off x="528155" y="2458"/>
        <a:ext cx="5604081" cy="457277"/>
      </dsp:txXfrm>
    </dsp:sp>
    <dsp:sp modelId="{468CFFFA-05CE-490C-9E28-55E5E88B1D9C}">
      <dsp:nvSpPr>
        <dsp:cNvPr id="0" name=""/>
        <dsp:cNvSpPr/>
      </dsp:nvSpPr>
      <dsp:spPr>
        <a:xfrm>
          <a:off x="0" y="574054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01AC2-9E7D-4BF8-90D8-579CFCB2065F}">
      <dsp:nvSpPr>
        <dsp:cNvPr id="0" name=""/>
        <dsp:cNvSpPr/>
      </dsp:nvSpPr>
      <dsp:spPr>
        <a:xfrm>
          <a:off x="138326" y="676942"/>
          <a:ext cx="251502" cy="251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FF9FB-2782-4E59-8F75-01ABC2D63ECA}">
      <dsp:nvSpPr>
        <dsp:cNvPr id="0" name=""/>
        <dsp:cNvSpPr/>
      </dsp:nvSpPr>
      <dsp:spPr>
        <a:xfrm>
          <a:off x="528155" y="574054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2. Introdução à Simulação</a:t>
          </a:r>
          <a:endParaRPr lang="en-US" sz="1600" kern="1200" dirty="0"/>
        </a:p>
      </dsp:txBody>
      <dsp:txXfrm>
        <a:off x="528155" y="574054"/>
        <a:ext cx="5604081" cy="457277"/>
      </dsp:txXfrm>
    </dsp:sp>
    <dsp:sp modelId="{9B81DBB2-7D40-4489-B5D3-D5A84BCF01AD}">
      <dsp:nvSpPr>
        <dsp:cNvPr id="0" name=""/>
        <dsp:cNvSpPr/>
      </dsp:nvSpPr>
      <dsp:spPr>
        <a:xfrm>
          <a:off x="0" y="1145651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27E71-4AB0-4A67-A38F-87196A718DED}">
      <dsp:nvSpPr>
        <dsp:cNvPr id="0" name=""/>
        <dsp:cNvSpPr/>
      </dsp:nvSpPr>
      <dsp:spPr>
        <a:xfrm>
          <a:off x="138326" y="1248538"/>
          <a:ext cx="251502" cy="2515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CDC69-5E19-4425-8EB0-C81193BEDF76}">
      <dsp:nvSpPr>
        <dsp:cNvPr id="0" name=""/>
        <dsp:cNvSpPr/>
      </dsp:nvSpPr>
      <dsp:spPr>
        <a:xfrm>
          <a:off x="528155" y="1145651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3. Importância das Ferramentas de Simulação de MAS</a:t>
          </a:r>
          <a:endParaRPr lang="en-US" sz="1600" kern="1200" dirty="0"/>
        </a:p>
      </dsp:txBody>
      <dsp:txXfrm>
        <a:off x="528155" y="1145651"/>
        <a:ext cx="5604081" cy="457277"/>
      </dsp:txXfrm>
    </dsp:sp>
    <dsp:sp modelId="{D3E9E679-079F-45AD-9B90-0BD339327CE6}">
      <dsp:nvSpPr>
        <dsp:cNvPr id="0" name=""/>
        <dsp:cNvSpPr/>
      </dsp:nvSpPr>
      <dsp:spPr>
        <a:xfrm>
          <a:off x="0" y="1717247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173BC-94CD-4889-B55F-E50D3235BC42}">
      <dsp:nvSpPr>
        <dsp:cNvPr id="0" name=""/>
        <dsp:cNvSpPr/>
      </dsp:nvSpPr>
      <dsp:spPr>
        <a:xfrm>
          <a:off x="138326" y="1820135"/>
          <a:ext cx="251502" cy="2515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28B43-5F10-4C46-817B-C8F942E27A69}">
      <dsp:nvSpPr>
        <dsp:cNvPr id="0" name=""/>
        <dsp:cNvSpPr/>
      </dsp:nvSpPr>
      <dsp:spPr>
        <a:xfrm>
          <a:off x="528155" y="1717247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4. Principais Ferramentas Identificadas</a:t>
          </a:r>
          <a:endParaRPr lang="en-US" sz="1600" kern="1200" dirty="0"/>
        </a:p>
      </dsp:txBody>
      <dsp:txXfrm>
        <a:off x="528155" y="1717247"/>
        <a:ext cx="5604081" cy="457277"/>
      </dsp:txXfrm>
    </dsp:sp>
    <dsp:sp modelId="{4170081E-5972-4158-900A-9AAFBA3D31DB}">
      <dsp:nvSpPr>
        <dsp:cNvPr id="0" name=""/>
        <dsp:cNvSpPr/>
      </dsp:nvSpPr>
      <dsp:spPr>
        <a:xfrm>
          <a:off x="0" y="2288844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0C439-FC5A-41A3-AA89-9541A921A13F}">
      <dsp:nvSpPr>
        <dsp:cNvPr id="0" name=""/>
        <dsp:cNvSpPr/>
      </dsp:nvSpPr>
      <dsp:spPr>
        <a:xfrm>
          <a:off x="138326" y="2391731"/>
          <a:ext cx="251502" cy="2515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EC258-B955-4050-8B9E-EB1E8C3CFF52}">
      <dsp:nvSpPr>
        <dsp:cNvPr id="0" name=""/>
        <dsp:cNvSpPr/>
      </dsp:nvSpPr>
      <dsp:spPr>
        <a:xfrm>
          <a:off x="528155" y="2288844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5. Critérios de Seleção da Ferramenta Ideal</a:t>
          </a:r>
          <a:endParaRPr lang="en-US" sz="1600" kern="1200" dirty="0"/>
        </a:p>
      </dsp:txBody>
      <dsp:txXfrm>
        <a:off x="528155" y="2288844"/>
        <a:ext cx="5604081" cy="457277"/>
      </dsp:txXfrm>
    </dsp:sp>
    <dsp:sp modelId="{4C0842C1-E71E-4091-9244-9A884E532394}">
      <dsp:nvSpPr>
        <dsp:cNvPr id="0" name=""/>
        <dsp:cNvSpPr/>
      </dsp:nvSpPr>
      <dsp:spPr>
        <a:xfrm>
          <a:off x="0" y="2860440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6C986-1BDD-419A-8B35-167DEE7276FE}">
      <dsp:nvSpPr>
        <dsp:cNvPr id="0" name=""/>
        <dsp:cNvSpPr/>
      </dsp:nvSpPr>
      <dsp:spPr>
        <a:xfrm>
          <a:off x="138326" y="2963328"/>
          <a:ext cx="251502" cy="2515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4CDA5-EBF6-4964-A4C5-6AB2282C54AD}">
      <dsp:nvSpPr>
        <dsp:cNvPr id="0" name=""/>
        <dsp:cNvSpPr/>
      </dsp:nvSpPr>
      <dsp:spPr>
        <a:xfrm>
          <a:off x="528155" y="2860440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6. Exemplo Prático: </a:t>
          </a:r>
          <a:r>
            <a:rPr lang="pt-BR" sz="1600" kern="1200" dirty="0" err="1"/>
            <a:t>NetLogo</a:t>
          </a:r>
          <a:endParaRPr lang="en-US" sz="1600" kern="1200" dirty="0"/>
        </a:p>
      </dsp:txBody>
      <dsp:txXfrm>
        <a:off x="528155" y="2860440"/>
        <a:ext cx="5604081" cy="457277"/>
      </dsp:txXfrm>
    </dsp:sp>
    <dsp:sp modelId="{DCCD3094-832B-4B5D-8A2C-A1372D37EAB6}">
      <dsp:nvSpPr>
        <dsp:cNvPr id="0" name=""/>
        <dsp:cNvSpPr/>
      </dsp:nvSpPr>
      <dsp:spPr>
        <a:xfrm>
          <a:off x="0" y="3432037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4038C-E2CF-4683-8D64-EE0106576520}">
      <dsp:nvSpPr>
        <dsp:cNvPr id="0" name=""/>
        <dsp:cNvSpPr/>
      </dsp:nvSpPr>
      <dsp:spPr>
        <a:xfrm>
          <a:off x="138326" y="3534924"/>
          <a:ext cx="251502" cy="2515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6DC2E-012D-4506-94D0-C2F9ABE715B4}">
      <dsp:nvSpPr>
        <dsp:cNvPr id="0" name=""/>
        <dsp:cNvSpPr/>
      </dsp:nvSpPr>
      <dsp:spPr>
        <a:xfrm>
          <a:off x="528155" y="3432037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7. Conclusão</a:t>
          </a:r>
          <a:endParaRPr lang="en-US" sz="1600" kern="1200" dirty="0"/>
        </a:p>
      </dsp:txBody>
      <dsp:txXfrm>
        <a:off x="528155" y="3432037"/>
        <a:ext cx="5604081" cy="457277"/>
      </dsp:txXfrm>
    </dsp:sp>
    <dsp:sp modelId="{5B28F093-C9D8-4D57-A724-55A5147C2717}">
      <dsp:nvSpPr>
        <dsp:cNvPr id="0" name=""/>
        <dsp:cNvSpPr/>
      </dsp:nvSpPr>
      <dsp:spPr>
        <a:xfrm>
          <a:off x="0" y="4003633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2AC27-38CE-462F-8648-B235B7117A35}">
      <dsp:nvSpPr>
        <dsp:cNvPr id="0" name=""/>
        <dsp:cNvSpPr/>
      </dsp:nvSpPr>
      <dsp:spPr>
        <a:xfrm>
          <a:off x="138326" y="4106521"/>
          <a:ext cx="251502" cy="2515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8561B-45C1-477B-95D6-BA5F1A9B6362}">
      <dsp:nvSpPr>
        <dsp:cNvPr id="0" name=""/>
        <dsp:cNvSpPr/>
      </dsp:nvSpPr>
      <dsp:spPr>
        <a:xfrm>
          <a:off x="528155" y="4003633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8. Bibliografia</a:t>
          </a:r>
          <a:endParaRPr lang="en-US" sz="1600" kern="1200" dirty="0"/>
        </a:p>
      </dsp:txBody>
      <dsp:txXfrm>
        <a:off x="528155" y="4003633"/>
        <a:ext cx="5604081" cy="457277"/>
      </dsp:txXfrm>
    </dsp:sp>
    <dsp:sp modelId="{4922B6F3-0D57-46BA-8D1B-53C9E84AC4C7}">
      <dsp:nvSpPr>
        <dsp:cNvPr id="0" name=""/>
        <dsp:cNvSpPr/>
      </dsp:nvSpPr>
      <dsp:spPr>
        <a:xfrm>
          <a:off x="0" y="4575230"/>
          <a:ext cx="6132236" cy="4572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42FA4-7AF7-4FEB-846A-F5D02BC0D71B}">
      <dsp:nvSpPr>
        <dsp:cNvPr id="0" name=""/>
        <dsp:cNvSpPr/>
      </dsp:nvSpPr>
      <dsp:spPr>
        <a:xfrm>
          <a:off x="138326" y="4678117"/>
          <a:ext cx="251502" cy="251502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564E2-99E2-40BA-A1E4-D244A6D70BE5}">
      <dsp:nvSpPr>
        <dsp:cNvPr id="0" name=""/>
        <dsp:cNvSpPr/>
      </dsp:nvSpPr>
      <dsp:spPr>
        <a:xfrm>
          <a:off x="528155" y="4575230"/>
          <a:ext cx="5604081" cy="45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95" tIns="48395" rIns="48395" bIns="48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9. Case – Uso </a:t>
          </a:r>
          <a:r>
            <a:rPr lang="pt-BR" sz="1600" kern="1200" dirty="0" err="1"/>
            <a:t>Generative</a:t>
          </a:r>
          <a:r>
            <a:rPr lang="pt-BR" sz="1600" kern="1200" dirty="0"/>
            <a:t> AI</a:t>
          </a:r>
          <a:endParaRPr lang="en-US" sz="1600" kern="1200" dirty="0"/>
        </a:p>
      </dsp:txBody>
      <dsp:txXfrm>
        <a:off x="528155" y="4575230"/>
        <a:ext cx="5604081" cy="457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52629-F6F0-433D-BD49-94EB2D4F90C1}">
      <dsp:nvSpPr>
        <dsp:cNvPr id="0" name=""/>
        <dsp:cNvSpPr/>
      </dsp:nvSpPr>
      <dsp:spPr>
        <a:xfrm>
          <a:off x="0" y="3992"/>
          <a:ext cx="9905999" cy="12588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3017D-046F-43B7-857F-4046CA95DB43}">
      <dsp:nvSpPr>
        <dsp:cNvPr id="0" name=""/>
        <dsp:cNvSpPr/>
      </dsp:nvSpPr>
      <dsp:spPr>
        <a:xfrm>
          <a:off x="380808" y="287238"/>
          <a:ext cx="693055" cy="692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B1FDC-E341-4EE8-8D27-40DEC231F28D}">
      <dsp:nvSpPr>
        <dsp:cNvPr id="0" name=""/>
        <dsp:cNvSpPr/>
      </dsp:nvSpPr>
      <dsp:spPr>
        <a:xfrm>
          <a:off x="1454672" y="3992"/>
          <a:ext cx="8394333" cy="1260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61" tIns="133361" rIns="133361" bIns="1333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As ferramentas de simulação de MAS desempenham um papel crucial na representação e experimentação de sistemas complexos, onde agentes autônomos interagem em ambientes dinâmicos. Elas permitem que pesquisadores explorem comportamentos emergentes, otimizem estratégias e testem hipóteses de maneira segura e econômica.</a:t>
          </a:r>
          <a:endParaRPr lang="en-US" sz="1400" kern="1200" dirty="0"/>
        </a:p>
      </dsp:txBody>
      <dsp:txXfrm>
        <a:off x="1454672" y="3992"/>
        <a:ext cx="8394333" cy="1260101"/>
      </dsp:txXfrm>
    </dsp:sp>
    <dsp:sp modelId="{A2708A4C-0F35-4D05-8A40-8AB658CF1A19}">
      <dsp:nvSpPr>
        <dsp:cNvPr id="0" name=""/>
        <dsp:cNvSpPr/>
      </dsp:nvSpPr>
      <dsp:spPr>
        <a:xfrm>
          <a:off x="0" y="1569572"/>
          <a:ext cx="9905999" cy="12588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AB00A-BA3F-4013-99A5-5240A8405FE8}">
      <dsp:nvSpPr>
        <dsp:cNvPr id="0" name=""/>
        <dsp:cNvSpPr/>
      </dsp:nvSpPr>
      <dsp:spPr>
        <a:xfrm>
          <a:off x="380808" y="1852818"/>
          <a:ext cx="693055" cy="692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ABECD-AD20-4A53-B991-CBFAA5E1A423}">
      <dsp:nvSpPr>
        <dsp:cNvPr id="0" name=""/>
        <dsp:cNvSpPr/>
      </dsp:nvSpPr>
      <dsp:spPr>
        <a:xfrm>
          <a:off x="1454672" y="1569572"/>
          <a:ext cx="8394333" cy="1260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61" tIns="133361" rIns="133361" bIns="1333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Não existe uma ferramenta "perfeita" para todos os projetos. Cada ferramenta possui características que a tornam mais ou menos adequada dependendo das necessidades específicas. Recomenda-se que, antes de escolher uma ferramenta, o pesquisador defina claramente os objetivos, restrições e expectativas do projeto.</a:t>
          </a:r>
          <a:endParaRPr lang="en-US" sz="1400" kern="1200"/>
        </a:p>
      </dsp:txBody>
      <dsp:txXfrm>
        <a:off x="1454672" y="1569572"/>
        <a:ext cx="8394333" cy="1260101"/>
      </dsp:txXfrm>
    </dsp:sp>
    <dsp:sp modelId="{BAA57F44-C729-4FF5-8540-DC5E2A487805}">
      <dsp:nvSpPr>
        <dsp:cNvPr id="0" name=""/>
        <dsp:cNvSpPr/>
      </dsp:nvSpPr>
      <dsp:spPr>
        <a:xfrm>
          <a:off x="0" y="3135152"/>
          <a:ext cx="9905999" cy="12588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4DF1D-B070-4319-A593-3EA0CF5E4123}">
      <dsp:nvSpPr>
        <dsp:cNvPr id="0" name=""/>
        <dsp:cNvSpPr/>
      </dsp:nvSpPr>
      <dsp:spPr>
        <a:xfrm>
          <a:off x="381180" y="3418398"/>
          <a:ext cx="693055" cy="6923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A9B14-D9EE-400A-8558-C7BEC7517599}">
      <dsp:nvSpPr>
        <dsp:cNvPr id="0" name=""/>
        <dsp:cNvSpPr/>
      </dsp:nvSpPr>
      <dsp:spPr>
        <a:xfrm>
          <a:off x="1455416" y="3135152"/>
          <a:ext cx="8394333" cy="1260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61" tIns="133361" rIns="133361" bIns="13336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Interfaces mais Intuitivas: tradicionalmente, ferramentas para modelagem de sistemas BDI exigem um bom nível de conhecimento em programação e uma compreensão profunda da teoria BDI. O futuro dessas ferramentas está caminhando para a simplificação do desenvolvimento, buscando </a:t>
          </a:r>
          <a:r>
            <a:rPr lang="pt-BR" sz="1400" b="1" kern="1200" dirty="0"/>
            <a:t>interfaces gráficas mais intuitivas</a:t>
          </a:r>
          <a:r>
            <a:rPr lang="pt-BR" sz="1400" kern="1200" dirty="0"/>
            <a:t> e melhores </a:t>
          </a:r>
          <a:r>
            <a:rPr lang="pt-BR" sz="1400" b="1" kern="1200" dirty="0"/>
            <a:t>ambientes de desenvolvimento integrados (IDE)</a:t>
          </a:r>
          <a:r>
            <a:rPr lang="pt-BR" sz="1400" kern="1200" dirty="0"/>
            <a:t>, que reduzam a necessidade de programação manual. Uma tendência interessante é o uso de </a:t>
          </a:r>
          <a:r>
            <a:rPr lang="pt-BR" sz="1400" b="1" kern="1200" dirty="0"/>
            <a:t>assistentes de criação baseados em IA</a:t>
          </a:r>
          <a:r>
            <a:rPr lang="pt-BR" sz="1400" kern="1200" dirty="0"/>
            <a:t>, que podem sugerir automaticamente planos e intenções dos agentes BDI a partir de descrições em linguagem natural.</a:t>
          </a:r>
          <a:endParaRPr lang="en-US" sz="1400" kern="1200" dirty="0"/>
        </a:p>
      </dsp:txBody>
      <dsp:txXfrm>
        <a:off x="1455416" y="3135152"/>
        <a:ext cx="8394333" cy="126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1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9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18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09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9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80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56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8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6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0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4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7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file:///C:\Program%20Files\NetLogo%206.4.0\NetLogo.ex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eclab/projects/mason/manual.22.pdf" TargetMode="External"/><Relationship Id="rId2" Type="http://schemas.openxmlformats.org/officeDocument/2006/relationships/hyperlink" Target="https://ccl.northwestern.edu/netlog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manticscholar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FDBCC-27FE-68A8-A54C-A364DDC18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671" y="1576422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pt-BR" sz="5600" dirty="0"/>
              <a:t>FERRAMENTAS DE MODELAGEM E SIMULAÇÃO DE SISTEMAS MULTI-AGENTES (MAS)</a:t>
            </a:r>
            <a:endParaRPr lang="en-US" sz="5600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EE79BA69-0702-FFE4-EE22-F492CA12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61" r="8304" b="-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933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B2DA9B5-4B5A-C03F-97D4-A38EA262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599990" cy="1478570"/>
          </a:xfrm>
        </p:spPr>
        <p:txBody>
          <a:bodyPr>
            <a:normAutofit/>
          </a:bodyPr>
          <a:lstStyle/>
          <a:p>
            <a:r>
              <a:rPr lang="pt-BR" sz="3300" dirty="0"/>
              <a:t>3. Importância </a:t>
            </a:r>
            <a:r>
              <a:rPr lang="pt-BR" sz="3300" dirty="0" err="1"/>
              <a:t>daS</a:t>
            </a:r>
            <a:r>
              <a:rPr lang="pt-BR" sz="3300" dirty="0"/>
              <a:t> FERRAMENTAS DE SIMULAÇÃO de MAS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D7C73-8FD7-CFFE-8268-3646ABAE6A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268" r="4771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4DE6E-8BAF-3A14-9D09-93EDEEFD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942054" cy="37290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2000" dirty="0"/>
              <a:t>O desenvolvimento de sistemas multiagentes (MAS) é uma tarefa complexa e exige uma representação detalhada de agentes que são autônomos, interativos e que têm a capacidade de adaptação ao ambiente em que estão inseridos. As ferramentas de simulação desempenham um papel crucial na viabilização e no sucesso do desenvolvimento desses sistemas, especialmente quando se trata de aplicar MAS em cenários práticos e altamente complexos.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000" dirty="0"/>
              <a:t>Nos próximos slides vamos tratar de alguns aspectos que explicam a importância das simulações em sistemas multiagentes.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98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50454-FC74-367E-9D95-397F2A2F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00" y="363600"/>
            <a:ext cx="9905999" cy="583758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900" b="1" dirty="0"/>
              <a:t>1 Facilitar a Simulação de Sistemas Complexos</a:t>
            </a:r>
          </a:p>
          <a:p>
            <a:pPr lvl="1">
              <a:lnSpc>
                <a:spcPct val="110000"/>
              </a:lnSpc>
            </a:pPr>
            <a:r>
              <a:rPr lang="pt-BR" sz="1700" dirty="0"/>
              <a:t>Sistemas multiagentes envolvem diversas entidades atuando de forma simultânea, descentralizada e interagindo de maneira dinâmica. Simular essas interações manualmente seria extremamente trabalhoso e sujeito a erros. Ferramentas de simulação, como </a:t>
            </a:r>
            <a:r>
              <a:rPr lang="pt-BR" sz="1700" dirty="0" err="1"/>
              <a:t>NetLogo</a:t>
            </a:r>
            <a:r>
              <a:rPr lang="pt-BR" sz="1700" dirty="0"/>
              <a:t>, </a:t>
            </a:r>
            <a:r>
              <a:rPr lang="pt-BR" sz="1700" dirty="0" err="1"/>
              <a:t>Repast</a:t>
            </a:r>
            <a:r>
              <a:rPr lang="pt-BR" sz="1700" dirty="0"/>
              <a:t>, </a:t>
            </a:r>
            <a:r>
              <a:rPr lang="pt-BR" sz="1700" dirty="0" err="1"/>
              <a:t>AnyLogic</a:t>
            </a:r>
            <a:r>
              <a:rPr lang="pt-BR" sz="1700" dirty="0"/>
              <a:t>, e GAMA, fornecem </a:t>
            </a:r>
            <a:r>
              <a:rPr lang="pt-BR" sz="1700" b="1" dirty="0"/>
              <a:t>estruturas prontas e interfaces intuitivas </a:t>
            </a:r>
            <a:r>
              <a:rPr lang="pt-BR" sz="1700" dirty="0"/>
              <a:t>que permitem aos desenvolvedores definir rapidamente as regras de comportamento dos agentes e as dinâmicas do sistema.</a:t>
            </a:r>
          </a:p>
          <a:p>
            <a:pPr lvl="1">
              <a:lnSpc>
                <a:spcPct val="110000"/>
              </a:lnSpc>
            </a:pPr>
            <a:r>
              <a:rPr lang="pt-BR" sz="1700" dirty="0"/>
              <a:t>Essas ferramentas facilitam a abstração dos conceitos fundamentais dos MAS e fornecem uma base sobre a qual se pode construir modelos robustos, explorando facilmente diferentes hipóteses e configurações de parâmetros.</a:t>
            </a:r>
          </a:p>
          <a:p>
            <a:endParaRPr lang="pt-BR" sz="2000" dirty="0"/>
          </a:p>
          <a:p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C4AA5E8-91A8-EC49-48DC-46DEDD4171B3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9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C6C5F-A925-6400-8E90-1B4B472E5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231F7-8F3A-0627-79B5-3CB0E4CC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00" y="363600"/>
            <a:ext cx="9905999" cy="58375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b="1" dirty="0"/>
              <a:t>1 Facilitar a Simulação de Sistemas Complexos</a:t>
            </a:r>
          </a:p>
          <a:p>
            <a:pPr lvl="1"/>
            <a:r>
              <a:rPr lang="pt-BR" sz="1800" dirty="0"/>
              <a:t>Sistemas multiagentes envolvem diversas entidades atuando de forma simultânea, descentralizada e interagindo de maneira dinâmica. Simular essas interações manualmente seria extremamente trabalhoso e sujeito a erros. Ferramentas de simulação, como </a:t>
            </a:r>
            <a:r>
              <a:rPr lang="pt-BR" sz="1800" dirty="0" err="1"/>
              <a:t>NetLogo</a:t>
            </a:r>
            <a:r>
              <a:rPr lang="pt-BR" sz="1800" dirty="0"/>
              <a:t>, </a:t>
            </a:r>
            <a:r>
              <a:rPr lang="pt-BR" sz="1800" dirty="0" err="1"/>
              <a:t>Repast</a:t>
            </a:r>
            <a:r>
              <a:rPr lang="pt-BR" sz="1800" dirty="0"/>
              <a:t>, </a:t>
            </a:r>
            <a:r>
              <a:rPr lang="pt-BR" sz="1800" dirty="0" err="1"/>
              <a:t>AnyLogic</a:t>
            </a:r>
            <a:r>
              <a:rPr lang="pt-BR" sz="1800" dirty="0"/>
              <a:t>, e GAMA, fornecem </a:t>
            </a:r>
            <a:r>
              <a:rPr lang="pt-BR" sz="1800" b="1" dirty="0"/>
              <a:t>estruturas prontas</a:t>
            </a:r>
            <a:r>
              <a:rPr lang="pt-BR" sz="1800" dirty="0"/>
              <a:t> </a:t>
            </a:r>
            <a:r>
              <a:rPr lang="pt-BR" sz="1800" b="1" dirty="0"/>
              <a:t>e</a:t>
            </a:r>
            <a:r>
              <a:rPr lang="pt-BR" sz="1800" dirty="0"/>
              <a:t> </a:t>
            </a:r>
            <a:r>
              <a:rPr lang="pt-BR" sz="1800" b="1" dirty="0"/>
              <a:t>interfaces intuitivas</a:t>
            </a:r>
            <a:r>
              <a:rPr lang="pt-BR" sz="1800" dirty="0"/>
              <a:t> que permitem aos desenvolvedores definir rapidamente as regras de comportamento dos agentes e as dinâmicas do sistema.</a:t>
            </a:r>
          </a:p>
          <a:p>
            <a:pPr lvl="1"/>
            <a:r>
              <a:rPr lang="pt-BR" sz="1800" dirty="0"/>
              <a:t>Essas ferramentas facilitam a abstração dos conceitos fundamentais dos MAS e fornecem uma base sobre a qual se pode construir modelos robustos, explorando facilmente diferentes hipóteses e configurações de parâmetros.</a:t>
            </a:r>
          </a:p>
          <a:p>
            <a:pPr marL="0" indent="0">
              <a:buNone/>
            </a:pPr>
            <a:r>
              <a:rPr lang="pt-BR" sz="2000" b="1" dirty="0"/>
              <a:t>2 Redução de Tempo e Custo</a:t>
            </a:r>
          </a:p>
          <a:p>
            <a:pPr lvl="1"/>
            <a:r>
              <a:rPr lang="pt-BR" sz="1800" dirty="0"/>
              <a:t>Modelar sistemas complexos do zero implica em um grande esforço de programação e alto custo de desenvolvimento. As ferramentas de simulação vêm para </a:t>
            </a:r>
            <a:r>
              <a:rPr lang="pt-BR" sz="1800" b="1" dirty="0"/>
              <a:t>reduzir significativamente o tempo e os recursos necessários</a:t>
            </a:r>
            <a:r>
              <a:rPr lang="pt-BR" sz="1800" dirty="0"/>
              <a:t>. Ao fornecer bibliotecas de funções, interfaces de arrastar-e-soltar e estruturas predefinidas para agentes e ambientes, o desenvolvedor pode se concentrar no comportamento específico do sistema, acelerando a implementação.</a:t>
            </a:r>
          </a:p>
          <a:p>
            <a:pPr lvl="1"/>
            <a:r>
              <a:rPr lang="pt-BR" sz="1800" dirty="0"/>
              <a:t>Para empresas, centros de pesquisa ou estudantes, isso significa menos esforço na criação de infraestruturas básicas e mais foco em testar e validar os conceitos principais. Consequentemente, projetos podem ser desenvolvidos de forma </a:t>
            </a:r>
            <a:r>
              <a:rPr lang="pt-BR" sz="1800" b="1" dirty="0"/>
              <a:t>mais rápida, eficiente e econômica</a:t>
            </a:r>
            <a:r>
              <a:rPr lang="pt-BR" sz="1800" dirty="0"/>
              <a:t>.</a:t>
            </a:r>
          </a:p>
          <a:p>
            <a:endParaRPr lang="pt-BR" sz="2000" dirty="0"/>
          </a:p>
          <a:p>
            <a:endParaRPr lang="en-US" sz="2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3FB10-ED2B-F474-D403-4BF204BC0EBD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0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F33FB-059A-D7CA-7BBF-1524C5371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A3EE9-3CAF-884D-BFC4-CD96F3EB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20" y="362900"/>
            <a:ext cx="9905999" cy="600477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2000" b="1" dirty="0"/>
              <a:t>3 Visualização e Entendimento do Sistema</a:t>
            </a:r>
          </a:p>
          <a:p>
            <a:pPr lvl="1">
              <a:lnSpc>
                <a:spcPct val="110000"/>
              </a:lnSpc>
            </a:pPr>
            <a:r>
              <a:rPr lang="pt-BR" sz="1700" dirty="0"/>
              <a:t>Outra vantagem fundamental das ferramentas de simulação de MAS é a capacidade de </a:t>
            </a:r>
            <a:r>
              <a:rPr lang="pt-BR" sz="1700" b="1" dirty="0"/>
              <a:t>visualizar as interações</a:t>
            </a:r>
            <a:r>
              <a:rPr lang="pt-BR" sz="1700" dirty="0"/>
              <a:t> e o comportamento dos agentes em tempo real. Muitas dessas ferramentas possuem </a:t>
            </a:r>
            <a:r>
              <a:rPr lang="pt-BR" sz="1700" b="1" dirty="0"/>
              <a:t>interfaces gráficas poderosas</a:t>
            </a:r>
            <a:r>
              <a:rPr lang="pt-BR" sz="1700" dirty="0"/>
              <a:t>, que permitem ver o movimento dos agentes, as interações entre eles e os efeitos dessas interações no ambiente.</a:t>
            </a:r>
          </a:p>
          <a:p>
            <a:pPr lvl="1">
              <a:lnSpc>
                <a:spcPct val="110000"/>
              </a:lnSpc>
            </a:pPr>
            <a:r>
              <a:rPr lang="pt-BR" sz="1700" dirty="0"/>
              <a:t>A visualização ajuda a:</a:t>
            </a:r>
          </a:p>
          <a:p>
            <a:pPr lvl="2">
              <a:lnSpc>
                <a:spcPct val="110000"/>
              </a:lnSpc>
            </a:pPr>
            <a:r>
              <a:rPr lang="pt-BR" sz="1500" b="1" dirty="0"/>
              <a:t>Entender Comportamentos Emergentes</a:t>
            </a:r>
            <a:r>
              <a:rPr lang="pt-BR" sz="1500" dirty="0"/>
              <a:t>: Muitas vezes, o comportamento de um sistema multiagente só pode ser realmente compreendido observando como as interações locais levam a resultados globais.</a:t>
            </a:r>
          </a:p>
          <a:p>
            <a:pPr lvl="2">
              <a:lnSpc>
                <a:spcPct val="110000"/>
              </a:lnSpc>
            </a:pPr>
            <a:r>
              <a:rPr lang="pt-BR" sz="1500" b="1" dirty="0"/>
              <a:t>Detectar Problemas e Inconsistências</a:t>
            </a:r>
            <a:r>
              <a:rPr lang="pt-BR" sz="1500" dirty="0"/>
              <a:t>: Ao observar a simulação, é possível identificar rapidamente comportamentos inesperados dos agentes, corrigindo problemas antes de aplicar o modelo em um cenário real.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15ED8-B2DA-9563-054C-3D29B13B38BC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EDF94C-6BEC-CBE2-02E7-384C8FD7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20" y="362900"/>
            <a:ext cx="9905999" cy="600477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/>
              <a:t>3 Visualização e Entendimento do Sistema</a:t>
            </a:r>
          </a:p>
          <a:p>
            <a:pPr lvl="1"/>
            <a:r>
              <a:rPr lang="pt-BR" dirty="0"/>
              <a:t>Outra vantagem fundamental das ferramentas de simulação de MAS é a capacidade de </a:t>
            </a:r>
            <a:r>
              <a:rPr lang="pt-BR" b="1" dirty="0"/>
              <a:t>visualizar as interações</a:t>
            </a:r>
            <a:r>
              <a:rPr lang="pt-BR" dirty="0"/>
              <a:t> e o comportamento dos agentes em tempo real. Muitas dessas ferramentas possuem </a:t>
            </a:r>
            <a:r>
              <a:rPr lang="pt-BR" b="1" dirty="0"/>
              <a:t>interfaces gráficas poderosas</a:t>
            </a:r>
            <a:r>
              <a:rPr lang="pt-BR" dirty="0"/>
              <a:t>, que permitem ver o movimento dos agentes, as interações entre eles e os efeitos dessas interações no ambiente.</a:t>
            </a:r>
          </a:p>
          <a:p>
            <a:pPr lvl="1"/>
            <a:r>
              <a:rPr lang="pt-BR" dirty="0"/>
              <a:t>A visualização ajuda a:</a:t>
            </a:r>
          </a:p>
          <a:p>
            <a:pPr lvl="2"/>
            <a:r>
              <a:rPr lang="pt-BR" b="1" dirty="0"/>
              <a:t>Entender Comportamentos Emergentes</a:t>
            </a:r>
            <a:r>
              <a:rPr lang="pt-BR" dirty="0"/>
              <a:t>: Muitas vezes, o comportamento de um sistema multiagente só pode ser realmente compreendido observando como as interações locais levam a resultados globais.</a:t>
            </a:r>
          </a:p>
          <a:p>
            <a:pPr lvl="2"/>
            <a:r>
              <a:rPr lang="pt-BR" b="1" dirty="0"/>
              <a:t>Detectar Problemas e Inconsistências</a:t>
            </a:r>
            <a:r>
              <a:rPr lang="pt-BR" dirty="0"/>
              <a:t>: Ao observar a simulação, é possível identificar rapidamente comportamentos inesperados dos agentes, corrigindo problemas antes de aplicar o modelo em um cenário real.</a:t>
            </a:r>
          </a:p>
          <a:p>
            <a:pPr marL="0" indent="0">
              <a:buNone/>
            </a:pPr>
            <a:r>
              <a:rPr lang="pt-BR" b="1" dirty="0"/>
              <a:t>4 Teste e Comparação de Cenários</a:t>
            </a:r>
          </a:p>
          <a:p>
            <a:pPr lvl="1"/>
            <a:r>
              <a:rPr lang="pt-BR" dirty="0"/>
              <a:t>As ferramentas de simulação de MAS também são importantes para o </a:t>
            </a:r>
            <a:r>
              <a:rPr lang="pt-BR" b="1" dirty="0"/>
              <a:t>teste de múltiplos cenários</a:t>
            </a:r>
            <a:r>
              <a:rPr lang="pt-BR" dirty="0"/>
              <a:t> e </a:t>
            </a:r>
            <a:r>
              <a:rPr lang="pt-BR" b="1" dirty="0"/>
              <a:t>análise de sensibilidade</a:t>
            </a:r>
            <a:r>
              <a:rPr lang="pt-BR" dirty="0"/>
              <a:t>. Quando se trabalha com sistemas complexos, é crucial entender como diferentes variáveis afetam o comportamento do sistema. Com as ferramentas, é possível ajustar parâmetros e testar diferentes hipóteses de maneira rápida, permitindo identificar quais configurações trazem os melhores resultados.</a:t>
            </a:r>
          </a:p>
          <a:p>
            <a:pPr lvl="1"/>
            <a:r>
              <a:rPr lang="pt-BR" dirty="0"/>
              <a:t>Por exemplo, em um cenário de logística, podemos simular diferentes estratégias de entrega, ajustando o número de veículos ou a rota utilizada, e rapidamente ver como isso afeta o tempo total de entrega e os custos associados.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E7EC0A-E501-9C63-C972-1655F98B50A1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62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72F0-01DB-9529-1BDD-AC624C259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8CB5336-FBF6-3ECF-FE2F-F10F023E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20" y="362900"/>
            <a:ext cx="9905999" cy="6004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5 Capacidade de Exploração de Comportamento Emergente</a:t>
            </a:r>
          </a:p>
          <a:p>
            <a:pPr lvl="1"/>
            <a:r>
              <a:rPr lang="pt-BR" sz="1700" dirty="0"/>
              <a:t>Uma das características mais fascinantes dos sistemas multiagentes é a sua capacidade de gerar </a:t>
            </a:r>
            <a:r>
              <a:rPr lang="pt-BR" sz="1700" b="1" dirty="0"/>
              <a:t>comportamentos emergentes</a:t>
            </a:r>
            <a:r>
              <a:rPr lang="pt-BR" sz="1700" dirty="0"/>
              <a:t> — ou seja, padrões que surgem das interações locais dos agentes, sem terem sido explicitamente programados. As ferramentas de simulação são essenciais para explorar e analisar esses comportamentos, pois tornam possível observar a evolução do sistema ao longo do tempo e identificar como pequenas mudanças no comportamento dos agentes podem impactar o todo.</a:t>
            </a:r>
          </a:p>
          <a:p>
            <a:pPr lvl="1"/>
            <a:r>
              <a:rPr lang="pt-BR" sz="1700" dirty="0"/>
              <a:t>Ferramentas como </a:t>
            </a:r>
            <a:r>
              <a:rPr lang="pt-BR" sz="1700" b="1" dirty="0"/>
              <a:t>MASON</a:t>
            </a:r>
            <a:r>
              <a:rPr lang="pt-BR" sz="1700" dirty="0"/>
              <a:t> ou </a:t>
            </a:r>
            <a:r>
              <a:rPr lang="pt-BR" sz="1700" b="1" dirty="0" err="1"/>
              <a:t>Repast</a:t>
            </a:r>
            <a:r>
              <a:rPr lang="pt-BR" sz="1700" dirty="0"/>
              <a:t> são frequentemente usadas por pesquisadores para investigar como comportamentos emergentes ocorrem em sistemas sociais, econômicos, ou ambientais, ajudando a gerar novas hipóteses e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C9CEC-2FBC-DB5D-7322-D67165BDA92A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6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6064E24-36C3-F410-73E1-84D2F8D1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20" y="362900"/>
            <a:ext cx="9905999" cy="60047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200" b="1" dirty="0"/>
              <a:t>5 Capacidade de Exploração de Comportamento Emergente</a:t>
            </a:r>
          </a:p>
          <a:p>
            <a:pPr lvl="1"/>
            <a:r>
              <a:rPr lang="pt-BR" sz="1800" dirty="0"/>
              <a:t>Uma das características mais fascinantes dos sistemas multiagentes é a sua capacidade de gerar </a:t>
            </a:r>
            <a:r>
              <a:rPr lang="pt-BR" sz="1800" b="1" dirty="0"/>
              <a:t>comportamentos emergentes</a:t>
            </a:r>
            <a:r>
              <a:rPr lang="pt-BR" sz="1800" dirty="0"/>
              <a:t> — ou seja, padrões que surgem das interações locais dos agentes, sem terem sido explicitamente programados. As ferramentas de simulação são essenciais para explorar e analisar esses comportamentos, pois tornam possível observar a evolução do sistema ao longo do tempo e identificar como pequenas mudanças no comportamento dos agentes podem impactar o todo.</a:t>
            </a:r>
          </a:p>
          <a:p>
            <a:pPr lvl="1"/>
            <a:r>
              <a:rPr lang="pt-BR" sz="1800" dirty="0"/>
              <a:t>Ferramentas como </a:t>
            </a:r>
            <a:r>
              <a:rPr lang="pt-BR" sz="1800" b="1" dirty="0"/>
              <a:t>MASON</a:t>
            </a:r>
            <a:r>
              <a:rPr lang="pt-BR" sz="1800" dirty="0"/>
              <a:t> ou </a:t>
            </a:r>
            <a:r>
              <a:rPr lang="pt-BR" sz="1800" b="1" dirty="0" err="1"/>
              <a:t>Repast</a:t>
            </a:r>
            <a:r>
              <a:rPr lang="pt-BR" sz="1800" dirty="0"/>
              <a:t> são frequentemente usadas por pesquisadores para investigar como comportamentos emergentes ocorrem em sistemas sociais, econômicos, ou ambientais, ajudando a gerar novas hipóteses e insights.</a:t>
            </a:r>
          </a:p>
          <a:p>
            <a:pPr marL="0" indent="0">
              <a:buNone/>
            </a:pPr>
            <a:r>
              <a:rPr lang="pt-BR" sz="2200" b="1" dirty="0"/>
              <a:t>6 Documentação e Comunicação de Resultados</a:t>
            </a:r>
          </a:p>
          <a:p>
            <a:pPr lvl="1"/>
            <a:r>
              <a:rPr lang="pt-BR" sz="1800" dirty="0"/>
              <a:t>O uso de ferramentas de simulação também facilita a </a:t>
            </a:r>
            <a:r>
              <a:rPr lang="pt-BR" sz="1800" b="1" dirty="0"/>
              <a:t>documentação e comunicação dos resultados</a:t>
            </a:r>
            <a:r>
              <a:rPr lang="pt-BR" sz="1800" dirty="0"/>
              <a:t>. Muitas ferramentas fornecem relatórios automatizados, gráficos e registros detalhados de cada execução da simulação. Isso facilita a apresentação dos resultados para partes interessadas, como colegas de pesquisa, patrocinadores ou tomadores de decisão.</a:t>
            </a:r>
          </a:p>
          <a:p>
            <a:pPr lvl="1"/>
            <a:r>
              <a:rPr lang="pt-BR" sz="1800" dirty="0"/>
              <a:t>Em um contexto acadêmico, como o mestrado, essas ferramentas ajudam a criar representações visuais que facilitam a comunicação do que foi modelado, como foi feito e quais foram os principais resultados observados. Isso torna o processo de </a:t>
            </a:r>
            <a:r>
              <a:rPr lang="pt-BR" sz="1800" b="1" dirty="0"/>
              <a:t>documentação mais padronizado e compreensível</a:t>
            </a:r>
            <a:r>
              <a:rPr lang="pt-BR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FCC5A0-762B-FCF5-A1DA-3B0664B9ABCD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8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AF9AA-D172-A3F5-1AA2-B2501D301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2FEB736-E954-60C9-6723-564BBFBD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20" y="362900"/>
            <a:ext cx="9905999" cy="6004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7 Fomento à Experimentação e Inovação</a:t>
            </a:r>
          </a:p>
          <a:p>
            <a:pPr lvl="1"/>
            <a:r>
              <a:rPr lang="pt-BR" sz="1700" dirty="0"/>
              <a:t>As ferramentas de simulação de MAS criam um ambiente seguro para a </a:t>
            </a:r>
            <a:r>
              <a:rPr lang="pt-BR" sz="1700" b="1" dirty="0"/>
              <a:t>experimentação</a:t>
            </a:r>
            <a:r>
              <a:rPr lang="pt-BR" sz="1700" dirty="0"/>
              <a:t>. Testar um MAS em uma planta industrial ou em um cenário real pode ser arriscado e muito caro, enquanto em um ambiente simulado é possível testar ideias inovadoras sem risco e com um baixo custo. Isso fomenta a </a:t>
            </a:r>
            <a:r>
              <a:rPr lang="pt-BR" sz="1700" b="1" dirty="0"/>
              <a:t>inovação</a:t>
            </a:r>
            <a:r>
              <a:rPr lang="pt-BR" sz="1700" dirty="0"/>
              <a:t> e a </a:t>
            </a:r>
            <a:r>
              <a:rPr lang="pt-BR" sz="1700" b="1" dirty="0"/>
              <a:t>experimentação</a:t>
            </a:r>
            <a:r>
              <a:rPr lang="pt-BR" sz="1700" dirty="0"/>
              <a:t> de diferentes abordagens para resolver problemas complexos.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B25DC-1FC7-C1A2-9C54-C30FA30D466E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8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7787AAF-56F7-6201-67AA-D2D5D54C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20" y="362900"/>
            <a:ext cx="9905999" cy="6004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7 Fomento à Experimentação e Inovação</a:t>
            </a:r>
          </a:p>
          <a:p>
            <a:pPr lvl="1"/>
            <a:r>
              <a:rPr lang="pt-BR" sz="1700" dirty="0"/>
              <a:t>As ferramentas de simulação de MAS criam um ambiente seguro para a </a:t>
            </a:r>
            <a:r>
              <a:rPr lang="pt-BR" sz="1700" b="1" dirty="0"/>
              <a:t>experimentação</a:t>
            </a:r>
            <a:r>
              <a:rPr lang="pt-BR" sz="1700" dirty="0"/>
              <a:t>. Testar um MAS em uma planta industrial ou em um cenário real pode ser arriscado e muito caro, enquanto em um ambiente simulado é possível testar ideias inovadoras sem risco e com um baixo custo. Isso fomenta a </a:t>
            </a:r>
            <a:r>
              <a:rPr lang="pt-BR" sz="1700" b="1" dirty="0"/>
              <a:t>inovação</a:t>
            </a:r>
            <a:r>
              <a:rPr lang="pt-BR" sz="1700" dirty="0"/>
              <a:t> e a </a:t>
            </a:r>
            <a:r>
              <a:rPr lang="pt-BR" sz="1700" b="1" dirty="0"/>
              <a:t>experimentação</a:t>
            </a:r>
            <a:r>
              <a:rPr lang="pt-BR" sz="1700" dirty="0"/>
              <a:t> de diferentes abordagens para resolver problemas complexos.</a:t>
            </a:r>
          </a:p>
          <a:p>
            <a:pPr marL="0" indent="0">
              <a:buNone/>
            </a:pPr>
            <a:r>
              <a:rPr lang="pt-BR" sz="2000" b="1" dirty="0"/>
              <a:t>8 Integração com Outras Tecnologias e Dados Reais</a:t>
            </a:r>
          </a:p>
          <a:p>
            <a:pPr lvl="1"/>
            <a:r>
              <a:rPr lang="pt-BR" sz="1700" dirty="0"/>
              <a:t>Algumas ferramentas, como </a:t>
            </a:r>
            <a:r>
              <a:rPr lang="pt-BR" sz="1700" b="1" dirty="0" err="1"/>
              <a:t>AnyLogic</a:t>
            </a:r>
            <a:r>
              <a:rPr lang="pt-BR" sz="1700" dirty="0"/>
              <a:t> e </a:t>
            </a:r>
            <a:r>
              <a:rPr lang="pt-BR" sz="1700" b="1" dirty="0"/>
              <a:t>GAMA</a:t>
            </a:r>
            <a:r>
              <a:rPr lang="pt-BR" sz="1700" dirty="0"/>
              <a:t>, possuem recursos que permitem a </a:t>
            </a:r>
            <a:r>
              <a:rPr lang="pt-BR" sz="1700" b="1" dirty="0"/>
              <a:t>integração com dados reais</a:t>
            </a:r>
            <a:r>
              <a:rPr lang="pt-BR" sz="1700" dirty="0"/>
              <a:t>, sensores, e outras tecnologias, como GIS (Sistemas de Informação Geográfica). Isso amplia a aplicabilidade da modelagem e simulação para contextos onde dados reais podem ser usados para alimentar o modelo, proporcionando simulações mais precisas e representativas do mundo real.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1F6C2E-9A7E-B81C-AA85-4FC5320CC540}"/>
              </a:ext>
            </a:extLst>
          </p:cNvPr>
          <p:cNvSpPr txBox="1">
            <a:spLocks/>
          </p:cNvSpPr>
          <p:nvPr/>
        </p:nvSpPr>
        <p:spPr>
          <a:xfrm>
            <a:off x="7957930" y="0"/>
            <a:ext cx="3779145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3. Importância DAS FERRAMENTAS De Simulação de MAS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7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7C9073D-A08B-9D75-C535-3BB9D988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pt-BR" dirty="0"/>
              <a:t>4. Principais Ferramentas Identificadas</a:t>
            </a:r>
            <a:endParaRPr lang="en-US" dirty="0"/>
          </a:p>
        </p:txBody>
      </p:sp>
      <p:pic>
        <p:nvPicPr>
          <p:cNvPr id="5" name="Picture 4" descr="Cubo de pastéis de giz empilhados">
            <a:extLst>
              <a:ext uri="{FF2B5EF4-FFF2-40B4-BE49-F238E27FC236}">
                <a16:creationId xmlns:a16="http://schemas.microsoft.com/office/drawing/2014/main" id="{98EF37F4-3297-F2EF-BA75-6B34CD11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932" r="1194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97609-E410-8DAE-D334-CCA515A30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1990726"/>
            <a:ext cx="6078453" cy="4378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800" dirty="0"/>
              <a:t>Cada ferramenta de simulação de MAS tem suas próprias características, pontos fortes e limitações, que influenciam o quão bem ela se adapta a diferentes tipos de problemas e áreas de aplicação. Algumas são ideais para projetos acadêmicos e prototipagem rápida, enquanto outras são projetadas para simulações industriais de grande escala ou para sistemas que exigem agentes com um comportamento altamente sofisticado.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/>
              <a:t>Neste tópico, vamos explorar algumas ferramentas de simulação de MAS, analisando as características que as diferenciam, as principais áreas onde são aplicadas, e as limitações que cada uma possui.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47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ABE2F-480E-C4B9-23C8-07AF56AF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pt-BR" dirty="0"/>
              <a:t>SUMÁRIO</a:t>
            </a:r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C54423-ABD3-4A74-CEB4-C4886E401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52526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29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26206-703B-AC4C-8A34-9FA9D709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EC55C-656C-C691-B604-A64BAB7A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3789"/>
            <a:ext cx="4953000" cy="6148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1 </a:t>
            </a:r>
            <a:r>
              <a:rPr lang="pt-BR" b="1" dirty="0" err="1"/>
              <a:t>NetLogo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err="1"/>
              <a:t>NetLogo</a:t>
            </a:r>
            <a:r>
              <a:rPr lang="pt-BR" dirty="0"/>
              <a:t> é uma plataforma de simulação baseada em agentes que se destaca pela sua facilidade de uso e pela capacidade de criar protótipos rapidamente. Ela permite modelar sistemas que envolvem um grande número de agentes, cada um agindo de forma autônoma. É amplamente utilizada em educação e em pesquisa acadêmica, devido à sua interface gráfica simples e à linguagem de script fácil de aprender.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Educação</a:t>
            </a:r>
            <a:r>
              <a:rPr lang="pt-BR" dirty="0"/>
              <a:t>: Usada principalmente para ensinar conceitos de complexidade e sistemas adaptativos.</a:t>
            </a:r>
          </a:p>
          <a:p>
            <a:pPr lvl="1"/>
            <a:r>
              <a:rPr lang="pt-BR" b="1" dirty="0"/>
              <a:t>Sistemas Sociais e Biológicos</a:t>
            </a:r>
            <a:r>
              <a:rPr lang="pt-BR" dirty="0"/>
              <a:t>: Modelagem de dinâmicas populacionais, comportamento de rebanhos e interações sociais.</a:t>
            </a:r>
          </a:p>
          <a:p>
            <a:pPr lvl="1"/>
            <a:r>
              <a:rPr lang="pt-BR" b="1" dirty="0"/>
              <a:t>Pesquisa em Ciências Sociais</a:t>
            </a:r>
            <a:r>
              <a:rPr lang="pt-BR" dirty="0"/>
              <a:t>: Simulação de comportamentos coletivos em grupos humanos ou animais.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Escalabilidade</a:t>
            </a:r>
            <a:r>
              <a:rPr lang="pt-BR" dirty="0"/>
              <a:t>: Não é adequada para simulações de grande escala devido a limitações no desempenho.</a:t>
            </a:r>
          </a:p>
          <a:p>
            <a:pPr lvl="1"/>
            <a:r>
              <a:rPr lang="pt-BR" b="1" dirty="0"/>
              <a:t>Simplicidade</a:t>
            </a:r>
            <a:r>
              <a:rPr lang="pt-BR" dirty="0"/>
              <a:t>: Embora seja uma excelente ferramenta para protótipos e experimentos simples, ela carece de funcionalidades para modelar sistemas industriais ou agentes com comportamentos mais complexos e detalhados.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F155116-7B58-C521-C4D2-246EB916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15" y="125895"/>
            <a:ext cx="900119" cy="8001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34911F-22DB-031B-5F3A-E3C033819D2F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5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68BE3-14F8-9669-025C-31DA7F6C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3789"/>
            <a:ext cx="4953000" cy="6148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1 </a:t>
            </a:r>
            <a:r>
              <a:rPr lang="pt-BR" b="1" dirty="0" err="1"/>
              <a:t>NetLogo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err="1"/>
              <a:t>NetLogo</a:t>
            </a:r>
            <a:r>
              <a:rPr lang="pt-BR" dirty="0"/>
              <a:t> é uma plataforma de simulação baseada em agentes que se destaca pela sua facilidade de uso e pela capacidade de criar protótipos rapidamente. Ela permite modelar sistemas que envolvem um grande número de agentes, cada um agindo de forma autônoma. É amplamente utilizada em educação e em pesquisa acadêmica, devido à sua interface gráfica simples e à linguagem de script fácil de aprender.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Educação</a:t>
            </a:r>
            <a:r>
              <a:rPr lang="pt-BR" dirty="0"/>
              <a:t>: Usada principalmente para ensinar conceitos de complexidade e sistemas adaptativos.</a:t>
            </a:r>
          </a:p>
          <a:p>
            <a:pPr lvl="1"/>
            <a:r>
              <a:rPr lang="pt-BR" b="1" dirty="0"/>
              <a:t>Sistemas Sociais e Biológicos</a:t>
            </a:r>
            <a:r>
              <a:rPr lang="pt-BR" dirty="0"/>
              <a:t>: Modelagem de dinâmicas populacionais, comportamento de rebanhos e interações sociais.</a:t>
            </a:r>
          </a:p>
          <a:p>
            <a:pPr lvl="1"/>
            <a:r>
              <a:rPr lang="pt-BR" b="1" dirty="0"/>
              <a:t>Pesquisa em Ciências Sociais</a:t>
            </a:r>
            <a:r>
              <a:rPr lang="pt-BR" dirty="0"/>
              <a:t>: Simulação de comportamentos coletivos em grupos humanos ou animais.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Escalabilidade</a:t>
            </a:r>
            <a:r>
              <a:rPr lang="pt-BR" dirty="0"/>
              <a:t>: Não é adequada para simulações de grande escala devido a limitações no desempenho.</a:t>
            </a:r>
          </a:p>
          <a:p>
            <a:pPr lvl="1"/>
            <a:r>
              <a:rPr lang="pt-BR" b="1" dirty="0"/>
              <a:t>Simplicidade</a:t>
            </a:r>
            <a:r>
              <a:rPr lang="pt-BR" dirty="0"/>
              <a:t>: Embora seja uma excelente ferramenta para protótipos e experimentos simples, ela carece de funcionalidades para modelar sistemas industriais ou agentes com comportamentos mais complexos e detalhados.</a:t>
            </a:r>
          </a:p>
          <a:p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4437406-8CA0-112B-ABEA-AFE69B89790B}"/>
              </a:ext>
            </a:extLst>
          </p:cNvPr>
          <p:cNvSpPr txBox="1">
            <a:spLocks/>
          </p:cNvSpPr>
          <p:nvPr/>
        </p:nvSpPr>
        <p:spPr>
          <a:xfrm>
            <a:off x="6291472" y="583789"/>
            <a:ext cx="4953000" cy="614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2 </a:t>
            </a:r>
            <a:r>
              <a:rPr lang="pt-BR" b="1" dirty="0" err="1"/>
              <a:t>Repast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err="1"/>
              <a:t>Repast</a:t>
            </a:r>
            <a:r>
              <a:rPr lang="pt-BR" dirty="0"/>
              <a:t> (</a:t>
            </a:r>
            <a:r>
              <a:rPr lang="pt-BR" dirty="0" err="1"/>
              <a:t>Recursive</a:t>
            </a:r>
            <a:r>
              <a:rPr lang="pt-BR" dirty="0"/>
              <a:t> </a:t>
            </a:r>
            <a:r>
              <a:rPr lang="pt-BR" dirty="0" err="1"/>
              <a:t>Porous</a:t>
            </a:r>
            <a:r>
              <a:rPr lang="pt-BR" dirty="0"/>
              <a:t> Agent </a:t>
            </a:r>
            <a:r>
              <a:rPr lang="pt-BR" dirty="0" err="1"/>
              <a:t>Simulation</a:t>
            </a:r>
            <a:r>
              <a:rPr lang="pt-BR" dirty="0"/>
              <a:t> Toolkit) é uma das ferramentas mais usadas em pesquisas acadêmicas para modelagem e simulação de sistemas multiagentes. É um toolkit de código aberto que permite uma simulação bastante flexível e robusta. </a:t>
            </a:r>
            <a:r>
              <a:rPr lang="pt-BR" dirty="0" err="1"/>
              <a:t>Repast</a:t>
            </a:r>
            <a:r>
              <a:rPr lang="pt-BR" dirty="0"/>
              <a:t> suporta múltiplas linguagens de programação, como Java e Python, o que facilita a integração com outras ferramentas e a personalização dos modelos.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Pesquisa Acadêmica</a:t>
            </a:r>
            <a:r>
              <a:rPr lang="pt-BR" dirty="0"/>
              <a:t>: Muito utilizado em estudos de ciências sociais, economia e epidemiologia.</a:t>
            </a:r>
          </a:p>
          <a:p>
            <a:pPr lvl="1"/>
            <a:r>
              <a:rPr lang="pt-BR" b="1" dirty="0"/>
              <a:t>Aplicações Industriais</a:t>
            </a:r>
            <a:r>
              <a:rPr lang="pt-BR" dirty="0"/>
              <a:t>: Possui flexibilidade suficiente para modelar fluxos de trabalho e interações em ambientes complexos, como fábricas e cadeias de suprimento.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Curva de Aprendizado</a:t>
            </a:r>
            <a:r>
              <a:rPr lang="pt-BR" dirty="0"/>
              <a:t>: Comparado a ferramentas como </a:t>
            </a:r>
            <a:r>
              <a:rPr lang="pt-BR" dirty="0" err="1"/>
              <a:t>NetLogo</a:t>
            </a:r>
            <a:r>
              <a:rPr lang="pt-BR" dirty="0"/>
              <a:t>, </a:t>
            </a:r>
            <a:r>
              <a:rPr lang="pt-BR" dirty="0" err="1"/>
              <a:t>Repast</a:t>
            </a:r>
            <a:r>
              <a:rPr lang="pt-BR" dirty="0"/>
              <a:t> possui uma curva de aprendizado mais acentuada, sendo necessário um conhecimento razoável de programação para aproveitá-lo ao máximo.</a:t>
            </a:r>
          </a:p>
          <a:p>
            <a:pPr lvl="1"/>
            <a:r>
              <a:rPr lang="pt-BR" b="1" dirty="0"/>
              <a:t>Interface Gráfica Limitada</a:t>
            </a:r>
            <a:r>
              <a:rPr lang="pt-BR" dirty="0"/>
              <a:t>: A interface de visualização não é tão amigável ou intuitiva quanto outras ferramentas, exigindo esforços adicionais para criar boas visualizações.</a:t>
            </a:r>
          </a:p>
          <a:p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A7B2BFF-C546-BB5C-E683-BCFA9C83FCF2}"/>
              </a:ext>
            </a:extLst>
          </p:cNvPr>
          <p:cNvCxnSpPr/>
          <p:nvPr/>
        </p:nvCxnSpPr>
        <p:spPr>
          <a:xfrm>
            <a:off x="6096000" y="212035"/>
            <a:ext cx="53009" cy="6414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3D003474-598B-A04C-5CF7-20361005E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15" y="125895"/>
            <a:ext cx="900119" cy="8001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E33D89-3101-21EB-8BAB-8F66EF18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75" y="241847"/>
            <a:ext cx="1536017" cy="5682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5690CC-349C-9C06-B1B4-0F9968EC686E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75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7B915-F58E-46D1-BBE2-A9BC9C84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03F94-41B3-2961-1220-104D5C81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3789"/>
            <a:ext cx="4953000" cy="6148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3 MASON</a:t>
            </a:r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MASON (</a:t>
            </a:r>
            <a:r>
              <a:rPr lang="pt-BR" dirty="0" err="1"/>
              <a:t>Multi-agent</a:t>
            </a:r>
            <a:r>
              <a:rPr lang="pt-BR" dirty="0"/>
              <a:t> </a:t>
            </a:r>
            <a:r>
              <a:rPr lang="pt-BR" dirty="0" err="1"/>
              <a:t>Simulation</a:t>
            </a:r>
            <a:r>
              <a:rPr lang="pt-BR" dirty="0"/>
              <a:t> Toolkit) é uma biblioteca de simulação em Java, altamente eficiente e orientada à performance. É adequada para simulações em grande escala, oferecendo suporte a visualizações em 2D e 3D. MASON é usada principalmente por pesquisadores e desenvolvedores que precisam de um alto grau de controle sobre a simulação e que não se importam em lidar diretamente com códigos.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Simulações em Grande Escala</a:t>
            </a:r>
            <a:r>
              <a:rPr lang="pt-BR" dirty="0"/>
              <a:t>: Adequada para sistemas com milhares ou até milhões de agentes, como redes de sensores, simulações ecológicas e urbanas.</a:t>
            </a:r>
          </a:p>
          <a:p>
            <a:pPr lvl="1"/>
            <a:r>
              <a:rPr lang="pt-BR" b="1" dirty="0"/>
              <a:t>Pesquisas Científicas</a:t>
            </a:r>
            <a:r>
              <a:rPr lang="pt-BR" dirty="0"/>
              <a:t>: Utilizada em estudos que requerem uma simulação de alto desempenho e detalhamento, especialmente em sistemas físicos e sociais.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Complexidade</a:t>
            </a:r>
            <a:r>
              <a:rPr lang="pt-BR" dirty="0"/>
              <a:t>: Requer conhecimento avançado de programação em Java, o que limita seu uso a pessoas com habilidades técnicas. A ausência de uma interface gráfica amigável torna o desenvolvimento inicial mais trabalhoso.</a:t>
            </a:r>
          </a:p>
          <a:p>
            <a:pPr lvl="1"/>
            <a:r>
              <a:rPr lang="pt-BR" b="1" dirty="0"/>
              <a:t>Ausência de Interface Gráfica Completa</a:t>
            </a:r>
            <a:r>
              <a:rPr lang="pt-BR" dirty="0"/>
              <a:t>: As visualizações precisam ser criadas pelo desenvolvedor, o que aumenta o tempo e o esforço necessários para projetos menores ou prototipagem rápida.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2116DA-EF9E-C2D2-322E-AC656D19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35" y="298172"/>
            <a:ext cx="1514486" cy="4572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EBAC7E-9218-91AD-A18D-D73FC63FA584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61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AE8C-693C-A8C0-BEF9-88641451C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ACC1A4-F502-662B-BF4A-92400DD2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3789"/>
            <a:ext cx="4953000" cy="6148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3 MASON</a:t>
            </a:r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MASON (</a:t>
            </a:r>
            <a:r>
              <a:rPr lang="pt-BR" dirty="0" err="1"/>
              <a:t>Multi-agent</a:t>
            </a:r>
            <a:r>
              <a:rPr lang="pt-BR" dirty="0"/>
              <a:t> </a:t>
            </a:r>
            <a:r>
              <a:rPr lang="pt-BR" dirty="0" err="1"/>
              <a:t>Simulation</a:t>
            </a:r>
            <a:r>
              <a:rPr lang="pt-BR" dirty="0"/>
              <a:t> Toolkit) é uma biblioteca de simulação em Java, altamente eficiente e orientada à performance. É adequada para simulações em grande escala, oferecendo suporte a visualizações em 2D e 3D. MASON é usada principalmente por pesquisadores e desenvolvedores que precisam de um alto grau de controle sobre a simulação e que não se importam em lidar diretamente com códigos.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Simulações em Grande Escala</a:t>
            </a:r>
            <a:r>
              <a:rPr lang="pt-BR" dirty="0"/>
              <a:t>: Adequada para sistemas com milhares ou até milhões de agentes, como redes de sensores, simulações ecológicas e urbanas.</a:t>
            </a:r>
          </a:p>
          <a:p>
            <a:pPr lvl="1"/>
            <a:r>
              <a:rPr lang="pt-BR" b="1" dirty="0"/>
              <a:t>Pesquisas Científicas</a:t>
            </a:r>
            <a:r>
              <a:rPr lang="pt-BR" dirty="0"/>
              <a:t>: Utilizada em estudos que requerem uma simulação de alto desempenho e detalhamento, especialmente em sistemas físicos e sociais.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Complexidade</a:t>
            </a:r>
            <a:r>
              <a:rPr lang="pt-BR" dirty="0"/>
              <a:t>: Requer conhecimento avançado de programação em Java, o que limita seu uso a pessoas com habilidades técnicas. A ausência de uma interface gráfica amigável torna o desenvolvimento inicial mais trabalhoso.</a:t>
            </a:r>
          </a:p>
          <a:p>
            <a:pPr lvl="1"/>
            <a:r>
              <a:rPr lang="pt-BR" b="1" dirty="0"/>
              <a:t>Ausência de Interface Gráfica Completa</a:t>
            </a:r>
            <a:r>
              <a:rPr lang="pt-BR" dirty="0"/>
              <a:t>: As visualizações precisam ser criadas pelo desenvolvedor, o que aumenta o tempo e o esforço necessários para projetos menores ou prototipagem rápida.</a:t>
            </a:r>
          </a:p>
          <a:p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2A2AC7C-7CD6-00EC-8CD5-DFF0A74B00C6}"/>
              </a:ext>
            </a:extLst>
          </p:cNvPr>
          <p:cNvSpPr txBox="1">
            <a:spLocks/>
          </p:cNvSpPr>
          <p:nvPr/>
        </p:nvSpPr>
        <p:spPr>
          <a:xfrm>
            <a:off x="6291472" y="583789"/>
            <a:ext cx="4953000" cy="614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4 </a:t>
            </a:r>
            <a:r>
              <a:rPr lang="pt-BR" b="1" dirty="0" err="1"/>
              <a:t>AnyLogic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</a:t>
            </a:r>
            <a:r>
              <a:rPr lang="pt-BR" dirty="0" err="1"/>
              <a:t>AnyLogic</a:t>
            </a:r>
            <a:r>
              <a:rPr lang="pt-BR" dirty="0"/>
              <a:t> é uma plataforma de simulação </a:t>
            </a:r>
            <a:r>
              <a:rPr lang="pt-BR" dirty="0" err="1"/>
              <a:t>multimétodo</a:t>
            </a:r>
            <a:r>
              <a:rPr lang="pt-BR" dirty="0"/>
              <a:t>, que permite a modelagem de sistemas utilizando não apenas agentes, mas também eventos discretos e dinâmica de sistemas. Essa combinação torna o </a:t>
            </a:r>
            <a:r>
              <a:rPr lang="pt-BR" dirty="0" err="1"/>
              <a:t>AnyLogic</a:t>
            </a:r>
            <a:r>
              <a:rPr lang="pt-BR" dirty="0"/>
              <a:t> muito poderoso e adequado para resolver problemas complexos que envolvem diferentes níveis de abstração e metodologias. Possui uma interface gráfica bem desenvolvida e é amplamente utilizado em aplicações industriais.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Indústria e Logística</a:t>
            </a:r>
            <a:r>
              <a:rPr lang="pt-BR" dirty="0"/>
              <a:t>: Planejamento de cadeias de suprimento, simulação de linhas de produção e modelagem de processos logísticos.</a:t>
            </a:r>
          </a:p>
          <a:p>
            <a:pPr lvl="1"/>
            <a:r>
              <a:rPr lang="pt-BR" b="1" dirty="0"/>
              <a:t>Pesquisa e Desenvolvimento</a:t>
            </a:r>
            <a:r>
              <a:rPr lang="pt-BR" dirty="0"/>
              <a:t>: Modelagem de sistemas que requerem a integração de diferentes metodologias, como dinâmica de sistemas para fluxos de recursos e agentes para comportamentos autônomos.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Custo</a:t>
            </a:r>
            <a:r>
              <a:rPr lang="pt-BR" dirty="0"/>
              <a:t>: O </a:t>
            </a:r>
            <a:r>
              <a:rPr lang="pt-BR" dirty="0" err="1"/>
              <a:t>AnyLogic</a:t>
            </a:r>
            <a:r>
              <a:rPr lang="pt-BR" dirty="0"/>
              <a:t> possui licenciamento comercial, o que pode ser uma barreira para pequenos projetos ou pesquisadores individuais.</a:t>
            </a:r>
          </a:p>
          <a:p>
            <a:pPr lvl="1"/>
            <a:r>
              <a:rPr lang="pt-BR" b="1" dirty="0"/>
              <a:t>Complexidade</a:t>
            </a:r>
            <a:r>
              <a:rPr lang="pt-BR" dirty="0"/>
              <a:t>: Sua ampla gama de funcionalidades pode tornar o uso desafiador para iniciantes, exigindo um certo tempo de aprendizado antes de utilizar todo o seu potencial.</a:t>
            </a:r>
          </a:p>
          <a:p>
            <a:endParaRPr lang="en-US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8870FE7-42F3-479F-177E-6E6EBD544771}"/>
              </a:ext>
            </a:extLst>
          </p:cNvPr>
          <p:cNvCxnSpPr/>
          <p:nvPr/>
        </p:nvCxnSpPr>
        <p:spPr>
          <a:xfrm>
            <a:off x="6096000" y="212035"/>
            <a:ext cx="53009" cy="6414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2A1DF0D9-B924-80BD-B33B-B3B1A8C4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35" y="298172"/>
            <a:ext cx="1514486" cy="4572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432DA4-9A04-00E6-EC63-4D2F6133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688" y="239882"/>
            <a:ext cx="1640339" cy="5737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49B4CA-31EF-F0CD-2D89-8145101A1F7B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4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DDEE7-820D-2824-A145-40D342E85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51326-0757-DAEB-3F75-DE65895B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3789"/>
            <a:ext cx="4953000" cy="6148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5 GAMA Platform</a:t>
            </a:r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GAMA (</a:t>
            </a:r>
            <a:r>
              <a:rPr lang="pt-BR" dirty="0" err="1"/>
              <a:t>Generic</a:t>
            </a:r>
            <a:r>
              <a:rPr lang="pt-BR" dirty="0"/>
              <a:t> Agent-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) é uma plataforma de simulação especialmente desenvolvida para modelar sistemas multiagentes espacialmente explícitos. Ela permite uma integração robusta com dados geoespaciais, tornando-a ideal para modelar sistemas complexos que envolvem uma interação forte entre agentes e o ambiente.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Modelagem Ambiental</a:t>
            </a:r>
            <a:r>
              <a:rPr lang="pt-BR" dirty="0"/>
              <a:t>: Simulações de uso da terra, resposta a desastres naturais e estudos ambientais.</a:t>
            </a:r>
          </a:p>
          <a:p>
            <a:pPr lvl="1"/>
            <a:r>
              <a:rPr lang="pt-BR" b="1" dirty="0"/>
              <a:t>Estudos Urbanos</a:t>
            </a:r>
            <a:r>
              <a:rPr lang="pt-BR" dirty="0"/>
              <a:t>: Planejamento urbano e modelagem de comportamentos humanos em contextos urbanos.</a:t>
            </a:r>
          </a:p>
          <a:p>
            <a:pPr lvl="1"/>
            <a:r>
              <a:rPr lang="pt-BR" b="1" dirty="0"/>
              <a:t>Sistemas Geoespaciais</a:t>
            </a:r>
            <a:r>
              <a:rPr lang="pt-BR" dirty="0"/>
              <a:t>: Modelagem de interações que requerem dados geoespaciais complexos.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Curva de Aprendizado</a:t>
            </a:r>
            <a:r>
              <a:rPr lang="pt-BR" dirty="0"/>
              <a:t>: A interface de GAMA pode ser confusa para iniciantes, e a modelagem espacial exige um entendimento de GIS (</a:t>
            </a:r>
            <a:r>
              <a:rPr lang="pt-BR" dirty="0" err="1"/>
              <a:t>Geographic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System), que pode adicionar complexidade ao uso da ferramenta.</a:t>
            </a:r>
          </a:p>
          <a:p>
            <a:pPr lvl="1"/>
            <a:r>
              <a:rPr lang="pt-BR" b="1" dirty="0"/>
              <a:t>Complexidade Computacional</a:t>
            </a:r>
            <a:r>
              <a:rPr lang="pt-BR" dirty="0"/>
              <a:t>: Pode exigir recursos computacionais elevados, especialmente em simulações com grandes volumes de dados geoespaciais.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8118DF-5F69-70F9-8270-99A0C547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98" y="125895"/>
            <a:ext cx="793376" cy="8215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27A3E7-2716-DB4A-0789-4CB513147EF0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1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9692B-7E2D-6FBB-2D67-4E7B26A9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5B73CC-FB98-342C-3691-D03B90D2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3789"/>
            <a:ext cx="4953000" cy="61483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5 GAMA Platform</a:t>
            </a:r>
          </a:p>
          <a:p>
            <a:pPr marL="0" indent="0">
              <a:buNone/>
            </a:pPr>
            <a:r>
              <a:rPr lang="pt-BR" b="1" dirty="0"/>
              <a:t>Descrição</a:t>
            </a:r>
            <a:r>
              <a:rPr lang="pt-BR" dirty="0"/>
              <a:t>: GAMA (</a:t>
            </a:r>
            <a:r>
              <a:rPr lang="pt-BR" dirty="0" err="1"/>
              <a:t>Generic</a:t>
            </a:r>
            <a:r>
              <a:rPr lang="pt-BR" dirty="0"/>
              <a:t> Agent-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r>
              <a:rPr lang="pt-BR" dirty="0"/>
              <a:t>) é uma plataforma de simulação especialmente desenvolvida para modelar sistemas multiagentes espacialmente explícitos. Ela permite uma integração robusta com dados geoespaciais, tornando-a ideal para modelar sistemas complexos que envolvem uma interação forte entre agentes e o ambiente.</a:t>
            </a:r>
          </a:p>
          <a:p>
            <a:r>
              <a:rPr lang="pt-BR" b="1" dirty="0"/>
              <a:t>Áreas de Aplicação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Modelagem Ambiental</a:t>
            </a:r>
            <a:r>
              <a:rPr lang="pt-BR" dirty="0"/>
              <a:t>: Simulações de uso da terra, resposta a desastres naturais e estudos ambientais.</a:t>
            </a:r>
          </a:p>
          <a:p>
            <a:pPr lvl="1"/>
            <a:r>
              <a:rPr lang="pt-BR" b="1" dirty="0"/>
              <a:t>Estudos Urbanos</a:t>
            </a:r>
            <a:r>
              <a:rPr lang="pt-BR" dirty="0"/>
              <a:t>: Planejamento urbano e modelagem de comportamentos humanos em contextos urbanos.</a:t>
            </a:r>
          </a:p>
          <a:p>
            <a:pPr lvl="1"/>
            <a:r>
              <a:rPr lang="pt-BR" b="1" dirty="0"/>
              <a:t>Sistemas Geoespaciais</a:t>
            </a:r>
            <a:r>
              <a:rPr lang="pt-BR" dirty="0"/>
              <a:t>: Modelagem de interações que requerem dados geoespaciais complexos.</a:t>
            </a:r>
          </a:p>
          <a:p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Curva de Aprendizado</a:t>
            </a:r>
            <a:r>
              <a:rPr lang="pt-BR" dirty="0"/>
              <a:t>: A interface de GAMA pode ser confusa para iniciantes, e a modelagem espacial exige um entendimento de GIS (</a:t>
            </a:r>
            <a:r>
              <a:rPr lang="pt-BR" dirty="0" err="1"/>
              <a:t>Geographic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System), que pode adicionar complexidade ao uso da ferramenta.</a:t>
            </a:r>
          </a:p>
          <a:p>
            <a:pPr lvl="1"/>
            <a:r>
              <a:rPr lang="pt-BR" b="1" dirty="0"/>
              <a:t>Complexidade Computacional</a:t>
            </a:r>
            <a:r>
              <a:rPr lang="pt-BR" dirty="0"/>
              <a:t>: Pode exigir recursos computacionais elevados, especialmente em simulações com grandes volumes de dados geoespaciais.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C2934C-154D-9ED5-E2B8-3E590085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98" y="125895"/>
            <a:ext cx="793376" cy="821543"/>
          </a:xfrm>
          <a:prstGeom prst="rect">
            <a:avLst/>
          </a:prstGeom>
        </p:spPr>
      </p:pic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1D0B9BE6-1C40-D02B-12B5-EE710AB4B7C9}"/>
              </a:ext>
            </a:extLst>
          </p:cNvPr>
          <p:cNvCxnSpPr/>
          <p:nvPr/>
        </p:nvCxnSpPr>
        <p:spPr>
          <a:xfrm>
            <a:off x="6096000" y="212035"/>
            <a:ext cx="53009" cy="6414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95AF4EF-2AC0-BB69-ABC9-31004C5C20BC}"/>
              </a:ext>
            </a:extLst>
          </p:cNvPr>
          <p:cNvSpPr txBox="1">
            <a:spLocks/>
          </p:cNvSpPr>
          <p:nvPr/>
        </p:nvSpPr>
        <p:spPr>
          <a:xfrm>
            <a:off x="6417365" y="583789"/>
            <a:ext cx="5231296" cy="6148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6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Swarm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Descrição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</a:t>
            </a:r>
            <a:r>
              <a:rPr kumimoji="0" lang="pt-B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Swarm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é uma das primeiras bibliotecas de simulação multiagente desenvolvidas, tendo sido criada no início dos anos 90 pelo Santa Fe </a:t>
            </a:r>
            <a:r>
              <a:rPr kumimoji="0" lang="pt-B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Institute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Ela foi pioneira na ideia de criar um toolkit genérico para simulação baseada em agentes e inspirou o desenvolvimento de várias outras ferramentas que vieram depois.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Áreas de Aplicação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Pesquisa Acadêmica e Prototipagem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</a:t>
            </a:r>
            <a:r>
              <a:rPr kumimoji="0" lang="pt-B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Swarm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é utilizada principalmente em pesquisa acadêmica, sendo adequada para a simulação de sistemas onde a interação local dos agentes gera comportamentos globais que precisam ser estudados.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Sistemas Sociais e Naturais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Inicialmente, </a:t>
            </a:r>
            <a:r>
              <a:rPr kumimoji="0" lang="pt-B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Swarm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foi aplicada em simulações de ecossistemas e dinâmicas sociais, ajudando a entender como interações locais geram padrões observáveis.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Limitações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Obsolescência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</a:t>
            </a:r>
            <a:r>
              <a:rPr kumimoji="0" lang="pt-B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Swarm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não é mais tão popular quanto era anteriormente. Outras ferramentas, como </a:t>
            </a:r>
            <a:r>
              <a:rPr kumimoji="0" lang="pt-B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Repast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ou </a:t>
            </a:r>
            <a:r>
              <a:rPr kumimoji="0" lang="pt-B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NetLogo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surgiram como alternativas mais modernas e com suporte mais ativo, o que limitou o uso e o desenvolvimento da </a:t>
            </a:r>
            <a:r>
              <a:rPr kumimoji="0" lang="pt-B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Swarm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nos últimos anos.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Curva de Aprendizado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A interface e as ferramentas de suporte de </a:t>
            </a:r>
            <a:r>
              <a:rPr kumimoji="0" lang="pt-B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Swarm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são mais rudimentares, especialmente quando comparadas com plataformas mais atuais. Isso torna a curva de aprendizado mais acentuada, principalmente para novos usuários que buscam uma experiência mais intuitiva.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FD4FB7-4C43-2B69-75C0-9D23F95EFD41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06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E621-8B8A-3BFB-B9C2-B19ABAEE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7126A-7780-BE6F-6748-4B8C7D12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583789"/>
            <a:ext cx="5294243" cy="61483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200" b="1" dirty="0"/>
              <a:t>7 </a:t>
            </a:r>
            <a:r>
              <a:rPr lang="pt-BR" sz="3200" b="1" dirty="0" err="1"/>
              <a:t>DIVAs</a:t>
            </a:r>
            <a:endParaRPr lang="pt-BR" sz="3200" b="1" dirty="0"/>
          </a:p>
          <a:p>
            <a:pPr marL="0" indent="0">
              <a:buNone/>
            </a:pPr>
            <a:r>
              <a:rPr lang="pt-BR" sz="3200" b="1" dirty="0"/>
              <a:t>Descrição</a:t>
            </a:r>
            <a:r>
              <a:rPr lang="pt-BR" sz="3200" dirty="0"/>
              <a:t>: é um framework voltado para o desenvolvimento de simulações de sistemas multiagentes, especialmente focado em agentes </a:t>
            </a:r>
            <a:r>
              <a:rPr lang="pt-BR" sz="3200" b="1" dirty="0"/>
              <a:t>inteligentes</a:t>
            </a:r>
            <a:r>
              <a:rPr lang="pt-BR" sz="3200" dirty="0"/>
              <a:t> e </a:t>
            </a:r>
            <a:r>
              <a:rPr lang="pt-BR" sz="3200" b="1" dirty="0"/>
              <a:t>distribuídos</a:t>
            </a:r>
            <a:r>
              <a:rPr lang="pt-BR" sz="3200" dirty="0"/>
              <a:t>. Essa ferramenta foi projetada para ser usada em ambientes de simulação complexos, com um foco particular em </a:t>
            </a:r>
            <a:r>
              <a:rPr lang="pt-BR" sz="3200" b="1" dirty="0"/>
              <a:t>agentes autônomos que são distribuídos geograficamente</a:t>
            </a:r>
            <a:r>
              <a:rPr lang="pt-BR" sz="3200" dirty="0"/>
              <a:t> e que precisam cooperar para atingir objetivos comuns.</a:t>
            </a:r>
          </a:p>
          <a:p>
            <a:r>
              <a:rPr lang="pt-BR" sz="2700" b="1" dirty="0"/>
              <a:t>Áreas de Aplicação:</a:t>
            </a:r>
          </a:p>
          <a:p>
            <a:pPr lvl="1"/>
            <a:r>
              <a:rPr lang="pt-BR" sz="2500" b="1" dirty="0"/>
              <a:t>Simulações Urbanas</a:t>
            </a:r>
            <a:r>
              <a:rPr lang="pt-BR" sz="2500" dirty="0"/>
              <a:t>: A ferramenta é usada para modelar e simular comportamentos urbanos, como o fluxo de veículos e a interação entre pedestres, sendo particularmente útil para analisar </a:t>
            </a:r>
            <a:r>
              <a:rPr lang="pt-BR" sz="2500" b="1" dirty="0"/>
              <a:t>dinâmicas de tráfego</a:t>
            </a:r>
            <a:r>
              <a:rPr lang="pt-BR" sz="2500" dirty="0"/>
              <a:t> ou </a:t>
            </a:r>
            <a:r>
              <a:rPr lang="pt-BR" sz="2500" b="1" dirty="0"/>
              <a:t>evacuação de grandes áreas</a:t>
            </a:r>
            <a:r>
              <a:rPr lang="pt-BR" sz="2500" dirty="0"/>
              <a:t>.</a:t>
            </a:r>
          </a:p>
          <a:p>
            <a:pPr lvl="1"/>
            <a:r>
              <a:rPr lang="pt-BR" sz="2500" b="1" dirty="0"/>
              <a:t>Planejamento e Resposta a Desastres</a:t>
            </a:r>
            <a:r>
              <a:rPr lang="pt-BR" sz="2500" dirty="0"/>
              <a:t>: </a:t>
            </a:r>
            <a:r>
              <a:rPr lang="pt-BR" sz="2500" dirty="0" err="1"/>
              <a:t>DIVAs</a:t>
            </a:r>
            <a:r>
              <a:rPr lang="pt-BR" sz="2500" dirty="0"/>
              <a:t> é muito eficiente em simulações de situações de emergência, permitindo modelar a interação entre diversos tipos de agentes que precisam tomar decisões rápidas em resposta a desastres naturais, como incêndios e enchentes.</a:t>
            </a:r>
          </a:p>
          <a:p>
            <a:r>
              <a:rPr lang="pt-BR" sz="2700" b="1" dirty="0"/>
              <a:t>Limitações:</a:t>
            </a:r>
          </a:p>
          <a:p>
            <a:pPr lvl="1"/>
            <a:r>
              <a:rPr lang="pt-BR" sz="2500" b="1" dirty="0"/>
              <a:t>Complexidade de Configuração</a:t>
            </a:r>
            <a:r>
              <a:rPr lang="pt-BR" sz="2500" dirty="0"/>
              <a:t>: </a:t>
            </a:r>
            <a:r>
              <a:rPr lang="pt-BR" sz="2500" dirty="0" err="1"/>
              <a:t>DIVAs</a:t>
            </a:r>
            <a:r>
              <a:rPr lang="pt-BR" sz="2500" dirty="0"/>
              <a:t> pode ser uma ferramenta relativamente complexa de configurar e utilizar, especialmente para novos usuários que não têm muita experiência com simulações distribuídas.</a:t>
            </a:r>
          </a:p>
          <a:p>
            <a:pPr lvl="1"/>
            <a:r>
              <a:rPr lang="pt-BR" sz="2500" b="1" dirty="0"/>
              <a:t>Documentação Limitada</a:t>
            </a:r>
            <a:r>
              <a:rPr lang="pt-BR" sz="2500" dirty="0"/>
              <a:t>: Em comparação com ferramentas mais populares, como </a:t>
            </a:r>
            <a:r>
              <a:rPr lang="pt-BR" sz="2500" dirty="0" err="1"/>
              <a:t>NetLogo</a:t>
            </a:r>
            <a:r>
              <a:rPr lang="pt-BR" sz="2500" dirty="0"/>
              <a:t> ou </a:t>
            </a:r>
            <a:r>
              <a:rPr lang="pt-BR" sz="2500" dirty="0" err="1"/>
              <a:t>Repast</a:t>
            </a:r>
            <a:r>
              <a:rPr lang="pt-BR" sz="2500" dirty="0"/>
              <a:t>, a documentação e a comunidade de usuários de </a:t>
            </a:r>
            <a:r>
              <a:rPr lang="pt-BR" sz="2500" dirty="0" err="1"/>
              <a:t>DIVAs</a:t>
            </a:r>
            <a:r>
              <a:rPr lang="pt-BR" sz="2500" dirty="0"/>
              <a:t> são limitadas, o que pode dificultar a aprendizagem e a resolução de problemas.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742CE7-1253-64A3-98D8-BE22CCA4E250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7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52C4B-B6FD-BA39-8B22-069A76F0B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ACF49-85A0-9F6F-C59A-C8684C2F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583789"/>
            <a:ext cx="5294243" cy="61483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200" b="1" dirty="0"/>
              <a:t>7 </a:t>
            </a:r>
            <a:r>
              <a:rPr lang="pt-BR" sz="3200" b="1" dirty="0" err="1"/>
              <a:t>DIVAs</a:t>
            </a:r>
            <a:endParaRPr lang="pt-BR" sz="3200" b="1" dirty="0"/>
          </a:p>
          <a:p>
            <a:pPr marL="0" indent="0">
              <a:buNone/>
            </a:pPr>
            <a:r>
              <a:rPr lang="pt-BR" sz="3200" b="1" dirty="0"/>
              <a:t>Descrição</a:t>
            </a:r>
            <a:r>
              <a:rPr lang="pt-BR" sz="3200" dirty="0"/>
              <a:t>: é um framework voltado para o desenvolvimento de simulações de sistemas multiagentes, especialmente focado em agentes </a:t>
            </a:r>
            <a:r>
              <a:rPr lang="pt-BR" sz="3200" b="1" dirty="0"/>
              <a:t>inteligentes</a:t>
            </a:r>
            <a:r>
              <a:rPr lang="pt-BR" sz="3200" dirty="0"/>
              <a:t> e </a:t>
            </a:r>
            <a:r>
              <a:rPr lang="pt-BR" sz="3200" b="1" dirty="0"/>
              <a:t>distribuídos</a:t>
            </a:r>
            <a:r>
              <a:rPr lang="pt-BR" sz="3200" dirty="0"/>
              <a:t>. Essa ferramenta foi projetada para ser usada em ambientes de simulação complexos, com um foco particular em </a:t>
            </a:r>
            <a:r>
              <a:rPr lang="pt-BR" sz="3200" b="1" dirty="0"/>
              <a:t>agentes autônomos que são distribuídos geograficamente</a:t>
            </a:r>
            <a:r>
              <a:rPr lang="pt-BR" sz="3200" dirty="0"/>
              <a:t> e que precisam cooperar para atingir objetivos comuns.</a:t>
            </a:r>
          </a:p>
          <a:p>
            <a:r>
              <a:rPr lang="pt-BR" sz="2700" b="1" dirty="0"/>
              <a:t>Áreas de Aplicação:</a:t>
            </a:r>
          </a:p>
          <a:p>
            <a:pPr lvl="1"/>
            <a:r>
              <a:rPr lang="pt-BR" sz="2500" b="1" dirty="0"/>
              <a:t>Simulações Urbanas</a:t>
            </a:r>
            <a:r>
              <a:rPr lang="pt-BR" sz="2500" dirty="0"/>
              <a:t>: A ferramenta é usada para modelar e simular comportamentos urbanos, como o fluxo de veículos e a interação entre pedestres, sendo particularmente útil para analisar </a:t>
            </a:r>
            <a:r>
              <a:rPr lang="pt-BR" sz="2500" b="1" dirty="0"/>
              <a:t>dinâmicas de tráfego</a:t>
            </a:r>
            <a:r>
              <a:rPr lang="pt-BR" sz="2500" dirty="0"/>
              <a:t> ou </a:t>
            </a:r>
            <a:r>
              <a:rPr lang="pt-BR" sz="2500" b="1" dirty="0"/>
              <a:t>evacuação de grandes áreas</a:t>
            </a:r>
            <a:r>
              <a:rPr lang="pt-BR" sz="2500" dirty="0"/>
              <a:t>.</a:t>
            </a:r>
          </a:p>
          <a:p>
            <a:pPr lvl="1"/>
            <a:r>
              <a:rPr lang="pt-BR" sz="2500" b="1" dirty="0"/>
              <a:t>Planejamento e Resposta a Desastres</a:t>
            </a:r>
            <a:r>
              <a:rPr lang="pt-BR" sz="2500" dirty="0"/>
              <a:t>: </a:t>
            </a:r>
            <a:r>
              <a:rPr lang="pt-BR" sz="2500" dirty="0" err="1"/>
              <a:t>DIVAs</a:t>
            </a:r>
            <a:r>
              <a:rPr lang="pt-BR" sz="2500" dirty="0"/>
              <a:t> é muito eficiente em simulações de situações de emergência, permitindo modelar a interação entre diversos tipos de agentes que precisam tomar decisões rápidas em resposta a desastres naturais, como incêndios e enchentes.</a:t>
            </a:r>
          </a:p>
          <a:p>
            <a:r>
              <a:rPr lang="pt-BR" sz="2700" b="1" dirty="0"/>
              <a:t>Limitações:</a:t>
            </a:r>
          </a:p>
          <a:p>
            <a:pPr lvl="1"/>
            <a:r>
              <a:rPr lang="pt-BR" sz="2500" b="1" dirty="0"/>
              <a:t>Complexidade de Configuração</a:t>
            </a:r>
            <a:r>
              <a:rPr lang="pt-BR" sz="2500" dirty="0"/>
              <a:t>: </a:t>
            </a:r>
            <a:r>
              <a:rPr lang="pt-BR" sz="2500" dirty="0" err="1"/>
              <a:t>DIVAs</a:t>
            </a:r>
            <a:r>
              <a:rPr lang="pt-BR" sz="2500" dirty="0"/>
              <a:t> pode ser uma ferramenta relativamente complexa de configurar e utilizar, especialmente para novos usuários que não têm muita experiência com simulações distribuídas.</a:t>
            </a:r>
          </a:p>
          <a:p>
            <a:pPr lvl="1"/>
            <a:r>
              <a:rPr lang="pt-BR" sz="2500" b="1" dirty="0"/>
              <a:t>Documentação Limitada</a:t>
            </a:r>
            <a:r>
              <a:rPr lang="pt-BR" sz="2500" dirty="0"/>
              <a:t>: Em comparação com ferramentas mais populares, como </a:t>
            </a:r>
            <a:r>
              <a:rPr lang="pt-BR" sz="2500" dirty="0" err="1"/>
              <a:t>NetLogo</a:t>
            </a:r>
            <a:r>
              <a:rPr lang="pt-BR" sz="2500" dirty="0"/>
              <a:t> ou </a:t>
            </a:r>
            <a:r>
              <a:rPr lang="pt-BR" sz="2500" dirty="0" err="1"/>
              <a:t>Repast</a:t>
            </a:r>
            <a:r>
              <a:rPr lang="pt-BR" sz="2500" dirty="0"/>
              <a:t>, a documentação e a comunidade de usuários de </a:t>
            </a:r>
            <a:r>
              <a:rPr lang="pt-BR" sz="2500" dirty="0" err="1"/>
              <a:t>DIVAs</a:t>
            </a:r>
            <a:r>
              <a:rPr lang="pt-BR" sz="2500" dirty="0"/>
              <a:t> são limitadas, o que pode dificultar a aprendizagem e a resolução de problemas.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B143ABDE-2F40-051E-CA1C-5B4A7997F9F0}"/>
              </a:ext>
            </a:extLst>
          </p:cNvPr>
          <p:cNvCxnSpPr/>
          <p:nvPr/>
        </p:nvCxnSpPr>
        <p:spPr>
          <a:xfrm>
            <a:off x="6096000" y="212035"/>
            <a:ext cx="53009" cy="6414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100CC3A-F472-39A1-E874-D2403CDFC6B5}"/>
              </a:ext>
            </a:extLst>
          </p:cNvPr>
          <p:cNvSpPr txBox="1">
            <a:spLocks/>
          </p:cNvSpPr>
          <p:nvPr/>
        </p:nvSpPr>
        <p:spPr>
          <a:xfrm>
            <a:off x="6417365" y="583789"/>
            <a:ext cx="5231296" cy="6148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8 </a:t>
            </a:r>
            <a:r>
              <a:rPr kumimoji="0" lang="pt-BR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Ascape</a:t>
            </a:r>
            <a:endParaRPr kumimoji="0" lang="pt-BR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Descrição</a:t>
            </a: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é uma ferramenta de simulação de sistemas multiagentes desenvolvida pela </a:t>
            </a: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Brookings </a:t>
            </a: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Institution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com foco em facilitar a construção de modelos de agentes e tornar acessível a modelagem de sistemas adaptativos complexos.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Ascape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é bastante flexível e foi uma das primeiras ferramentas a oferecer uma interface de simulação bastante amigável, permitindo o desenvolvimento de simulações em diversas áreas, como economia, ecologia e comportamento social.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Áreas de Aplicação: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Sistemas Econômicos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Ascape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é usado para simular mercados e cenários econômicos onde agentes podem representar consumidores e empresas, explorando como interações individuais levam a resultados agregados.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Simulações de Sistemas Sociais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É muito utilizado em simulações de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dinâmicas populacionais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mudanças sociais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permitindo analisar comportamentos emergentes em grupos.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Modelagem Biológica e Ecológica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Também é utilizado em ecologia para simular interações em populações biológicas, como presas e predadores.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Limitações: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Descontinuidade no Desenvolvimento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O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Ascape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não tem sido mantido ativamente nos últimos anos, o que significa que pode não estar atualizado em termos de tecnologia e recursos modernos em comparação com outras ferramentas mais recentes.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Escalabilidade Limitada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Embora funcione bem para simulações de pequena a média escala,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Ascape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não é tão eficiente em lidar com simulações que envolvem milhares de agentes, como é o caso de outras ferramentas como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Repast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ou MASON.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Dependência do Java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A dependência do Java pode ser uma limitação para aqueles que não estão familiarizados com a linguagem, além de que atualmente há uma preferência crescente por linguagens mais recentes e amigáveis, como Python.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546818-77CF-F9C6-993E-BEBFC1489363}"/>
              </a:ext>
            </a:extLst>
          </p:cNvPr>
          <p:cNvSpPr txBox="1">
            <a:spLocks/>
          </p:cNvSpPr>
          <p:nvPr/>
        </p:nvSpPr>
        <p:spPr>
          <a:xfrm>
            <a:off x="8753061" y="0"/>
            <a:ext cx="2849218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4. PRINCIPAIS FERRAMENTAS IDENTIFICADAS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1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4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1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72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D5BEFD-76BA-ECB9-0471-9F1D9622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5. Critérios de Seleção da Ferramenta Ideal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73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DB6F4B5F-A23C-818C-D41E-4EDE9B66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617" y="1836950"/>
            <a:ext cx="3178638" cy="317863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A181D-9E0C-647E-69EB-6EBCE878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79296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800" dirty="0">
                <a:solidFill>
                  <a:srgbClr val="FFFFFF"/>
                </a:solidFill>
              </a:rPr>
              <a:t>Escolher a ferramenta de simulação mais adequada é uma etapa crucial no desenvolvimento de um sistema multiagente. Com tantas opções disponíveis — como </a:t>
            </a:r>
            <a:r>
              <a:rPr lang="pt-BR" sz="1800" dirty="0" err="1">
                <a:solidFill>
                  <a:srgbClr val="FFFFFF"/>
                </a:solidFill>
              </a:rPr>
              <a:t>NetLogo</a:t>
            </a:r>
            <a:r>
              <a:rPr lang="pt-BR" sz="1800" dirty="0">
                <a:solidFill>
                  <a:srgbClr val="FFFFFF"/>
                </a:solidFill>
              </a:rPr>
              <a:t>, </a:t>
            </a:r>
            <a:r>
              <a:rPr lang="pt-BR" sz="1800" dirty="0" err="1">
                <a:solidFill>
                  <a:srgbClr val="FFFFFF"/>
                </a:solidFill>
              </a:rPr>
              <a:t>Repast</a:t>
            </a:r>
            <a:r>
              <a:rPr lang="pt-BR" sz="1800" dirty="0">
                <a:solidFill>
                  <a:srgbClr val="FFFFFF"/>
                </a:solidFill>
              </a:rPr>
              <a:t>, </a:t>
            </a:r>
            <a:r>
              <a:rPr lang="pt-BR" sz="1800" dirty="0" err="1">
                <a:solidFill>
                  <a:srgbClr val="FFFFFF"/>
                </a:solidFill>
              </a:rPr>
              <a:t>AnyLogic</a:t>
            </a:r>
            <a:r>
              <a:rPr lang="pt-BR" sz="1800" dirty="0">
                <a:solidFill>
                  <a:srgbClr val="FFFFFF"/>
                </a:solidFill>
              </a:rPr>
              <a:t>, MASON, entre outras — a seleção da plataforma certa pode fazer toda a diferença em termos de eficiência, qualidade dos resultados e capacidade de atender às necessidades do projeto. Para garantir uma escolha bem fundamentada, é importante levar em consideração uma série de critérios que envolvem desde o objetivo da simulação até aspectos práticos como custo e suporte técnico.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>
                <a:solidFill>
                  <a:srgbClr val="FFFFFF"/>
                </a:solidFill>
              </a:rPr>
              <a:t>Neste tópico, vamos sugerir critérios que devem ser considerados ao selecionar uma ferramenta de simulação de MAS, explorando como cada um desses critérios impacta o sucesso do projeto.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446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F434F-2FA3-4C76-88A7-B370130F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1194"/>
            <a:ext cx="9905999" cy="6013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/>
              <a:t>Critério 1: Critério de Desenho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dirty="0"/>
              <a:t>Esse critério descreve as decisões de design utilizadas no desenvolvimento dos diversos tipos de ambientes. Identificamos três critérios de avaliação de design:</a:t>
            </a:r>
          </a:p>
          <a:p>
            <a:pPr lvl="1">
              <a:lnSpc>
                <a:spcPct val="100000"/>
              </a:lnSpc>
            </a:pPr>
            <a:r>
              <a:rPr lang="pt-BR" sz="1700" b="1" dirty="0"/>
              <a:t>Complexidade Estrutural do Ambiente: </a:t>
            </a:r>
            <a:r>
              <a:rPr lang="pt-BR" sz="1700" dirty="0"/>
              <a:t>Um designer pode decidir modelar ambientes usando várias estruturas subjacentes</a:t>
            </a:r>
          </a:p>
          <a:p>
            <a:pPr lvl="1">
              <a:lnSpc>
                <a:spcPct val="100000"/>
              </a:lnSpc>
            </a:pPr>
            <a:r>
              <a:rPr lang="pt-BR" sz="1700" b="1" dirty="0"/>
              <a:t>Distribuição do Ambiente: e</a:t>
            </a:r>
            <a:r>
              <a:rPr lang="pt-BR" sz="1700" dirty="0"/>
              <a:t>ste fator leva em consideração tanto a distribuição estrutural quanto a distribuição do processamento.</a:t>
            </a:r>
          </a:p>
          <a:p>
            <a:pPr lvl="1">
              <a:lnSpc>
                <a:spcPct val="100000"/>
              </a:lnSpc>
            </a:pPr>
            <a:r>
              <a:rPr lang="pt-BR" sz="1700" b="1" dirty="0"/>
              <a:t>Acoplamento entre Agente e Ambiente: e</a:t>
            </a:r>
            <a:r>
              <a:rPr lang="pt-BR" sz="1700" dirty="0"/>
              <a:t>ste fator avalia a quantidade de informações sobre o ambiente que um agente precisa carregar. Do ponto de vista do design, o acoplamento é uma característica indesejável.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607CE2-2208-9430-52E8-97A20FB3310F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6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5599F-3E26-149D-5C38-379EE409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1. </a:t>
            </a:r>
            <a:r>
              <a:rPr lang="pt-BR" dirty="0"/>
              <a:t>Objetivo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3DDC8-5296-7D95-0B91-566C52F3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651379"/>
            <a:ext cx="6651782" cy="413071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000" dirty="0"/>
              <a:t>O objetivo desta apresentação é fornecer uma visão sobre as ferramentas de simulação de Sistemas Multiagentes (MAS), destacando sua importância no desenvolvimento e análise de sistemas complexos. A apresentação irá introduzir os principais conceitos de simulação, explorar as ferramentas disponíveis atualmente, e oferecer critérios práticos para a seleção da ferramenta mais adequada para diferentes tipos de projetos. Além disso, será apresentada uma demonstração prática do uso da ferramenta </a:t>
            </a:r>
            <a:r>
              <a:rPr lang="pt-BR" sz="2000" dirty="0" err="1"/>
              <a:t>NetLogo</a:t>
            </a:r>
            <a:r>
              <a:rPr lang="pt-BR" sz="2000" dirty="0"/>
              <a:t>, permitindo uma melhor compreensão de sua aplicabilidade em contextos acadêmicos e industriais.</a:t>
            </a:r>
            <a:endParaRPr lang="en-US" sz="2000" dirty="0"/>
          </a:p>
        </p:txBody>
      </p:sp>
      <p:pic>
        <p:nvPicPr>
          <p:cNvPr id="7" name="Graphic 6" descr="Na mosca">
            <a:extLst>
              <a:ext uri="{FF2B5EF4-FFF2-40B4-BE49-F238E27FC236}">
                <a16:creationId xmlns:a16="http://schemas.microsoft.com/office/drawing/2014/main" id="{65A61E2B-8C91-0EA6-C8E5-7CF153FD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2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2BD26-3C49-5482-7483-3D908C6C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863F4-8517-E5A4-687D-53639EA9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41194"/>
            <a:ext cx="9905999" cy="601322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2200" b="1" dirty="0"/>
              <a:t>Critério 1: Critério de Desenho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/>
              <a:t>Esse critério descreve as decisões de design utilizadas no desenvolvimento dos diversos tipos de ambientes. Identificamos três critérios de avaliação de design:</a:t>
            </a:r>
          </a:p>
          <a:p>
            <a:pPr lvl="1">
              <a:lnSpc>
                <a:spcPct val="110000"/>
              </a:lnSpc>
            </a:pPr>
            <a:r>
              <a:rPr lang="pt-BR" sz="1800" b="1" dirty="0"/>
              <a:t>Complexidade Estrutural do Ambiente: </a:t>
            </a:r>
            <a:r>
              <a:rPr lang="pt-BR" sz="1800" dirty="0"/>
              <a:t>Um designer pode decidir modelar ambientes usando várias estruturas subjacentes</a:t>
            </a:r>
          </a:p>
          <a:p>
            <a:pPr lvl="1">
              <a:lnSpc>
                <a:spcPct val="110000"/>
              </a:lnSpc>
            </a:pPr>
            <a:r>
              <a:rPr lang="pt-BR" sz="1800" b="1" dirty="0"/>
              <a:t>Distribuição do Ambiente: e</a:t>
            </a:r>
            <a:r>
              <a:rPr lang="pt-BR" sz="1800" dirty="0"/>
              <a:t>ste fator leva em consideração tanto a distribuição estrutural quanto a distribuição do processamento.</a:t>
            </a:r>
          </a:p>
          <a:p>
            <a:pPr lvl="1">
              <a:lnSpc>
                <a:spcPct val="110000"/>
              </a:lnSpc>
            </a:pPr>
            <a:r>
              <a:rPr lang="pt-BR" sz="1800" b="1" dirty="0"/>
              <a:t>Acoplamento entre Agente e Ambiente: e</a:t>
            </a:r>
            <a:r>
              <a:rPr lang="pt-BR" sz="1800" dirty="0"/>
              <a:t>ste fator avalia a quantidade de informações sobre o ambiente que um agente precisa carregar. Do ponto de vista do design, o acoplamento é uma característica indesejável.</a:t>
            </a:r>
          </a:p>
          <a:p>
            <a:pPr marL="0" indent="0">
              <a:buNone/>
            </a:pPr>
            <a:r>
              <a:rPr lang="pt-BR" sz="2200" b="1" dirty="0"/>
              <a:t>Critério 2: Complexidade dos Agentes</a:t>
            </a:r>
          </a:p>
          <a:p>
            <a:pPr marL="0" indent="0">
              <a:buNone/>
            </a:pPr>
            <a:r>
              <a:rPr lang="pt-BR" sz="1800" dirty="0"/>
              <a:t>Outro critério relevante é o </a:t>
            </a:r>
            <a:r>
              <a:rPr lang="pt-BR" sz="1800" b="1" dirty="0"/>
              <a:t>nível de complexidade dos agentes</a:t>
            </a:r>
            <a:r>
              <a:rPr lang="pt-BR" sz="1800" dirty="0"/>
              <a:t> que será modelado:</a:t>
            </a:r>
          </a:p>
          <a:p>
            <a:pPr lvl="1"/>
            <a:r>
              <a:rPr lang="pt-BR" sz="1800" b="1" dirty="0"/>
              <a:t>Agentes Simples e Reativos</a:t>
            </a:r>
            <a:r>
              <a:rPr lang="pt-BR" sz="1800" dirty="0"/>
              <a:t>: Para agentes que reagem de forma direta a estímulos do ambiente, como partículas que se movem aleatoriamente;</a:t>
            </a:r>
          </a:p>
          <a:p>
            <a:pPr lvl="1"/>
            <a:r>
              <a:rPr lang="pt-BR" sz="1800" b="1" dirty="0"/>
              <a:t>Agentes Cognitivos (BDI)</a:t>
            </a:r>
            <a:r>
              <a:rPr lang="pt-BR" sz="1800" dirty="0"/>
              <a:t>: Para sistemas que precisam de agentes mais sofisticados, capazes de tomar decisões com base em crenças, desejos e intenções;</a:t>
            </a:r>
          </a:p>
          <a:p>
            <a:pPr lvl="1"/>
            <a:r>
              <a:rPr lang="pt-BR" sz="1800" b="1" dirty="0"/>
              <a:t>Interação entre Agentes</a:t>
            </a:r>
            <a:r>
              <a:rPr lang="pt-BR" sz="1800" dirty="0"/>
              <a:t>: Se o comportamento emergente complexo é uma parte central do sistema.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DB278-777D-3FC3-D5FF-32C8A67C92E5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76C3F-4677-9350-2149-923CB67C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C9DDE9-8914-8D33-3856-1A16E68B68E2}"/>
              </a:ext>
            </a:extLst>
          </p:cNvPr>
          <p:cNvSpPr txBox="1">
            <a:spLocks/>
          </p:cNvSpPr>
          <p:nvPr/>
        </p:nvSpPr>
        <p:spPr>
          <a:xfrm>
            <a:off x="1141412" y="341194"/>
            <a:ext cx="9905999" cy="605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Critério 3: Escalabilidade e Capacidade Computacional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 </a:t>
            </a:r>
            <a:r>
              <a:rPr kumimoji="0" lang="pt-B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escalabilidade</a:t>
            </a: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é um fator crucial, especialmente se o projeto envolve uma grande quantidade de agentes. A capacidade de rodar simulações complexas sem comprometer o desempenho é um fator essencial quando se trata de garantir a qualidade e precisão dos resultados: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Simulações em Pequena Escala</a:t>
            </a: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simulações que envolvem um número relativamente pequeno de agentes e baixa complexidade;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Simulações em Grande Escala</a:t>
            </a: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projetos de grande porte que envolvem centenas ou milhares de agentes, exigem melhor desempenho 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CFEF6-9270-F892-1E67-39B23065D7C9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7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C8334FD-1035-ED7A-DF51-74D2F24AA39D}"/>
              </a:ext>
            </a:extLst>
          </p:cNvPr>
          <p:cNvSpPr txBox="1">
            <a:spLocks/>
          </p:cNvSpPr>
          <p:nvPr/>
        </p:nvSpPr>
        <p:spPr>
          <a:xfrm>
            <a:off x="1141412" y="341194"/>
            <a:ext cx="9905999" cy="605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b="1" dirty="0"/>
              <a:t>Critério 3: Escalabilidade e Capacidade Computacional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000" dirty="0"/>
              <a:t>A </a:t>
            </a:r>
            <a:r>
              <a:rPr lang="pt-BR" sz="2000" b="1" dirty="0"/>
              <a:t>escalabilidade</a:t>
            </a:r>
            <a:r>
              <a:rPr lang="pt-BR" sz="2000" dirty="0"/>
              <a:t> é um fator crucial, especialmente se o projeto envolve uma grande quantidade de agentes. A capacidade de rodar simulações complexas sem comprometer o desempenho é um fator essencial quando se trata de garantir a qualidade e precisão dos resultados: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Simulações em Pequena Escala</a:t>
            </a:r>
            <a:r>
              <a:rPr lang="pt-BR" dirty="0"/>
              <a:t>: simulações que envolvem um número relativamente pequeno de agentes e baixa complexidade;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Simulações em Grande Escala</a:t>
            </a:r>
            <a:r>
              <a:rPr lang="pt-BR" dirty="0"/>
              <a:t>: projetos de grande porte que envolvem centenas ou milhares de agentes, exigem melhor desempenho .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/>
              <a:t>Critério 4: Interface Gráfica e Visualização</a:t>
            </a:r>
          </a:p>
          <a:p>
            <a:pPr marL="0" indent="0">
              <a:buNone/>
            </a:pPr>
            <a:r>
              <a:rPr lang="pt-BR" sz="2000" dirty="0"/>
              <a:t>A </a:t>
            </a:r>
            <a:r>
              <a:rPr lang="pt-BR" sz="2000" b="1" dirty="0"/>
              <a:t>interface gráfica</a:t>
            </a:r>
            <a:r>
              <a:rPr lang="pt-BR" sz="2000" dirty="0"/>
              <a:t> e a capacidade de </a:t>
            </a:r>
            <a:r>
              <a:rPr lang="pt-BR" sz="2000" b="1" dirty="0"/>
              <a:t>visualização</a:t>
            </a:r>
            <a:r>
              <a:rPr lang="pt-BR" sz="2000" dirty="0"/>
              <a:t> dos resultados são muito importantes, principalmente durante a fase de desenvolvimento e validação dos modelos. Em projetos onde a demonstração e o entendimento visual do comportamento dos agentes são importantes, a escolha de uma ferramenta com uma boa interface gráfica pode simplificar muito o processo:</a:t>
            </a:r>
          </a:p>
          <a:p>
            <a:pPr lvl="1"/>
            <a:r>
              <a:rPr lang="pt-BR" b="1" dirty="0"/>
              <a:t>Interface Amigável</a:t>
            </a:r>
            <a:r>
              <a:rPr lang="pt-BR" dirty="0"/>
              <a:t>: interfaces intuitivas e robustas para visualização, o que facilita a compreensão dos resultados e a comunicação com stakeholders.</a:t>
            </a:r>
          </a:p>
          <a:p>
            <a:pPr lvl="1"/>
            <a:r>
              <a:rPr lang="pt-BR" b="1" dirty="0"/>
              <a:t>Customização Avançada</a:t>
            </a:r>
            <a:r>
              <a:rPr lang="pt-BR" dirty="0"/>
              <a:t>: permitem a criação de visualizações mais personalizadas, porém exigem que o usuário desenvolva essas visualizações manualmente, aumentando o esforço inicial.</a:t>
            </a:r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D6B480-B95C-21DD-C98E-B6C2AB78B261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3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42E9A-FA12-E87C-6F9B-5266678E8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E48D6BF-B67F-1599-BEAB-111DB718FA32}"/>
              </a:ext>
            </a:extLst>
          </p:cNvPr>
          <p:cNvSpPr txBox="1">
            <a:spLocks/>
          </p:cNvSpPr>
          <p:nvPr/>
        </p:nvSpPr>
        <p:spPr>
          <a:xfrm>
            <a:off x="1141412" y="341194"/>
            <a:ext cx="9905999" cy="609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Critério 5: Facilidade de Uso e Curva de Aprendizado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 </a:t>
            </a:r>
            <a:r>
              <a:rPr kumimoji="0" lang="pt-B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facilidade de uso</a:t>
            </a: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 a </a:t>
            </a:r>
            <a:r>
              <a:rPr kumimoji="0" lang="pt-B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curva de aprendizado</a:t>
            </a: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são fatores a serem considerados, principalmente se a equipe que utilizará a ferramenta não tiver muita experiência prévia com modelagem baseada em agentes: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Curva de Aprendizado Suave</a:t>
            </a: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Sua simplicidade permite que os usuários iniciem rapidamente, sem a necessidade de um grande background técnico;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Necessidade de Conhecimento em Programação</a:t>
            </a: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Projetos que demandam estas ferramentas geralmente requerem uma equipe com experiência em desenvolvimento de software.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450690-9D32-8186-565B-2B53D6E68682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80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42F4B43-0666-EB07-39E0-DAFEB1745459}"/>
              </a:ext>
            </a:extLst>
          </p:cNvPr>
          <p:cNvSpPr txBox="1">
            <a:spLocks/>
          </p:cNvSpPr>
          <p:nvPr/>
        </p:nvSpPr>
        <p:spPr>
          <a:xfrm>
            <a:off x="1141412" y="341194"/>
            <a:ext cx="9905999" cy="609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b="1" dirty="0"/>
              <a:t>Critério 5: Facilidade de Uso e Curva de Aprendizado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dirty="0"/>
              <a:t>A </a:t>
            </a:r>
            <a:r>
              <a:rPr lang="pt-BR" sz="1700" b="1" dirty="0"/>
              <a:t>facilidade de uso</a:t>
            </a:r>
            <a:r>
              <a:rPr lang="pt-BR" sz="1700" dirty="0"/>
              <a:t> e a </a:t>
            </a:r>
            <a:r>
              <a:rPr lang="pt-BR" sz="1700" b="1" dirty="0"/>
              <a:t>curva de aprendizado</a:t>
            </a:r>
            <a:r>
              <a:rPr lang="pt-BR" sz="1700" dirty="0"/>
              <a:t> são fatores a serem considerados, principalmente se a equipe que utilizará a ferramenta não tiver muita experiência prévia com modelagem baseada em agentes:</a:t>
            </a:r>
          </a:p>
          <a:p>
            <a:pPr lvl="1">
              <a:lnSpc>
                <a:spcPct val="100000"/>
              </a:lnSpc>
            </a:pPr>
            <a:r>
              <a:rPr lang="pt-BR" sz="1700" b="1" dirty="0"/>
              <a:t>Curva de Aprendizado Suave</a:t>
            </a:r>
            <a:r>
              <a:rPr lang="pt-BR" sz="1700" dirty="0"/>
              <a:t>: Sua simplicidade permite que os usuários iniciem rapidamente, sem a necessidade de um grande background técnico;</a:t>
            </a:r>
          </a:p>
          <a:p>
            <a:pPr lvl="1">
              <a:lnSpc>
                <a:spcPct val="100000"/>
              </a:lnSpc>
            </a:pPr>
            <a:r>
              <a:rPr lang="pt-BR" sz="1700" b="1" dirty="0"/>
              <a:t>Necessidade de Conhecimento em Programação</a:t>
            </a:r>
            <a:r>
              <a:rPr lang="pt-BR" sz="1700" dirty="0"/>
              <a:t>: Projetos que demandam estas ferramentas geralmente requerem uma equipe com experiência em desenvolvimento de software.</a:t>
            </a:r>
          </a:p>
          <a:p>
            <a:pPr marL="457200" lvl="1" indent="0"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buNone/>
            </a:pPr>
            <a:r>
              <a:rPr lang="pt-BR" sz="2200" b="1" dirty="0"/>
              <a:t>Critério 6: Integração com Outras Tecnologias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1800" dirty="0"/>
              <a:t>A capacidade de uma ferramenta de </a:t>
            </a:r>
            <a:r>
              <a:rPr lang="pt-BR" sz="1800" b="1" dirty="0"/>
              <a:t>integrar-se a outros sistemas e tecnologias</a:t>
            </a:r>
            <a:r>
              <a:rPr lang="pt-BR" sz="1800" dirty="0"/>
              <a:t> também pode ser um fator determinante. Se o projeto requer a importação de dados de sensores ou bancos de dados externos, a capacidade de integração da ferramenta deve ser considerada:</a:t>
            </a:r>
          </a:p>
          <a:p>
            <a:pPr lvl="1">
              <a:lnSpc>
                <a:spcPct val="110000"/>
              </a:lnSpc>
            </a:pPr>
            <a:r>
              <a:rPr lang="pt-BR" sz="1800" b="1" dirty="0"/>
              <a:t>Dados Reais e GIS</a:t>
            </a:r>
            <a:r>
              <a:rPr lang="pt-BR" sz="1800" dirty="0"/>
              <a:t>: Por exemplo, quando há necessidade de integração com dados geoespaciais, sendo ideal para projetos que utilizam informações do mundo real para alimentar a simulação;</a:t>
            </a:r>
          </a:p>
          <a:p>
            <a:pPr lvl="1">
              <a:lnSpc>
                <a:spcPct val="110000"/>
              </a:lnSpc>
            </a:pPr>
            <a:r>
              <a:rPr lang="pt-BR" sz="1800" b="1" dirty="0"/>
              <a:t>Integração </a:t>
            </a:r>
            <a:r>
              <a:rPr lang="pt-BR" sz="1800" b="1" dirty="0" err="1"/>
              <a:t>Multimétodo</a:t>
            </a:r>
            <a:r>
              <a:rPr lang="pt-BR" sz="1800" dirty="0"/>
              <a:t>: Quando necessita integração entre diferentes metodologias de simulação e permite a combinação de dinâmicas de sistemas, simulação de eventos discretos e agentes, proporcionando flexibilidade para lidar com problemas multidimensionais.</a:t>
            </a:r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B9470-5549-89EB-C50C-4B43E6A23A8D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340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329BF42-D922-4504-0D90-9EEBE94C4ED5}"/>
              </a:ext>
            </a:extLst>
          </p:cNvPr>
          <p:cNvSpPr txBox="1">
            <a:spLocks/>
          </p:cNvSpPr>
          <p:nvPr/>
        </p:nvSpPr>
        <p:spPr>
          <a:xfrm>
            <a:off x="1141412" y="341194"/>
            <a:ext cx="9905999" cy="572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000" b="1" dirty="0"/>
              <a:t>Critério 7: Custo e Licenciamento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700" dirty="0"/>
              <a:t>O </a:t>
            </a:r>
            <a:r>
              <a:rPr lang="pt-BR" sz="1700" b="1" dirty="0"/>
              <a:t>custo e o tipo de licenciamento</a:t>
            </a:r>
            <a:r>
              <a:rPr lang="pt-BR" sz="1700" dirty="0"/>
              <a:t> da ferramenta são fatores práticos importantes, principalmente se o projeto possui restrições orçamentárias:</a:t>
            </a:r>
          </a:p>
          <a:p>
            <a:pPr lvl="1">
              <a:lnSpc>
                <a:spcPct val="100000"/>
              </a:lnSpc>
            </a:pPr>
            <a:r>
              <a:rPr lang="pt-BR" sz="1700" b="1" dirty="0"/>
              <a:t>Open </a:t>
            </a:r>
            <a:r>
              <a:rPr lang="pt-BR" sz="1700" b="1" dirty="0" err="1"/>
              <a:t>Source</a:t>
            </a:r>
            <a:r>
              <a:rPr lang="pt-BR" sz="1700" dirty="0"/>
              <a:t>: Ferramentas de código aberto e não exigem custos de licença, sendo boas opções para pesquisadores e instituições acadêmicas.</a:t>
            </a:r>
          </a:p>
          <a:p>
            <a:pPr lvl="1">
              <a:lnSpc>
                <a:spcPct val="100000"/>
              </a:lnSpc>
            </a:pPr>
            <a:r>
              <a:rPr lang="pt-BR" sz="1700" b="1" dirty="0"/>
              <a:t>Licenciamento Comercial</a:t>
            </a:r>
            <a:r>
              <a:rPr lang="pt-BR" sz="1700" dirty="0"/>
              <a:t>: Ferramentas comerciais que exigem pagamento de licenças, o que pode ser um obstáculo para projetos com orçamento limitado. No entanto, essas ferramentas oferecem funcionalidades avançadas que podem justificar o custo, dependendo do projeto.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C042B-0721-8B65-7417-6FDDCF96A328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31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7C060-13B5-7227-7539-9B1693B9B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9388DA3-626A-665C-0196-A28D1CA7522B}"/>
              </a:ext>
            </a:extLst>
          </p:cNvPr>
          <p:cNvSpPr txBox="1">
            <a:spLocks/>
          </p:cNvSpPr>
          <p:nvPr/>
        </p:nvSpPr>
        <p:spPr>
          <a:xfrm>
            <a:off x="1141412" y="341194"/>
            <a:ext cx="9905999" cy="5728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Critério 7: Custo e Licenciamento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custo e o tipo de licenciamento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da ferramenta são fatores práticos importantes, principalmente se o projeto possui restrições orçamentárias: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Open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Source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Ferramentas de código aberto e não exigem custos de licença, sendo boas opções para pesquisadores e instituições acadêmicas.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Licenciamento Comercial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Ferramentas comerciais que exigem pagamento de licenças, o que pode ser um obstáculo para projetos com orçamento limitado. No entanto, essas ferramentas oferecem funcionalidades avançadas que podem justificar o custo, dependendo do projeto.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Critério 8: Documentação e Comunidade de Suporte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Por fim, a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qualidade da documentação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 a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comunidade de suporte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devem ser considerados. Uma boa documentação e uma comunidade ativa são fatores essenciais para garantir que qualquer problema durante o desenvolvimento possa ser resolvido rapidamente e sem grandes barreiras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Documentação Ampla e Comunidade Ativa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Ferramentas com vasta documentação e uma comunidade ativa, o que facilita a solução de problemas e o aprendizado.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Suporte Limitado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Ferramentas que têm uma base de usuários menor e documentação menos robusta, o que pode dificultar o uso por equipes com pouca experiência.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6ACC5-CCFB-7D22-4770-3F43229974FF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97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8F98-6393-4B89-9110-0FF75B7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969" y="618518"/>
            <a:ext cx="9905998" cy="1478570"/>
          </a:xfrm>
        </p:spPr>
        <p:txBody>
          <a:bodyPr/>
          <a:lstStyle/>
          <a:p>
            <a:pPr algn="ctr"/>
            <a:r>
              <a:rPr lang="pt-BR"/>
              <a:t>TABELA RESUMO</a:t>
            </a:r>
            <a:endParaRPr lang="en-US" dirty="0"/>
          </a:p>
        </p:txBody>
      </p:sp>
      <p:pic>
        <p:nvPicPr>
          <p:cNvPr id="129" name="Imagem 128">
            <a:extLst>
              <a:ext uri="{FF2B5EF4-FFF2-40B4-BE49-F238E27FC236}">
                <a16:creationId xmlns:a16="http://schemas.microsoft.com/office/drawing/2014/main" id="{79778F1F-FECE-7F13-3A85-604D1337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9" y="2136844"/>
            <a:ext cx="11063353" cy="2485599"/>
          </a:xfrm>
          <a:prstGeom prst="rect">
            <a:avLst/>
          </a:prstGeom>
        </p:spPr>
      </p:pic>
      <p:sp>
        <p:nvSpPr>
          <p:cNvPr id="71" name="Retângulo 70">
            <a:extLst>
              <a:ext uri="{FF2B5EF4-FFF2-40B4-BE49-F238E27FC236}">
                <a16:creationId xmlns:a16="http://schemas.microsoft.com/office/drawing/2014/main" id="{42559B11-5EBC-CC30-E0A5-05C5A1FB30FB}"/>
              </a:ext>
            </a:extLst>
          </p:cNvPr>
          <p:cNvSpPr/>
          <p:nvPr/>
        </p:nvSpPr>
        <p:spPr>
          <a:xfrm>
            <a:off x="6339385" y="2097088"/>
            <a:ext cx="1146412" cy="22292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0C3A9B-8F14-4670-3574-EA20326D68BF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5. Critérios de Seleção da Ferramenta Ideal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864EE-DEE2-494F-109A-26951C1A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EXEMPLO PRÁTICO</a:t>
            </a:r>
            <a:endParaRPr lang="en-US" dirty="0"/>
          </a:p>
        </p:txBody>
      </p:sp>
      <p:pic>
        <p:nvPicPr>
          <p:cNvPr id="5" name="Imagem 4">
            <a:hlinkClick r:id="rId2" action="ppaction://hlinkfile"/>
            <a:extLst>
              <a:ext uri="{FF2B5EF4-FFF2-40B4-BE49-F238E27FC236}">
                <a16:creationId xmlns:a16="http://schemas.microsoft.com/office/drawing/2014/main" id="{C180405A-1517-4B04-6636-82A4322C6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647" y="3277811"/>
            <a:ext cx="1569765" cy="1379047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7B06FDE-46D1-A290-1EBC-64E9E350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343" y="2196478"/>
            <a:ext cx="231740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/>
              <a:t>NetLogo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4606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3A0FE9-DB8B-C232-1EDF-074278E7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7. Conclusão</a:t>
            </a:r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EA85DF4-67FE-99E9-B0AE-2303DDCCD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023195"/>
              </p:ext>
            </p:extLst>
          </p:nvPr>
        </p:nvGraphicFramePr>
        <p:xfrm>
          <a:off x="1141411" y="2097088"/>
          <a:ext cx="9905999" cy="439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A4BF-DE11-22DE-B13A-271933ABD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803DB53-39AB-6146-E4CC-FB6AE093F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C94FBCD-90CC-4990-1691-823325106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0C4D435-7538-2798-34D9-5F66E5BE4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510E7B67-3FDC-B579-1B80-87BFB1D8D9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E081D3CC-DD9B-AB73-9459-CAF1210BB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95290CD4-C6F0-5E48-A922-DCD94BA562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E9543841-F6F0-475A-BA28-71A5FCF75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6D8EA07D-6847-1974-D1BA-27F9FBE69A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192A7F75-B23D-71E9-DDFF-D47BAF5E4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3510C4FE-BD02-A9C1-F6BF-639FE64E7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E183F4CC-3396-C1BE-66D9-EA6F91BF4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6847F220-95FF-E183-4EF3-B6F6D3EE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1FA69B38-7539-0AEE-831F-883BC4228B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7179AF26-FD2B-1632-A81B-D66155B0C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EDD57740-6D9B-A5F1-C563-226C337AEC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FBBECDBA-2317-A11F-1B4C-150C958A2A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32C05801-A9E7-DC50-1EB1-C62C8AD2E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E8CF0D87-9720-010B-0683-6750282E32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DBE765BB-8DB1-AC9B-223E-E41DD7BC2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2E92B8AB-ADB6-450D-ECFD-48B7344EE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2C5F402F-19A9-C78F-F509-C4933DBE0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AE53B1EA-D646-A29B-4DE8-BBE769A13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1D56DC4E-0BC1-7281-F25A-EAB3E1A23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DE76CD8C-685C-BB08-6887-BD35AB1C42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7EEE1E7F-D2A2-7277-8119-53C999972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015178BB-24EE-A44D-E090-AB4AFA0504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0B460CAE-FD44-CC80-5E7F-F3C2FF0F19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E251C490-A02A-010B-2EAD-76D9E0280B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DC692255-4BF9-E575-62B0-2A7F87A8DB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6FEB4CE2-7924-1627-14FD-CE6ED6BC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ECF18D0-DF30-9783-BB69-19EF04C0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6F4A80E5-CBA6-AF0A-B8C4-96DC9C21C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770478A4-ED75-D842-5BFD-9D0A21691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868B6A09-27C3-0E80-F313-670E579EE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4C5CB76B-2E6E-5EAD-7EF2-781756CAFD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4A1C10EE-57C3-AD36-F816-6B2E2D038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4C0C6E5F-C972-B346-18D7-D2EB04E9B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687A727F-5915-8D3C-ED82-1054E62C23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FC105EEF-9B09-94F0-465C-BD0873CB8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DF8B1902-B2B9-7F58-06C4-345BA27D8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18DAE135-1B80-6509-F4DA-5F2E6B82AA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1A8489F2-E8E3-A6E7-2792-3258E8A2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6D49CA-07C1-21E4-B7DA-417ED47C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133" y="360431"/>
            <a:ext cx="6188402" cy="1478570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rgbClr val="FFFFFF"/>
                </a:solidFill>
              </a:rPr>
              <a:t>2. Introdução à Simulação</a:t>
            </a:r>
            <a:endParaRPr lang="en-US" sz="3300" dirty="0">
              <a:solidFill>
                <a:srgbClr val="FFFFFF"/>
              </a:solidFill>
            </a:endParaRPr>
          </a:p>
        </p:txBody>
      </p:sp>
      <p:sp useBgFill="1">
        <p:nvSpPr>
          <p:cNvPr id="117" name="Round Diagonal Corner Rectangle 6">
            <a:extLst>
              <a:ext uri="{FF2B5EF4-FFF2-40B4-BE49-F238E27FC236}">
                <a16:creationId xmlns:a16="http://schemas.microsoft.com/office/drawing/2014/main" id="{A560D36D-6923-D022-F9FB-2C48ABED9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Painéis de vidro azul e verde">
            <a:extLst>
              <a:ext uri="{FF2B5EF4-FFF2-40B4-BE49-F238E27FC236}">
                <a16:creationId xmlns:a16="http://schemas.microsoft.com/office/drawing/2014/main" id="{34B84EB6-E71B-2935-5670-42059692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59" r="27322" b="-1"/>
          <a:stretch/>
        </p:blipFill>
        <p:spPr>
          <a:xfrm>
            <a:off x="1168962" y="1137621"/>
            <a:ext cx="3093948" cy="45772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E5374-AD9C-6943-FF2E-DEE02959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799" y="1539874"/>
            <a:ext cx="6579246" cy="47910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</a:rPr>
              <a:t>Modelagem e simulação são técnicas amplamente utilizadas para compreender, analisar e prever o comportamento de sistemas complexos. A modelagem refere-se à criação de uma representação abstrata de um sistema ou fenômeno, enquanto a simulação é a execução dessa representação em um ambiente controlado para observar como o sistema reage sob diferentes condições.</a:t>
            </a:r>
          </a:p>
        </p:txBody>
      </p:sp>
    </p:spTree>
    <p:extLst>
      <p:ext uri="{BB962C8B-B14F-4D97-AF65-F5344CB8AC3E}">
        <p14:creationId xmlns:p14="http://schemas.microsoft.com/office/powerpoint/2010/main" val="3544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016D-B8C8-210A-54E5-49253BED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8. Bibliografia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225DFD-660D-2135-76EB-05B36507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5782"/>
            <a:ext cx="9905999" cy="3541714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S. Arunachalam, R. Zalila-Wenkstern, R. Steiner 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 Environment mediated Multi Agent Simulation Tools – A Comparison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". IN: IEEE International Conference on Self-Adaptive and Self-Organizing Systems Workshops, 2</a:t>
            </a:r>
            <a:r>
              <a:rPr lang="de-DE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, 2008.</a:t>
            </a:r>
          </a:p>
          <a:p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NetLogo Documentation, </a:t>
            </a:r>
            <a:r>
              <a:rPr lang="de-DE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https://ccl.northwestern.edu/netlogo/docs/</a:t>
            </a:r>
            <a:endParaRPr lang="de-DE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Dias, José.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Modelação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Simulação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Baseada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Agentes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Cadeias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Abastecimento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”. 2015/2016. 41 f.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Dissertação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Mestrado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Engenharia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Industrial) -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Escola Superior de Tecnologia e Gestão Instituto Politécnico de Bragança.</a:t>
            </a:r>
          </a:p>
          <a:p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Mason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https://cs.gmu.edu/~eclab/projects/mason/manual.22.pdf</a:t>
            </a:r>
            <a:endParaRPr lang="pt-BR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www.semanticscholar.org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3471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66C56-9151-77F0-3AC6-3A470A3B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Uso de IA para Modelagem BDI: </a:t>
            </a:r>
            <a:r>
              <a:rPr lang="pt-BR" dirty="0" err="1"/>
              <a:t>NetLogo</a:t>
            </a:r>
            <a:r>
              <a:rPr lang="pt-BR" dirty="0"/>
              <a:t> Expert. Uma tendência emergente é o uso de IA para sugerir planos e intenções de agentes BDI a partir de descrições em linguagem natural, facilitando a modelagem.</a:t>
            </a:r>
          </a:p>
          <a:p>
            <a:pPr>
              <a:lnSpc>
                <a:spcPct val="100000"/>
              </a:lnSpc>
            </a:pPr>
            <a:r>
              <a:rPr lang="pt-BR" dirty="0" err="1"/>
              <a:t>NetLogo</a:t>
            </a:r>
            <a:r>
              <a:rPr lang="pt-BR" dirty="0"/>
              <a:t> Expert é um agente especialista desenvolvido usando ChatGPT. Ele cria automaticamente código para o simulador </a:t>
            </a:r>
            <a:r>
              <a:rPr lang="pt-BR" dirty="0" err="1"/>
              <a:t>NetLogo</a:t>
            </a:r>
            <a:r>
              <a:rPr lang="pt-BR" dirty="0"/>
              <a:t> e orienta o desenvolvimento da interface gráfica. Assim, torna o uso de simulações mais acessível para pesquisadores sem experiência em programação.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113143-3ECC-0BEE-A894-F0E1CA27E3E9}"/>
              </a:ext>
            </a:extLst>
          </p:cNvPr>
          <p:cNvSpPr txBox="1">
            <a:spLocks/>
          </p:cNvSpPr>
          <p:nvPr/>
        </p:nvSpPr>
        <p:spPr>
          <a:xfrm>
            <a:off x="1293813" y="7709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9. Case – Uso GENERATIVE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6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4C32DA4-8F73-71D9-DE44-7599A8DB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23" y="2330450"/>
            <a:ext cx="6752387" cy="4000732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26EE5AA-8699-3429-8636-0894D6278FA1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9. CASE – USO GENERATIVE AI</a:t>
            </a:r>
            <a:endParaRPr lang="en-US" sz="1100" dirty="0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34244E-FA79-082E-F82A-2AF3C7B3F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54" y="2330450"/>
            <a:ext cx="5248823" cy="4000732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2472C89-4766-18E1-FFF1-946B418C1C46}"/>
              </a:ext>
            </a:extLst>
          </p:cNvPr>
          <p:cNvSpPr txBox="1">
            <a:spLocks/>
          </p:cNvSpPr>
          <p:nvPr/>
        </p:nvSpPr>
        <p:spPr>
          <a:xfrm>
            <a:off x="1041400" y="979487"/>
            <a:ext cx="9905999" cy="1093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/>
              <a:t>Abaixo podemos encontrar a tela principal do agente (esquerda) e a tela de criação do agente (direita).</a:t>
            </a:r>
          </a:p>
          <a:p>
            <a:pPr>
              <a:lnSpc>
                <a:spcPct val="100000"/>
              </a:lnSpc>
            </a:pPr>
            <a:r>
              <a:rPr lang="en-US" dirty="0"/>
              <a:t>Esse </a:t>
            </a:r>
            <a:r>
              <a:rPr lang="en-US" dirty="0" err="1"/>
              <a:t>experimento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exaustivo</a:t>
            </a:r>
            <a:r>
              <a:rPr lang="en-US" dirty="0"/>
              <a:t>, no </a:t>
            </a:r>
            <a:r>
              <a:rPr lang="en-US" dirty="0" err="1"/>
              <a:t>sentido</a:t>
            </a:r>
            <a:r>
              <a:rPr lang="en-US" dirty="0"/>
              <a:t> de </a:t>
            </a:r>
            <a:r>
              <a:rPr lang="en-US" dirty="0" err="1"/>
              <a:t>carregar</a:t>
            </a:r>
            <a:r>
              <a:rPr lang="en-US" dirty="0"/>
              <a:t> o </a:t>
            </a:r>
            <a:r>
              <a:rPr lang="en-US" dirty="0" err="1"/>
              <a:t>agente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inúmeros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que o </a:t>
            </a:r>
            <a:r>
              <a:rPr lang="en-US" dirty="0" err="1"/>
              <a:t>NetLogo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. O que </a:t>
            </a:r>
            <a:r>
              <a:rPr lang="en-US" dirty="0" err="1"/>
              <a:t>busquei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agente</a:t>
            </a:r>
            <a:r>
              <a:rPr lang="en-US" dirty="0"/>
              <a:t> com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do </a:t>
            </a:r>
            <a:r>
              <a:rPr lang="en-US" dirty="0" err="1"/>
              <a:t>simulador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se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seria </a:t>
            </a:r>
            <a:r>
              <a:rPr lang="en-US" dirty="0" err="1"/>
              <a:t>satisfatório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3266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C8B268-9217-D8BB-2958-5ADC1CC9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33" y="811181"/>
            <a:ext cx="6965842" cy="2385267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F52E4F2-3F22-B0C3-B1CE-248CAA2B241A}"/>
              </a:ext>
            </a:extLst>
          </p:cNvPr>
          <p:cNvSpPr txBox="1">
            <a:spLocks/>
          </p:cNvSpPr>
          <p:nvPr/>
        </p:nvSpPr>
        <p:spPr>
          <a:xfrm>
            <a:off x="1141412" y="375758"/>
            <a:ext cx="5898929" cy="485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/>
              <a:t>Abaixo encontramos o prompt utilizado para o teste:</a:t>
            </a:r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75992A5-4216-B862-4F22-6A936D1DEA96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9. CASE – USO GENERATIVE AI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390689E-772E-829E-D30B-EF617AD273E5}"/>
              </a:ext>
            </a:extLst>
          </p:cNvPr>
          <p:cNvSpPr txBox="1">
            <a:spLocks/>
          </p:cNvSpPr>
          <p:nvPr/>
        </p:nvSpPr>
        <p:spPr>
          <a:xfrm>
            <a:off x="1293812" y="3389111"/>
            <a:ext cx="5898929" cy="48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000" dirty="0"/>
              <a:t>Em seguida, a resposta do agente:</a:t>
            </a:r>
            <a:endParaRPr lang="en-US" sz="20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0BC3B82-027D-0724-266C-D925B72E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" y="3879771"/>
            <a:ext cx="4168938" cy="25030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A13080F-F25B-59F5-D9CC-84633B81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40" y="3874629"/>
            <a:ext cx="3731871" cy="250302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260C7AC-AB7A-8B33-2798-13F12CF6F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638" y="3874629"/>
            <a:ext cx="4045530" cy="14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26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61CB8E-99D5-2E71-32E9-7E9F7548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8" y="2112044"/>
            <a:ext cx="5968456" cy="37962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793C87-76BD-7CCD-AB1A-0A3F46F600D6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9. CASE – USO GENERATIVE AI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B4456A1-C0A6-FFC8-7A16-145D89511138}"/>
              </a:ext>
            </a:extLst>
          </p:cNvPr>
          <p:cNvSpPr txBox="1">
            <a:spLocks/>
          </p:cNvSpPr>
          <p:nvPr/>
        </p:nvSpPr>
        <p:spPr>
          <a:xfrm>
            <a:off x="7219069" y="1609454"/>
            <a:ext cx="3884511" cy="48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Tela Final</a:t>
            </a:r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22F853-2D9A-61AC-4E10-F9568631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60" y="2112044"/>
            <a:ext cx="5805530" cy="3805682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2D5273D-9401-7146-BD8C-83F92B846F32}"/>
              </a:ext>
            </a:extLst>
          </p:cNvPr>
          <p:cNvSpPr txBox="1">
            <a:spLocks/>
          </p:cNvSpPr>
          <p:nvPr/>
        </p:nvSpPr>
        <p:spPr>
          <a:xfrm>
            <a:off x="938212" y="1645758"/>
            <a:ext cx="3884511" cy="485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dirty="0"/>
              <a:t>Tela Inicial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22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C7B5B-1789-FA75-9A26-491C0EE7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01445"/>
            <a:ext cx="9905999" cy="5289756"/>
          </a:xfrm>
        </p:spPr>
        <p:txBody>
          <a:bodyPr/>
          <a:lstStyle/>
          <a:p>
            <a:r>
              <a:rPr lang="pt-BR" dirty="0"/>
              <a:t>Conclusões:</a:t>
            </a:r>
          </a:p>
          <a:p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O agente cumpriu seu propósito com ressalvas.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Ele teve que corrigir o código 4 vezes devido a bugs encontrados durante a execução, todos relacionados a declaração de variáveis.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Não carreguei o agente com toda a informação disponível – isso levaria bastante tempo. Portanto, não tenho dados para afirmar que os futuros códigos seriam criados </a:t>
            </a:r>
            <a:r>
              <a:rPr lang="pt-BR"/>
              <a:t>sem bugs.</a:t>
            </a:r>
            <a:endParaRPr lang="pt-B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dirty="0"/>
              <a:t>Entretanto, através desse exercício bastante simples, foi possível ver o potencial que  o uso da Inteligência Artificial Generativa pode ter para facilitar o acesso de profissionais sem conhecimento em programação aos simuladores de </a:t>
            </a:r>
            <a:r>
              <a:rPr lang="pt-BR" dirty="0" err="1"/>
              <a:t>SMA’s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456D62-8495-DF5C-91CF-575466003337}"/>
              </a:ext>
            </a:extLst>
          </p:cNvPr>
          <p:cNvSpPr txBox="1">
            <a:spLocks/>
          </p:cNvSpPr>
          <p:nvPr/>
        </p:nvSpPr>
        <p:spPr>
          <a:xfrm>
            <a:off x="8395252" y="0"/>
            <a:ext cx="3207027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9. CASE – USO GENERATIVE AI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1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7A0D9-1384-8045-C667-0A323392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0CE39CF-27D3-7179-6B7C-86BD011D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F1CB35-79E2-8905-7544-EE63E4785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A41513-D2E2-E38D-6525-9A76A90D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1AD2975F-CDF9-CFBD-2C6A-51AA67D577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4786CBFA-4D7D-EE41-4C80-F2DA71D9F9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407E640C-BD63-826E-61E1-F9C8BAA9C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B63619BC-9AF3-3C4E-EFDA-47FAFC64B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A45DBB08-BE43-FADB-1C97-858B36742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729BF31E-9217-3D15-5996-5A3175210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A88A8212-56F5-8A1A-DE1D-8E62FCB42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677B7825-E4FD-1125-40F0-31BCE276E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4E9B57D7-CA57-9289-C067-B91FB94F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D2C55AEE-701E-1CA0-33E6-6B398EDF0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A2AD261F-06ED-79C5-9AB9-FAED4FEFD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2E74062D-73B8-39C8-2C18-4F9A933B7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F70D6290-6923-EEB8-B6E3-473B03E709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266C4E6B-1E9F-AA21-F8A5-48F00DF145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F4B03B21-2711-1012-6BB0-B0CD347113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86DC28CC-E14B-FA78-6F3E-263676910B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6BADC96B-C545-47EA-8A91-7E3C51A316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6702ADBE-9281-EA3D-0A4B-5D48CC3E91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CB06E3B7-7FB1-D34C-D03A-83E33C5803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A724C052-FAA2-CF20-69F8-4DF8673F3F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F0C6FAE2-BD8C-39D1-DDE2-FAB32C809E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A23C183A-700A-C362-9567-33146A33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C7160BC3-7389-32FC-0FF0-6D59FF2BC0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47B0ACAD-1C81-DD21-1429-577D0BC1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AA58FF8D-DAE9-EDE2-98A9-98F6220528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B36FD6CB-7945-DE73-3067-98C7F2846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16140E3C-7329-417B-86BD-AD537FCC2F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A3655F3-7F58-63B4-48AC-35B143301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D9F0515A-4277-508B-654A-2326CD8F6D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B000218B-9B66-B183-9C38-AF547AF27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58B871C2-C168-B080-6749-6220558FCD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5A3A9AB8-5BAA-A603-213A-DAA1B84D1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76C9223D-19D8-E894-67D1-01950F4917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69D62454-9FB5-D8B2-7FC3-0DDF656D65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33BDF75F-ADE6-14BA-7EB2-9EAAB7582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EEAA168E-C89B-35FA-DDE2-4E6B37BB3A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31A86EDB-D314-456B-61B7-80EAD948C1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C9921D7-83B3-6737-ADD2-A348E95AA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1C30EC86-99BF-DB5A-338A-ADB2FECA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EF9C48-10DA-D7EE-2731-BD0D5903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133" y="360431"/>
            <a:ext cx="6188402" cy="1478570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rgbClr val="FFFFFF"/>
                </a:solidFill>
              </a:rPr>
              <a:t>2. Introdução à Simulação</a:t>
            </a:r>
            <a:endParaRPr lang="en-US" sz="3300" dirty="0">
              <a:solidFill>
                <a:srgbClr val="FFFFFF"/>
              </a:solidFill>
            </a:endParaRPr>
          </a:p>
        </p:txBody>
      </p:sp>
      <p:sp useBgFill="1">
        <p:nvSpPr>
          <p:cNvPr id="117" name="Round Diagonal Corner Rectangle 6">
            <a:extLst>
              <a:ext uri="{FF2B5EF4-FFF2-40B4-BE49-F238E27FC236}">
                <a16:creationId xmlns:a16="http://schemas.microsoft.com/office/drawing/2014/main" id="{E3424E31-941F-AC5B-E5C0-6BE89F199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Painéis de vidro azul e verde">
            <a:extLst>
              <a:ext uri="{FF2B5EF4-FFF2-40B4-BE49-F238E27FC236}">
                <a16:creationId xmlns:a16="http://schemas.microsoft.com/office/drawing/2014/main" id="{4EC26905-2B21-5016-0ED4-9EB3529E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59" r="27322" b="-1"/>
          <a:stretch/>
        </p:blipFill>
        <p:spPr>
          <a:xfrm>
            <a:off x="1168962" y="1137621"/>
            <a:ext cx="3093948" cy="45772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1080CA-6ABE-CDEA-9A64-3FD2A327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799" y="1539874"/>
            <a:ext cx="6579246" cy="47910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</a:rPr>
              <a:t>Modelagem e simulação são técnicas amplamente utilizadas para compreender, analisar e prever o comportamento de sistemas complexos. A modelagem refere-se à criação de uma representação abstrata de um sistema ou fenômeno, enquanto a simulação é a execução dessa representação em um ambiente controlado para observar como o sistema reage sob diferentes condições.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</a:rPr>
              <a:t>Essas técnicas são empregadas em diversas áreas, como na engenharia, na economia, na biologia e em sistemas sociais, pois permitem testar hipóteses, otimizar processos e explorar diferentes cenários sem a necessidade de experimentos físicos, que muitas vezes seriam inviáveis, caros ou arriscados.</a:t>
            </a:r>
          </a:p>
        </p:txBody>
      </p:sp>
    </p:spTree>
    <p:extLst>
      <p:ext uri="{BB962C8B-B14F-4D97-AF65-F5344CB8AC3E}">
        <p14:creationId xmlns:p14="http://schemas.microsoft.com/office/powerpoint/2010/main" val="134629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D9785-9C37-5A0E-EF70-F4D7B3AC4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9805E34-FD60-2283-402F-5251FF34C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2863E8B-F304-FAF3-2395-C3369BD21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DBFD074-7EEA-3E68-ACAC-DA6FBB69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E6623335-F6DB-6AE7-BE47-A43222E9B8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A00FB51C-A555-4A2B-536F-F5DBC91A2D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5098377A-E192-DBBB-AD1D-29D1F08AD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102CB69A-F444-E932-6565-D5EAC1C74D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6C753866-8503-A656-E9CC-43A84903C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AE00BF54-3057-CF1A-3A69-EF11EFF52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A8B9B063-D629-80F8-46ED-204539323A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5DE2EAFE-13A2-9EC0-FE52-C39A0E0065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E11B7154-D578-AB84-0E5E-66E1FE00A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8C6BC51B-9EF5-B821-CAC6-C661F048E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699A4539-3A1E-CAE4-8C17-C23D34D05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D4B93785-2E38-A5E0-BF7E-158FE2DFFD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0D6C1B70-51D2-3C43-2C0F-42137AABD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2271F844-5D9D-FA6E-3C87-84A53C8B7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40FF59C7-D136-3627-CE07-1EA17F684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60CA16B3-68C3-C78C-F582-5A6CAA1B4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E6B0A62F-B453-8F89-25AF-845E135521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8B31993D-7B5F-0F4C-4E21-C85E4E7E8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D4EBBAD1-82B7-388B-F06A-90DD84AA7A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67EDB8AE-8CDA-2922-03C9-FD14AB604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C4D20FAB-EB04-9F1E-3EC5-E06F111847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C7ECBE3B-EF26-11E9-D6E2-BC04E2B3BF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E90DD58F-8A7E-AE06-1197-2DCA8D6FCB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210CD01D-0780-65A9-A3AD-78DB27347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0F11380F-D054-33CD-5385-F42575066A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0E3CE848-9E99-A92D-3A5E-9B9176F15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8322CE81-CE53-7FAB-BF1B-D5C9D369C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F977056-57FF-C0B6-4DFA-D1C85F89B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371115E3-B4F7-A79A-3981-C2AFC7CAE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C6AD77FC-A180-B284-8602-7350156B5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18429CD5-5A8B-BF46-E477-206FB5F7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2DF7D122-39C0-877E-38B4-684E829C38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4AC8D4C4-E1B5-1444-B6DA-71513BB1FD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3DCF9F28-982C-F135-D0EE-0C0368F704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656BEA34-FE04-D71F-C9BF-DB00B7D57A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F58AFD1D-10D9-0E5A-1BBB-AE7B80AEB2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17E43058-6659-0B19-DD9C-CE6251EED5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C24D1C85-B9AE-5668-16AD-403620C2C8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931C2200-BD9C-A252-FD09-7C3567803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186F3A-8B25-A5E4-8782-627D6D5C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133" y="360431"/>
            <a:ext cx="6188402" cy="1478570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rgbClr val="FFFFFF"/>
                </a:solidFill>
              </a:rPr>
              <a:t>2. Introdução à Simulação</a:t>
            </a:r>
            <a:endParaRPr lang="en-US" sz="3300" dirty="0">
              <a:solidFill>
                <a:srgbClr val="FFFFFF"/>
              </a:solidFill>
            </a:endParaRPr>
          </a:p>
        </p:txBody>
      </p:sp>
      <p:sp useBgFill="1">
        <p:nvSpPr>
          <p:cNvPr id="117" name="Round Diagonal Corner Rectangle 6">
            <a:extLst>
              <a:ext uri="{FF2B5EF4-FFF2-40B4-BE49-F238E27FC236}">
                <a16:creationId xmlns:a16="http://schemas.microsoft.com/office/drawing/2014/main" id="{AC4EC21C-4AE7-F3D7-C6B3-B8B0C748C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Painéis de vidro azul e verde">
            <a:extLst>
              <a:ext uri="{FF2B5EF4-FFF2-40B4-BE49-F238E27FC236}">
                <a16:creationId xmlns:a16="http://schemas.microsoft.com/office/drawing/2014/main" id="{C43A50F6-91C8-E7F2-AE4B-4056676A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59" r="27322" b="-1"/>
          <a:stretch/>
        </p:blipFill>
        <p:spPr>
          <a:xfrm>
            <a:off x="1168962" y="1137621"/>
            <a:ext cx="3093948" cy="45772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F32DF5-804B-10B9-3708-A1EBB1E4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799" y="1539874"/>
            <a:ext cx="6579246" cy="47910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</a:rPr>
              <a:t>Modelagem e simulação são técnicas amplamente utilizadas para compreender, analisar e prever o comportamento de sistemas complexos. A modelagem refere-se à criação de uma representação abstrata de um sistema ou fenômeno, enquanto a simulação é a execução dessa representação em um ambiente controlado para observar como o sistema reage sob diferentes condições.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</a:rPr>
              <a:t>Essas técnicas são empregadas em diversas áreas, como na engenharia, na economia, na biologia e em sistemas sociais, pois permitem testar hipóteses, otimizar processos e explorar diferentes cenários sem a necessidade de experimentos físicos, que muitas vezes seriam inviáveis, caros ou arriscados.</a:t>
            </a:r>
          </a:p>
          <a:p>
            <a:pPr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</a:rPr>
              <a:t>O uso de ferramentas específicas para a modelagem de sistemas multiagentes, como </a:t>
            </a:r>
            <a:r>
              <a:rPr lang="pt-BR" sz="1500" dirty="0" err="1">
                <a:solidFill>
                  <a:srgbClr val="FFFFFF"/>
                </a:solidFill>
              </a:rPr>
              <a:t>NetLogo</a:t>
            </a:r>
            <a:r>
              <a:rPr lang="pt-BR" sz="1500" dirty="0">
                <a:solidFill>
                  <a:srgbClr val="FFFFFF"/>
                </a:solidFill>
              </a:rPr>
              <a:t>, </a:t>
            </a:r>
            <a:r>
              <a:rPr lang="pt-BR" sz="1500" dirty="0" err="1">
                <a:solidFill>
                  <a:srgbClr val="FFFFFF"/>
                </a:solidFill>
              </a:rPr>
              <a:t>Repast</a:t>
            </a:r>
            <a:r>
              <a:rPr lang="pt-BR" sz="1500" dirty="0">
                <a:solidFill>
                  <a:srgbClr val="FFFFFF"/>
                </a:solidFill>
              </a:rPr>
              <a:t> e GAMA, facilita o desenvolvimento e a implementação de modelos complexos. Essas ferramentas oferecem interfaces amigáveis e bibliotecas robustas que permitem aos pesquisadores e profissionais criar simulações sem a necessidade de programação extensiva.</a:t>
            </a:r>
          </a:p>
        </p:txBody>
      </p:sp>
    </p:spTree>
    <p:extLst>
      <p:ext uri="{BB962C8B-B14F-4D97-AF65-F5344CB8AC3E}">
        <p14:creationId xmlns:p14="http://schemas.microsoft.com/office/powerpoint/2010/main" val="331562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BFE4AD-D096-CD7A-0314-D9E906E8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133" y="360431"/>
            <a:ext cx="6188402" cy="1478570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rgbClr val="FFFFFF"/>
                </a:solidFill>
              </a:rPr>
              <a:t>2. Introdução à Simulação</a:t>
            </a:r>
            <a:endParaRPr lang="en-US" sz="3300" dirty="0">
              <a:solidFill>
                <a:srgbClr val="FFFFFF"/>
              </a:solidFill>
            </a:endParaRPr>
          </a:p>
        </p:txBody>
      </p:sp>
      <p:sp useBgFill="1">
        <p:nvSpPr>
          <p:cNvPr id="11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inéis de vidro azul e verde">
            <a:extLst>
              <a:ext uri="{FF2B5EF4-FFF2-40B4-BE49-F238E27FC236}">
                <a16:creationId xmlns:a16="http://schemas.microsoft.com/office/drawing/2014/main" id="{19536C28-CAE3-DD74-176C-8A184A64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59" r="27322" b="-1"/>
          <a:stretch/>
        </p:blipFill>
        <p:spPr>
          <a:xfrm>
            <a:off x="1168962" y="1137621"/>
            <a:ext cx="3093948" cy="45772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F0984-F11B-627C-ECE9-11B5E947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799" y="1539874"/>
            <a:ext cx="6579246" cy="47910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sz="1800" dirty="0">
                <a:solidFill>
                  <a:srgbClr val="FFFFFF"/>
                </a:solidFill>
              </a:rPr>
              <a:t>Modelagem e simulação são técnicas amplamente utilizadas para compreender, analisar e prever o comportamento de sistemas complexos. A modelagem refere-se à criação de uma representação abstrata de um sistema ou fenômeno, enquanto a simulação é a execução dessa representação em um ambiente controlado para observar como o sistema reage sob diferentes condições.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rgbClr val="FFFFFF"/>
                </a:solidFill>
              </a:rPr>
              <a:t>Essas técnicas são empregadas em diversas áreas, como na engenharia, na economia, na biologia e em sistemas sociais, pois permitem testar hipóteses, otimizar processos e explorar diferentes cenários sem a necessidade de experimentos físicos, que muitas vezes seriam inviáveis, caros ou arriscados.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rgbClr val="FFFFFF"/>
                </a:solidFill>
              </a:rPr>
              <a:t>O uso de ferramentas específicas para a simulação de sistemas multiagentes, como </a:t>
            </a:r>
            <a:r>
              <a:rPr lang="pt-BR" sz="1800" dirty="0" err="1">
                <a:solidFill>
                  <a:srgbClr val="FFFFFF"/>
                </a:solidFill>
              </a:rPr>
              <a:t>NetLogo</a:t>
            </a:r>
            <a:r>
              <a:rPr lang="pt-BR" sz="1800" dirty="0">
                <a:solidFill>
                  <a:srgbClr val="FFFFFF"/>
                </a:solidFill>
              </a:rPr>
              <a:t>, </a:t>
            </a:r>
            <a:r>
              <a:rPr lang="pt-BR" sz="1800" dirty="0" err="1">
                <a:solidFill>
                  <a:srgbClr val="FFFFFF"/>
                </a:solidFill>
              </a:rPr>
              <a:t>Repast</a:t>
            </a:r>
            <a:r>
              <a:rPr lang="pt-BR" sz="1800" dirty="0">
                <a:solidFill>
                  <a:srgbClr val="FFFFFF"/>
                </a:solidFill>
              </a:rPr>
              <a:t> e GAMA, facilita o desenvolvimento e a implementação de modelos complexos. Essas ferramentas oferecem interfaces amigáveis e bibliotecas robustas que permitem aos pesquisadores e profissionais criar simulações sem a necessidade de programação extensiva.</a:t>
            </a:r>
          </a:p>
          <a:p>
            <a:pPr>
              <a:lnSpc>
                <a:spcPct val="110000"/>
              </a:lnSpc>
            </a:pPr>
            <a:r>
              <a:rPr lang="pt-BR" sz="1800" dirty="0">
                <a:solidFill>
                  <a:srgbClr val="FFFFFF"/>
                </a:solidFill>
              </a:rPr>
              <a:t>Em resumo, a modelagem e simulação de sistemas multiagentes representam uma área rica e em crescimento dentro da pesquisa científica e da aplicação prática. A capacidade de simular interações complexas entre agentes autônomos não apenas melhora nossa compreensão dos sistemas sociais e naturais, mas também fornece uma base sólida para o desenvolvimento de soluções inovadoras em diversas disciplinas.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704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4528B-0D67-CB4A-8567-3B70CE6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004" y="106727"/>
            <a:ext cx="9905998" cy="1478570"/>
          </a:xfrm>
        </p:spPr>
        <p:txBody>
          <a:bodyPr/>
          <a:lstStyle/>
          <a:p>
            <a:r>
              <a:rPr lang="pt-BR" sz="3600" dirty="0">
                <a:solidFill>
                  <a:srgbClr val="FFFFFF"/>
                </a:solidFill>
              </a:rPr>
              <a:t>Tipos de simulação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27B15-3D0A-FC7D-4FC4-98E33AA28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618"/>
            <a:ext cx="9905999" cy="4694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Existem diferentes tipos de simulação que são aplicáveis a diversos contextos. Aqui descrevo alguns tipos:</a:t>
            </a:r>
          </a:p>
          <a:p>
            <a:pPr lvl="1"/>
            <a:r>
              <a:rPr lang="pt-BR" b="1" dirty="0"/>
              <a:t>Simulação de Eventos Discretos (DES - </a:t>
            </a:r>
            <a:r>
              <a:rPr lang="pt-BR" b="1" dirty="0" err="1"/>
              <a:t>Discrete</a:t>
            </a:r>
            <a:r>
              <a:rPr lang="pt-BR" b="1" dirty="0"/>
              <a:t> Event </a:t>
            </a:r>
            <a:r>
              <a:rPr lang="pt-BR" b="1" dirty="0" err="1"/>
              <a:t>Simulation</a:t>
            </a:r>
            <a:r>
              <a:rPr lang="pt-BR" b="1" dirty="0"/>
              <a:t>)</a:t>
            </a:r>
            <a:r>
              <a:rPr lang="pt-BR" dirty="0"/>
              <a:t>: Focada na modelagem de sistemas que evoluem em momentos específicos ao longo do tempo, quando ocorrem </a:t>
            </a:r>
            <a:r>
              <a:rPr lang="pt-BR" b="1" dirty="0"/>
              <a:t>eventos</a:t>
            </a:r>
            <a:r>
              <a:rPr lang="pt-BR" dirty="0"/>
              <a:t>. Essa abordagem é bastante usada em linhas de produção e sistemas de atendimento.</a:t>
            </a:r>
          </a:p>
          <a:p>
            <a:pPr lvl="1"/>
            <a:r>
              <a:rPr lang="pt-BR" b="1" dirty="0"/>
              <a:t>Dinâmica de Sistemas (System Dynamics)</a:t>
            </a:r>
            <a:r>
              <a:rPr lang="pt-BR" dirty="0"/>
              <a:t>: Utilizada para modelar sistemas com um comportamento contínuo ao longo do tempo. É baseada em fluxos e estoques e frequentemente usada em áreas como economia e dinâmica populacional.</a:t>
            </a:r>
          </a:p>
          <a:p>
            <a:pPr lvl="1"/>
            <a:r>
              <a:rPr lang="pt-BR" b="1" dirty="0"/>
              <a:t>Simulação Baseada em Agentes (Agent-</a:t>
            </a:r>
            <a:r>
              <a:rPr lang="pt-BR" b="1" dirty="0" err="1"/>
              <a:t>Based</a:t>
            </a:r>
            <a:r>
              <a:rPr lang="pt-BR" b="1" dirty="0"/>
              <a:t> </a:t>
            </a:r>
            <a:r>
              <a:rPr lang="pt-BR" b="1" dirty="0" err="1"/>
              <a:t>Simulation</a:t>
            </a:r>
            <a:r>
              <a:rPr lang="pt-BR" b="1" dirty="0"/>
              <a:t> - ABS)</a:t>
            </a:r>
            <a:r>
              <a:rPr lang="pt-BR" dirty="0"/>
              <a:t>: Neste tipo de simulação, o foco está em </a:t>
            </a:r>
            <a:r>
              <a:rPr lang="pt-BR" b="1" dirty="0"/>
              <a:t>agentes autônomos</a:t>
            </a:r>
            <a:r>
              <a:rPr lang="pt-BR" dirty="0"/>
              <a:t> que interagem uns com os outros e com o ambiente. A simulação baseada em agentes é especialmente poderosa quando precisamos capturar comportamentos emergentes e sistemas descentralizados.</a:t>
            </a: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3CF1E5-0C54-BEA1-69A3-41C42157E3D3}"/>
              </a:ext>
            </a:extLst>
          </p:cNvPr>
          <p:cNvSpPr txBox="1">
            <a:spLocks/>
          </p:cNvSpPr>
          <p:nvPr/>
        </p:nvSpPr>
        <p:spPr>
          <a:xfrm>
            <a:off x="9506572" y="0"/>
            <a:ext cx="2115584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2. Introdução à Simulação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9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B65AC-9C5F-550B-4846-A3274580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Simulação baseada em agentes - ABS</a:t>
            </a:r>
            <a:endParaRPr lang="en-US" dirty="0"/>
          </a:p>
        </p:txBody>
      </p: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2106820C-7A25-814D-26CE-301443581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54377A-522D-B543-DACC-8A1945E70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410" y="1897475"/>
            <a:ext cx="6532351" cy="425367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2000" dirty="0"/>
              <a:t>Sistemas Multiagentes são altamente aplicáveis em contextos onde há </a:t>
            </a:r>
            <a:r>
              <a:rPr lang="pt-BR" sz="2000" b="1" dirty="0"/>
              <a:t>comportamento emergente</a:t>
            </a:r>
            <a:r>
              <a:rPr lang="pt-BR" sz="2000" dirty="0"/>
              <a:t>, </a:t>
            </a:r>
            <a:r>
              <a:rPr lang="pt-BR" sz="2000" b="1" dirty="0"/>
              <a:t>complexidade distribuída</a:t>
            </a:r>
            <a:r>
              <a:rPr lang="pt-BR" sz="2000" dirty="0"/>
              <a:t> ou </a:t>
            </a:r>
            <a:r>
              <a:rPr lang="pt-BR" sz="2000" b="1" dirty="0"/>
              <a:t>interações dinâmicas</a:t>
            </a:r>
            <a:r>
              <a:rPr lang="pt-BR" sz="2000" dirty="0"/>
              <a:t>, como em cidades inteligentes, redes de sensores e sistemas econômicos.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000" dirty="0"/>
              <a:t>Para viabilizar a criação e análise desses sistemas complexos, foram desenvolvidas diversas </a:t>
            </a:r>
            <a:r>
              <a:rPr lang="pt-BR" sz="2000" b="1" dirty="0"/>
              <a:t>ferramentas de modelagem e simulação</a:t>
            </a:r>
            <a:r>
              <a:rPr lang="pt-BR" sz="2000" dirty="0"/>
              <a:t>, que permitem aos desenvolvedores e pesquisadores modelar rapidamente as interações dos agentes e testar diferentes cenários sem precisar construir um sistema físico completo. Tais ferramentas ajudam a simplificar a complexidade inerente dos sistemas multiagentes e tornam possível a experimentação e análise de suas dinâmicas.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3A512E0-628E-C2D9-790D-EC035378DEEB}"/>
              </a:ext>
            </a:extLst>
          </p:cNvPr>
          <p:cNvSpPr txBox="1">
            <a:spLocks/>
          </p:cNvSpPr>
          <p:nvPr/>
        </p:nvSpPr>
        <p:spPr>
          <a:xfrm>
            <a:off x="9506572" y="0"/>
            <a:ext cx="2115584" cy="36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>
                <a:solidFill>
                  <a:srgbClr val="FFFFFF"/>
                </a:solidFill>
              </a:rPr>
              <a:t>2. Introdução à Simulação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2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4354</TotalTime>
  <Words>6814</Words>
  <Application>Microsoft Office PowerPoint</Application>
  <PresentationFormat>Widescreen</PresentationFormat>
  <Paragraphs>296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Arial</vt:lpstr>
      <vt:lpstr>Tw Cen MT</vt:lpstr>
      <vt:lpstr>Wingdings</vt:lpstr>
      <vt:lpstr>Circuito</vt:lpstr>
      <vt:lpstr>FERRAMENTAS DE MODELAGEM E SIMULAÇÃO DE SISTEMAS MULTI-AGENTES (MAS)</vt:lpstr>
      <vt:lpstr>SUMÁRIO</vt:lpstr>
      <vt:lpstr>1. Objetivo</vt:lpstr>
      <vt:lpstr>2. Introdução à Simulação</vt:lpstr>
      <vt:lpstr>2. Introdução à Simulação</vt:lpstr>
      <vt:lpstr>2. Introdução à Simulação</vt:lpstr>
      <vt:lpstr>2. Introdução à Simulação</vt:lpstr>
      <vt:lpstr>Tipos de simulação</vt:lpstr>
      <vt:lpstr>Simulação baseada em agentes - ABS</vt:lpstr>
      <vt:lpstr>3. Importância daS FERRAMENTAS DE SIMULAÇÃO de 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4. Principais Ferramentas Identificadas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Critérios de Seleção da Ferramenta Ideal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TABELA RESUMO</vt:lpstr>
      <vt:lpstr>6. EXEMPLO PRÁTICO</vt:lpstr>
      <vt:lpstr>7. Conclusão</vt:lpstr>
      <vt:lpstr>8. Bibliografia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Ramos</dc:creator>
  <cp:lastModifiedBy>Edgar Ramos</cp:lastModifiedBy>
  <cp:revision>2</cp:revision>
  <dcterms:created xsi:type="dcterms:W3CDTF">2024-11-23T20:03:25Z</dcterms:created>
  <dcterms:modified xsi:type="dcterms:W3CDTF">2024-12-05T18:55:48Z</dcterms:modified>
</cp:coreProperties>
</file>