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9" r:id="rId2"/>
    <p:sldId id="300" r:id="rId3"/>
    <p:sldId id="416" r:id="rId4"/>
    <p:sldId id="417" r:id="rId5"/>
    <p:sldId id="384" r:id="rId6"/>
    <p:sldId id="385" r:id="rId7"/>
    <p:sldId id="387" r:id="rId8"/>
    <p:sldId id="388" r:id="rId9"/>
    <p:sldId id="357" r:id="rId10"/>
    <p:sldId id="392" r:id="rId11"/>
    <p:sldId id="393" r:id="rId12"/>
    <p:sldId id="389" r:id="rId13"/>
    <p:sldId id="400" r:id="rId14"/>
    <p:sldId id="401" r:id="rId15"/>
    <p:sldId id="399" r:id="rId16"/>
    <p:sldId id="398" r:id="rId17"/>
    <p:sldId id="405" r:id="rId18"/>
    <p:sldId id="414" r:id="rId19"/>
    <p:sldId id="415" r:id="rId20"/>
    <p:sldId id="394" r:id="rId21"/>
    <p:sldId id="395" r:id="rId22"/>
    <p:sldId id="397" r:id="rId23"/>
    <p:sldId id="396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esun Yun" initials="HY" lastIdx="2" clrIdx="0">
    <p:extLst>
      <p:ext uri="{19B8F6BF-5375-455C-9EA6-DF929625EA0E}">
        <p15:presenceInfo xmlns:p15="http://schemas.microsoft.com/office/powerpoint/2012/main" userId="775b0093dd65e5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DDF"/>
    <a:srgbClr val="0D66DD"/>
    <a:srgbClr val="F2F2F2"/>
    <a:srgbClr val="DEE1E6"/>
    <a:srgbClr val="595959"/>
    <a:srgbClr val="00EC66"/>
    <a:srgbClr val="F5F2F2"/>
    <a:srgbClr val="EDEDED"/>
    <a:srgbClr val="047DDD"/>
    <a:srgbClr val="02C0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5" autoAdjust="0"/>
    <p:restoredTop sz="96187" autoAdjust="0"/>
  </p:normalViewPr>
  <p:slideViewPr>
    <p:cSldViewPr snapToGrid="0">
      <p:cViewPr varScale="1">
        <p:scale>
          <a:sx n="46" d="100"/>
          <a:sy n="46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EDD0B-2625-497C-B4B4-66E92496A6AF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0DBE2-E3D4-4AE8-9D8D-BD08E9D098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837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361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98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1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5637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954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195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057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0DBE2-E3D4-4AE8-9D8D-BD08E9D0987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72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5A411-A3DC-4898-A910-521334FEA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D40613-309F-4670-8124-418C87E8A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F4BA2-E92C-4C6C-9C0A-EB3195E7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A481EB-D810-4865-8DBE-5686526C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95F5C0-3F42-4B71-8B37-ADEAEA26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04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BC6CF-2757-44CD-9767-AF23B783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43E21E-5D24-48C5-8511-906FB8D14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A61E7-1847-4D20-8337-5D766AB26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69C9D-5E85-4476-BD08-0CFE1F6D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BA28FE-DF15-4978-82E6-C0F5FDEF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204142-92CA-4450-B3C5-00750C828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CE7797-B13B-4990-BF6E-D8EE0783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114EC-3A40-46FF-AF66-A44F9A243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A7F9AF-EC02-4DCD-80D9-B23DF2A9D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C64819-9148-4F08-9544-7708D150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425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B8729-1F25-405D-BEA7-ED863D545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990B6-3CCB-485E-AEF3-65656CE3C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AA59-50FE-4F5B-A703-51D14EF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A4A2-C40C-4E32-AAB5-31861825D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E8B8F-EDDE-4806-BBD5-C4BD8AE8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8A1D6-8200-461C-A048-882033CE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308F01-35DE-4CDB-BF21-4C6B281C2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CD040-05F4-4087-8F74-97458F840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27265B-3130-425D-85A8-EA2488C7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A043F-D84A-4E4E-BE1D-AC88CB40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1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4DCF7-D3A5-4600-B63D-0CD781D0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7A66B-85C9-42CD-99E0-5531770B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24EAD2-C519-4F79-8327-1EB6019D8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B495E-92AA-4BC8-950B-7DB398953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A8A20-508F-4D50-843B-4FE9994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2915E-5031-4A0C-B8A0-FF41C14B6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956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606067-4B8A-4DD6-9E48-CFD5C6721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376685-9F5D-4CDF-A849-CE0A77491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27400-247C-4CC8-816D-A88B54791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21DB05-728D-4394-8ACC-FB7B9350E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C03D4-7B7F-46CC-9287-55416CF5E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836219-400E-4301-971E-F9845237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C84B7B-8109-4831-AB7D-21DFB6025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56E1AD-9D88-432A-8498-DC7BD0DA5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46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81679-BB94-4C54-ABD1-9341BE62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149F68-3605-4F84-8DDB-9E1BA608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28A874-A6BA-42BD-81E2-24C0967C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F5DB10-0CB1-42E1-9547-1F94D01C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96AC1-69A9-44B9-96FB-2371D0220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EC9C0-47C2-4E9D-B5A9-C75E36CA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434790-3349-48F3-AA04-BF3145F5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69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AF2F3-DAB9-4EFE-9680-0ECD3501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8C04D-07C6-4913-9C50-BFA0C019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1E8C0F-5E96-46A1-B0F4-8F71ACB8D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F1C511-CFDB-4565-B619-58DE4BCC4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9A8D98-625A-4473-B661-62B81FDA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25EB65-D770-4D8E-822A-09A7D6151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1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78AE3-F489-4C25-8BE8-B64548DD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DBD70-8408-43A4-9FCA-770965170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AF2C0F-715D-4D28-9674-54BD93528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054D93-E19F-4A7D-9790-92621313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5ADA4-B87D-4BBB-938D-53542B522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D65ABF-EBD7-419E-9B59-483366AC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25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717FAC-FBC5-4385-B4B3-936A6301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BC7430-7920-4BAC-AD85-E4C06417E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EFB06-6CA7-4EF2-A608-76507C22B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1FC2D-F0DF-4219-BE71-D54D514826A2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85AA7-CCB6-4AA7-8361-B0E1E76F3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256401-2E05-457B-9824-3B153E34C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C922B-9BD4-44A6-B8EA-DE3AF60885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17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177B77-AFF2-4B6B-B878-B1F8AA3D38D2}"/>
              </a:ext>
            </a:extLst>
          </p:cNvPr>
          <p:cNvSpPr/>
          <p:nvPr/>
        </p:nvSpPr>
        <p:spPr>
          <a:xfrm>
            <a:off x="3659470" y="1992229"/>
            <a:ext cx="416386" cy="416386"/>
          </a:xfrm>
          <a:prstGeom prst="rect">
            <a:avLst/>
          </a:prstGeom>
          <a:solidFill>
            <a:srgbClr val="186D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BD47DB-FE32-4A32-860D-D64200443C73}"/>
              </a:ext>
            </a:extLst>
          </p:cNvPr>
          <p:cNvSpPr txBox="1"/>
          <p:nvPr/>
        </p:nvSpPr>
        <p:spPr>
          <a:xfrm>
            <a:off x="3759463" y="1699158"/>
            <a:ext cx="4652236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세대 분석서비스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나는 어떤 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MZ</a:t>
            </a:r>
            <a:r>
              <a:rPr lang="ko-KR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일까</a:t>
            </a:r>
            <a:r>
              <a:rPr lang="en-US" altLang="ko-KR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?</a:t>
            </a:r>
            <a:endParaRPr lang="ko-KR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86A049-C8A0-442E-B756-1EC9F54E35CB}"/>
              </a:ext>
            </a:extLst>
          </p:cNvPr>
          <p:cNvSpPr txBox="1"/>
          <p:nvPr/>
        </p:nvSpPr>
        <p:spPr>
          <a:xfrm>
            <a:off x="5500324" y="2812425"/>
            <a:ext cx="1170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595959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화면설계서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03E54E-11B3-4CF2-9BAC-ACDA5620E307}"/>
              </a:ext>
            </a:extLst>
          </p:cNvPr>
          <p:cNvSpPr txBox="1"/>
          <p:nvPr/>
        </p:nvSpPr>
        <p:spPr>
          <a:xfrm>
            <a:off x="2495383" y="4436153"/>
            <a:ext cx="7409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History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aphicFrame>
        <p:nvGraphicFramePr>
          <p:cNvPr id="15" name="표 15">
            <a:extLst>
              <a:ext uri="{FF2B5EF4-FFF2-40B4-BE49-F238E27FC236}">
                <a16:creationId xmlns:a16="http://schemas.microsoft.com/office/drawing/2014/main" id="{074F4814-E75D-4F1A-909B-3313FBB69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729604"/>
              </p:ext>
            </p:extLst>
          </p:nvPr>
        </p:nvGraphicFramePr>
        <p:xfrm>
          <a:off x="2502179" y="4697763"/>
          <a:ext cx="7194438" cy="1226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8146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2398146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</a:tblGrid>
              <a:tr h="30332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업데이트 일자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문서버전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5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내용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23.05.31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초안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23.06.02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ver0.2</a:t>
                      </a:r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 수정안</a:t>
                      </a:r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_1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59827"/>
                  </a:ext>
                </a:extLst>
              </a:tr>
              <a:tr h="30789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23.06.09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ver1.0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화면설계서 최종안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881161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AA9B80-69C9-4C2D-AE9C-E4444523BD5A}"/>
              </a:ext>
            </a:extLst>
          </p:cNvPr>
          <p:cNvGrpSpPr/>
          <p:nvPr/>
        </p:nvGrpSpPr>
        <p:grpSpPr>
          <a:xfrm>
            <a:off x="9696617" y="3805768"/>
            <a:ext cx="1907895" cy="476798"/>
            <a:chOff x="8797524" y="3805768"/>
            <a:chExt cx="1907895" cy="47679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8B669D-62CB-4A58-90C3-67BBF6C732F4}"/>
                </a:ext>
              </a:extLst>
            </p:cNvPr>
            <p:cNvSpPr txBox="1"/>
            <p:nvPr/>
          </p:nvSpPr>
          <p:spPr>
            <a:xfrm>
              <a:off x="8797524" y="3805768"/>
              <a:ext cx="19078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팀원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윤희선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조민정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, </a:t>
              </a:r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이준형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91FD6-45B1-4D3C-ACDA-078AFBC62349}"/>
                </a:ext>
              </a:extLst>
            </p:cNvPr>
            <p:cNvSpPr txBox="1"/>
            <p:nvPr/>
          </p:nvSpPr>
          <p:spPr>
            <a:xfrm>
              <a:off x="9417887" y="4020956"/>
              <a:ext cx="12875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문서번호</a:t>
              </a:r>
              <a:r>
                <a:rPr lang="en-US" altLang="ko-KR" sz="11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: </a:t>
              </a:r>
              <a:r>
                <a:rPr lang="en-US" altLang="ko-KR" sz="1100" dirty="0" smtClean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ver1.0</a:t>
              </a:r>
              <a:endParaRPr lang="ko-KR" altLang="en-US" sz="1100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286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05E6D7A8-D085-477E-BA22-9D98428F0A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B2FFD22-1799-4088-B7F1-FA0A93009AC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DF13343B-3D56-4BC6-B881-E44D73363BA0}"/>
              </a:ext>
            </a:extLst>
          </p:cNvPr>
          <p:cNvGrpSpPr/>
          <p:nvPr/>
        </p:nvGrpSpPr>
        <p:grpSpPr>
          <a:xfrm>
            <a:off x="7406960" y="5457441"/>
            <a:ext cx="1044782" cy="279307"/>
            <a:chOff x="7406960" y="3216604"/>
            <a:chExt cx="1044782" cy="230832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CE46F63-4524-4606-8174-6324F29391CF}"/>
                </a:ext>
              </a:extLst>
            </p:cNvPr>
            <p:cNvSpPr txBox="1"/>
            <p:nvPr/>
          </p:nvSpPr>
          <p:spPr>
            <a:xfrm>
              <a:off x="7406960" y="3216604"/>
              <a:ext cx="10447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등록</a:t>
              </a: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49A4644F-6419-4D37-8E6E-3EF6A76B7A77}"/>
                </a:ext>
              </a:extLst>
            </p:cNvPr>
            <p:cNvSpPr/>
            <p:nvPr/>
          </p:nvSpPr>
          <p:spPr>
            <a:xfrm>
              <a:off x="7551192" y="3224320"/>
              <a:ext cx="756319" cy="215401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16A821A8-2B47-4756-92A3-A949CCA96CB9}"/>
              </a:ext>
            </a:extLst>
          </p:cNvPr>
          <p:cNvSpPr txBox="1"/>
          <p:nvPr/>
        </p:nvSpPr>
        <p:spPr>
          <a:xfrm>
            <a:off x="7406960" y="5485536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26726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글 작성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5906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작성 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게시글 목록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6F0CA617-1564-4E25-BCAE-8663F41F7256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DA189128-FB8D-48C8-AE1F-FEC50A714C44}"/>
              </a:ext>
            </a:extLst>
          </p:cNvPr>
          <p:cNvCxnSpPr/>
          <p:nvPr/>
        </p:nvCxnSpPr>
        <p:spPr>
          <a:xfrm>
            <a:off x="437446" y="5315294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875A6B93-1921-42E6-A6A1-CF760784C8E1}"/>
              </a:ext>
            </a:extLst>
          </p:cNvPr>
          <p:cNvCxnSpPr/>
          <p:nvPr/>
        </p:nvCxnSpPr>
        <p:spPr>
          <a:xfrm>
            <a:off x="437446" y="3412529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90308DD-2E16-4B4F-A402-992235A25CE1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글 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0E8BD6F-85D8-476D-A54D-5D1EB4CE7487}"/>
              </a:ext>
            </a:extLst>
          </p:cNvPr>
          <p:cNvSpPr txBox="1"/>
          <p:nvPr/>
        </p:nvSpPr>
        <p:spPr>
          <a:xfrm>
            <a:off x="437446" y="3017496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C260DEA-0CA7-4162-8701-520D75B404D4}"/>
              </a:ext>
            </a:extLst>
          </p:cNvPr>
          <p:cNvSpPr/>
          <p:nvPr/>
        </p:nvSpPr>
        <p:spPr>
          <a:xfrm>
            <a:off x="1171915" y="2992718"/>
            <a:ext cx="4176699" cy="28961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CFC07B6-5334-4F47-89C7-17A68E6FA941}"/>
              </a:ext>
            </a:extLst>
          </p:cNvPr>
          <p:cNvSpPr txBox="1"/>
          <p:nvPr/>
        </p:nvSpPr>
        <p:spPr>
          <a:xfrm>
            <a:off x="437446" y="3598248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67DD4F1-0AE0-4FEF-8B60-74A0CCE85F26}"/>
              </a:ext>
            </a:extLst>
          </p:cNvPr>
          <p:cNvSpPr/>
          <p:nvPr/>
        </p:nvSpPr>
        <p:spPr>
          <a:xfrm>
            <a:off x="1171915" y="3592158"/>
            <a:ext cx="7069877" cy="150880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3" name="그림 4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539F6099-4DF6-4855-BD30-EDD9B65AA31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5CC82A6-FB92-4DDD-A44E-1EA3DE202BF0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D7517F-7883-4F8E-8A67-A19DDA40BE3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E150A2-27BC-486E-8831-BCED586360FA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D355B3E-17CB-42D9-B9BC-183EFBA5166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800FC29-E5D3-4D36-854F-A0A4CD574847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86675D2A-1ADA-4366-A91D-EE645CBE618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B684FAEA-651C-4388-86EA-81776CA4FB8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748318C-9B44-4DC0-A092-1804C72D7004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3E1F781-C5DD-429F-99B2-9AF13FFE25CE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E5DD1091-14ED-4DD5-BBCA-9CAF0944585F}"/>
              </a:ext>
            </a:extLst>
          </p:cNvPr>
          <p:cNvSpPr/>
          <p:nvPr/>
        </p:nvSpPr>
        <p:spPr>
          <a:xfrm>
            <a:off x="7364479" y="53152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6112FE1-9DC6-4989-9EC5-F3A393A29BBC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6D560-9505-4AB0-9014-8DC573CB44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859329F9-6F6B-4C57-B13F-62B824692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C275FAB6-843E-4C06-90F2-0ED6B526CDE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7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직사각형 64">
            <a:extLst>
              <a:ext uri="{FF2B5EF4-FFF2-40B4-BE49-F238E27FC236}">
                <a16:creationId xmlns:a16="http://schemas.microsoft.com/office/drawing/2014/main" id="{5B988837-B3CD-4B3D-8BCE-FC03A83574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6569F7-6FEA-481A-AA76-67B8146A27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1969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게시글 클릭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6216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목록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목록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0083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내용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작성란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다른 사용자 댓글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삭제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댓글 등록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 페이지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새로고침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0E1ACE7-E0A6-4719-A1D4-C3627A76BBD1}"/>
              </a:ext>
            </a:extLst>
          </p:cNvPr>
          <p:cNvCxnSpPr/>
          <p:nvPr/>
        </p:nvCxnSpPr>
        <p:spPr>
          <a:xfrm>
            <a:off x="437446" y="2879739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BE9F87-2C0D-4B87-862D-83630933061D}"/>
              </a:ext>
            </a:extLst>
          </p:cNvPr>
          <p:cNvCxnSpPr/>
          <p:nvPr/>
        </p:nvCxnSpPr>
        <p:spPr>
          <a:xfrm>
            <a:off x="437446" y="6098667"/>
            <a:ext cx="7903914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688508F-2DF8-46DD-BF32-D6E1CA8571D7}"/>
              </a:ext>
            </a:extLst>
          </p:cNvPr>
          <p:cNvCxnSpPr/>
          <p:nvPr/>
        </p:nvCxnSpPr>
        <p:spPr>
          <a:xfrm>
            <a:off x="437446" y="3725216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CCF3D45-FCE3-4259-9150-F802AE6A2EE4}"/>
              </a:ext>
            </a:extLst>
          </p:cNvPr>
          <p:cNvSpPr txBox="1"/>
          <p:nvPr/>
        </p:nvSpPr>
        <p:spPr>
          <a:xfrm>
            <a:off x="503486" y="3002978"/>
            <a:ext cx="3015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사이트 사용법 문의 드립니다</a:t>
            </a:r>
            <a:r>
              <a:rPr lang="en-US" altLang="ko-KR" sz="1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13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9055827C-16EE-4BE4-AE8D-ECF1519EEC22}"/>
              </a:ext>
            </a:extLst>
          </p:cNvPr>
          <p:cNvSpPr/>
          <p:nvPr/>
        </p:nvSpPr>
        <p:spPr>
          <a:xfrm>
            <a:off x="7859315" y="2573987"/>
            <a:ext cx="429488" cy="21540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7873FF-E6EA-4FED-AF5F-3DA77C9F367D}"/>
              </a:ext>
            </a:extLst>
          </p:cNvPr>
          <p:cNvSpPr txBox="1"/>
          <p:nvPr/>
        </p:nvSpPr>
        <p:spPr>
          <a:xfrm>
            <a:off x="7844349" y="2573891"/>
            <a:ext cx="436560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</a:t>
            </a:r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목록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B8ADA6-CE0C-4A9D-9400-77C8A016F211}"/>
              </a:ext>
            </a:extLst>
          </p:cNvPr>
          <p:cNvSpPr txBox="1"/>
          <p:nvPr/>
        </p:nvSpPr>
        <p:spPr>
          <a:xfrm>
            <a:off x="503486" y="3838404"/>
            <a:ext cx="995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내용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865B548-F585-43D1-948B-E6DD989B78A6}"/>
              </a:ext>
            </a:extLst>
          </p:cNvPr>
          <p:cNvSpPr txBox="1"/>
          <p:nvPr/>
        </p:nvSpPr>
        <p:spPr>
          <a:xfrm>
            <a:off x="439950" y="3359359"/>
            <a:ext cx="241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dreamcatcher  |    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5EFDC010-018C-4C8C-A4D7-BCB644D1165B}"/>
              </a:ext>
            </a:extLst>
          </p:cNvPr>
          <p:cNvGrpSpPr/>
          <p:nvPr/>
        </p:nvGrpSpPr>
        <p:grpSpPr>
          <a:xfrm>
            <a:off x="7329999" y="2573891"/>
            <a:ext cx="444454" cy="230832"/>
            <a:chOff x="7532691" y="2927045"/>
            <a:chExt cx="444454" cy="230832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00623D1-FE83-45F8-A69D-895EC74524A0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17E7FA8-8ABA-4B62-9ABC-563FFD8C6D41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99D5037D-828D-4518-9F75-32F8DF9925EB}"/>
              </a:ext>
            </a:extLst>
          </p:cNvPr>
          <p:cNvSpPr/>
          <p:nvPr/>
        </p:nvSpPr>
        <p:spPr>
          <a:xfrm>
            <a:off x="581246" y="4739174"/>
            <a:ext cx="6763719" cy="41835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088D55F-ACDA-4005-A941-2B09063BD67C}"/>
              </a:ext>
            </a:extLst>
          </p:cNvPr>
          <p:cNvSpPr txBox="1"/>
          <p:nvPr/>
        </p:nvSpPr>
        <p:spPr>
          <a:xfrm>
            <a:off x="556826" y="4781709"/>
            <a:ext cx="9951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 작성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32157D10-1422-4406-9923-B4CD071D9DE8}"/>
              </a:ext>
            </a:extLst>
          </p:cNvPr>
          <p:cNvCxnSpPr/>
          <p:nvPr/>
        </p:nvCxnSpPr>
        <p:spPr>
          <a:xfrm>
            <a:off x="437446" y="4592415"/>
            <a:ext cx="790391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>
            <a:extLst>
              <a:ext uri="{FF2B5EF4-FFF2-40B4-BE49-F238E27FC236}">
                <a16:creationId xmlns:a16="http://schemas.microsoft.com/office/drawing/2014/main" id="{260CA3E9-B7D2-4D0A-84BD-392292E87340}"/>
              </a:ext>
            </a:extLst>
          </p:cNvPr>
          <p:cNvSpPr/>
          <p:nvPr/>
        </p:nvSpPr>
        <p:spPr>
          <a:xfrm>
            <a:off x="7242501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AA82B49-7DF7-4F8C-A439-FC3F164E50F7}"/>
              </a:ext>
            </a:extLst>
          </p:cNvPr>
          <p:cNvSpPr/>
          <p:nvPr/>
        </p:nvSpPr>
        <p:spPr>
          <a:xfrm>
            <a:off x="7737023" y="244999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5D99ED1-96F0-42B2-8536-4D9EE3A175C4}"/>
              </a:ext>
            </a:extLst>
          </p:cNvPr>
          <p:cNvSpPr/>
          <p:nvPr/>
        </p:nvSpPr>
        <p:spPr>
          <a:xfrm>
            <a:off x="356510" y="45930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C1303D-660F-47F5-900B-11C5A4121682}"/>
              </a:ext>
            </a:extLst>
          </p:cNvPr>
          <p:cNvSpPr txBox="1"/>
          <p:nvPr/>
        </p:nvSpPr>
        <p:spPr>
          <a:xfrm>
            <a:off x="533259" y="5490147"/>
            <a:ext cx="877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manager1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5E31E3F-7462-4322-B577-23DEBF21E202}"/>
              </a:ext>
            </a:extLst>
          </p:cNvPr>
          <p:cNvSpPr txBox="1"/>
          <p:nvPr/>
        </p:nvSpPr>
        <p:spPr>
          <a:xfrm>
            <a:off x="1475651" y="5490147"/>
            <a:ext cx="10156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내용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0698A654-9062-4EC3-8675-A96BAB2BAF3E}"/>
              </a:ext>
            </a:extLst>
          </p:cNvPr>
          <p:cNvSpPr/>
          <p:nvPr/>
        </p:nvSpPr>
        <p:spPr>
          <a:xfrm>
            <a:off x="356510" y="537263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76702D6-B960-4654-AB44-A046A1BDF108}"/>
              </a:ext>
            </a:extLst>
          </p:cNvPr>
          <p:cNvSpPr/>
          <p:nvPr/>
        </p:nvSpPr>
        <p:spPr>
          <a:xfrm>
            <a:off x="7485799" y="4739174"/>
            <a:ext cx="719965" cy="41835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등 록</a:t>
            </a: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DE0ED50-48D7-4045-BC64-EAAE5749905C}"/>
              </a:ext>
            </a:extLst>
          </p:cNvPr>
          <p:cNvGrpSpPr/>
          <p:nvPr/>
        </p:nvGrpSpPr>
        <p:grpSpPr>
          <a:xfrm>
            <a:off x="7644150" y="5490147"/>
            <a:ext cx="444454" cy="230832"/>
            <a:chOff x="7532691" y="2927045"/>
            <a:chExt cx="444454" cy="230832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ABC38EDA-88F7-4390-B260-03CA389363C1}"/>
                </a:ext>
              </a:extLst>
            </p:cNvPr>
            <p:cNvSpPr/>
            <p:nvPr/>
          </p:nvSpPr>
          <p:spPr>
            <a:xfrm>
              <a:off x="7547657" y="2927141"/>
              <a:ext cx="429488" cy="2154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1E6A18-1589-4B47-8A68-F0A122EFAADC}"/>
                </a:ext>
              </a:extLst>
            </p:cNvPr>
            <p:cNvSpPr txBox="1"/>
            <p:nvPr/>
          </p:nvSpPr>
          <p:spPr>
            <a:xfrm>
              <a:off x="7532691" y="2927045"/>
              <a:ext cx="43656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삭제</a:t>
              </a:r>
            </a:p>
          </p:txBody>
        </p:sp>
      </p:grpSp>
      <p:sp>
        <p:nvSpPr>
          <p:cNvPr id="81" name="타원 80">
            <a:extLst>
              <a:ext uri="{FF2B5EF4-FFF2-40B4-BE49-F238E27FC236}">
                <a16:creationId xmlns:a16="http://schemas.microsoft.com/office/drawing/2014/main" id="{A8F5E2F4-1E5D-4E2B-8A8F-9F11B67C6E9C}"/>
              </a:ext>
            </a:extLst>
          </p:cNvPr>
          <p:cNvSpPr/>
          <p:nvPr/>
        </p:nvSpPr>
        <p:spPr>
          <a:xfrm>
            <a:off x="7532893" y="537857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5D4E38A-7139-46F7-8B15-9D787D056881}"/>
              </a:ext>
            </a:extLst>
          </p:cNvPr>
          <p:cNvSpPr/>
          <p:nvPr/>
        </p:nvSpPr>
        <p:spPr>
          <a:xfrm>
            <a:off x="7354626" y="460926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83" name="그림 82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BA16ED-8DE2-4890-B2A4-8FB3C473EB5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20292EF-E13A-4EF5-A40F-225D1DD3B427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609DC-D259-4021-A261-1EC1BA2C2E4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31A8B4A-567E-4C3C-AE32-2D54776AB1C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95FE6FB-E2D7-4A5D-9072-AF99AB77ACB6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C119696B-7DA2-431E-94C1-FBDC760A20E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이등변 삼각형 89">
              <a:extLst>
                <a:ext uri="{FF2B5EF4-FFF2-40B4-BE49-F238E27FC236}">
                  <a16:creationId xmlns:a16="http://schemas.microsoft.com/office/drawing/2014/main" id="{5D4D7E65-AA13-4BE0-8AB9-4D77616F08AD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이등변 삼각형 90">
              <a:extLst>
                <a:ext uri="{FF2B5EF4-FFF2-40B4-BE49-F238E27FC236}">
                  <a16:creationId xmlns:a16="http://schemas.microsoft.com/office/drawing/2014/main" id="{62BA56A2-63DA-41ED-B100-EB3C1666457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19FCA4A9-6501-4C01-95CF-B5BF001A2C70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게시글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56E156-4BF6-47EB-B5D6-91C4EEB76E0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3FE9EF0-17C4-4910-803A-7B170DC23CD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A0D7C66-B77C-485C-A338-1E70B9360F9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A0543A-D126-472B-9972-A946D07384C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77A0CAC2-C3A4-46A9-825A-6E776D5E2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B40E1243-7D7D-4180-BE2B-787C58C67DA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직사각형 82">
            <a:extLst>
              <a:ext uri="{FF2B5EF4-FFF2-40B4-BE49-F238E27FC236}">
                <a16:creationId xmlns:a16="http://schemas.microsoft.com/office/drawing/2014/main" id="{B918BEB3-0AF8-413D-A9C6-4ECF2A0EC9C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33012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2566"/>
              </p:ext>
            </p:extLst>
          </p:nvPr>
        </p:nvGraphicFramePr>
        <p:xfrm>
          <a:off x="8840764" y="711200"/>
          <a:ext cx="3287735" cy="42778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영문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숫자만 입력 가능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중복 확인 버튼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중복 여부 확인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영문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숫자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, 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특수기호 포함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8~16</a:t>
                      </a: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자 입력 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이름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4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이메일 형식으로 입력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휴대폰 번호 입력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“-”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제외하고 숫자만 입력 가능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입력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790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개인정보 제공 동의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동의가 필수 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618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개인 정보 유효기간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 항목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03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 후 클릭 시 회원가입 진행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항목 입력되지 않은 경우 빨간색 텍스트로 입력 필요한 항목 알림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024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662679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EBA9915-094C-4D3B-ACCB-5D7952D522E3}"/>
              </a:ext>
            </a:extLst>
          </p:cNvPr>
          <p:cNvSpPr/>
          <p:nvPr/>
        </p:nvSpPr>
        <p:spPr>
          <a:xfrm>
            <a:off x="5861877" y="2631776"/>
            <a:ext cx="732874" cy="24353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5861877" y="2638919"/>
            <a:ext cx="73287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중복확인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9ECF0C2-0CFB-4F84-9F1C-313777743D9E}"/>
              </a:ext>
            </a:extLst>
          </p:cNvPr>
          <p:cNvSpPr txBox="1"/>
          <p:nvPr/>
        </p:nvSpPr>
        <p:spPr>
          <a:xfrm>
            <a:off x="3203601" y="214917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pSp>
        <p:nvGrpSpPr>
          <p:cNvPr id="138" name="그룹 137">
            <a:extLst>
              <a:ext uri="{FF2B5EF4-FFF2-40B4-BE49-F238E27FC236}">
                <a16:creationId xmlns:a16="http://schemas.microsoft.com/office/drawing/2014/main" id="{026449E3-8C1F-45C9-BD44-E5401D65364C}"/>
              </a:ext>
            </a:extLst>
          </p:cNvPr>
          <p:cNvGrpSpPr/>
          <p:nvPr/>
        </p:nvGrpSpPr>
        <p:grpSpPr>
          <a:xfrm>
            <a:off x="2328771" y="2399737"/>
            <a:ext cx="3446035" cy="491927"/>
            <a:chOff x="2328771" y="3222410"/>
            <a:chExt cx="3446035" cy="491927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987BC634-A9EA-40A8-A99A-3FC8CCA322F2}"/>
                </a:ext>
              </a:extLst>
            </p:cNvPr>
            <p:cNvSpPr/>
            <p:nvPr/>
          </p:nvSpPr>
          <p:spPr>
            <a:xfrm>
              <a:off x="2428760" y="3444293"/>
              <a:ext cx="334604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290ACD0-00BE-447F-9A6B-8306CA908F6C}"/>
                </a:ext>
              </a:extLst>
            </p:cNvPr>
            <p:cNvSpPr txBox="1"/>
            <p:nvPr/>
          </p:nvSpPr>
          <p:spPr>
            <a:xfrm>
              <a:off x="2449827" y="3468116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(ID)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8576FC6-1685-4233-AEB1-5B3F7307678E}"/>
                </a:ext>
              </a:extLst>
            </p:cNvPr>
            <p:cNvSpPr txBox="1"/>
            <p:nvPr/>
          </p:nvSpPr>
          <p:spPr>
            <a:xfrm>
              <a:off x="2328771" y="3222410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아이디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C59CFAB-7245-4345-9E2B-09763A5B837F}"/>
              </a:ext>
            </a:extLst>
          </p:cNvPr>
          <p:cNvGrpSpPr/>
          <p:nvPr/>
        </p:nvGrpSpPr>
        <p:grpSpPr>
          <a:xfrm>
            <a:off x="2328771" y="2974320"/>
            <a:ext cx="4243972" cy="484518"/>
            <a:chOff x="2328771" y="3772274"/>
            <a:chExt cx="4243972" cy="484518"/>
          </a:xfrm>
        </p:grpSpPr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FCD102A8-6C56-4A4D-A561-EC27B979ACFE}"/>
                </a:ext>
              </a:extLst>
            </p:cNvPr>
            <p:cNvSpPr/>
            <p:nvPr/>
          </p:nvSpPr>
          <p:spPr>
            <a:xfrm>
              <a:off x="2428760" y="4002623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D2346086-F3B4-412C-AFC0-E0D7F2F3C58C}"/>
                </a:ext>
              </a:extLst>
            </p:cNvPr>
            <p:cNvSpPr txBox="1"/>
            <p:nvPr/>
          </p:nvSpPr>
          <p:spPr>
            <a:xfrm>
              <a:off x="2449827" y="401057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457D7B33-B0E3-443D-80D6-D8AF3DB29785}"/>
                </a:ext>
              </a:extLst>
            </p:cNvPr>
            <p:cNvSpPr txBox="1"/>
            <p:nvPr/>
          </p:nvSpPr>
          <p:spPr>
            <a:xfrm>
              <a:off x="2328771" y="3772274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3AB1028C-1BBB-4BBE-B119-9F7BF9CDE99A}"/>
              </a:ext>
            </a:extLst>
          </p:cNvPr>
          <p:cNvGrpSpPr/>
          <p:nvPr/>
        </p:nvGrpSpPr>
        <p:grpSpPr>
          <a:xfrm>
            <a:off x="2328771" y="3489738"/>
            <a:ext cx="4243972" cy="486634"/>
            <a:chOff x="2328771" y="4322138"/>
            <a:chExt cx="4243972" cy="486634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B4E1145B-C252-4C98-BE21-5FCA2796EA40}"/>
                </a:ext>
              </a:extLst>
            </p:cNvPr>
            <p:cNvSpPr/>
            <p:nvPr/>
          </p:nvSpPr>
          <p:spPr>
            <a:xfrm>
              <a:off x="2428760" y="454507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49C76F77-3407-4803-B3FB-270FCF47C67A}"/>
                </a:ext>
              </a:extLst>
            </p:cNvPr>
            <p:cNvSpPr txBox="1"/>
            <p:nvPr/>
          </p:nvSpPr>
          <p:spPr>
            <a:xfrm>
              <a:off x="2449827" y="45625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이름 입력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F3AC178-4ED9-486F-8D79-358E1F9C9AC1}"/>
                </a:ext>
              </a:extLst>
            </p:cNvPr>
            <p:cNvSpPr txBox="1"/>
            <p:nvPr/>
          </p:nvSpPr>
          <p:spPr>
            <a:xfrm>
              <a:off x="2328771" y="432213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이름</a:t>
              </a:r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65642470-8400-4F54-BDE9-B31E310573F7}"/>
              </a:ext>
            </a:extLst>
          </p:cNvPr>
          <p:cNvGrpSpPr/>
          <p:nvPr/>
        </p:nvGrpSpPr>
        <p:grpSpPr>
          <a:xfrm>
            <a:off x="2328771" y="4033150"/>
            <a:ext cx="4237622" cy="488750"/>
            <a:chOff x="2335121" y="4872002"/>
            <a:chExt cx="4237622" cy="488750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0939770C-BA13-4699-B8F0-08D60AA12CB0}"/>
                </a:ext>
              </a:extLst>
            </p:cNvPr>
            <p:cNvSpPr/>
            <p:nvPr/>
          </p:nvSpPr>
          <p:spPr>
            <a:xfrm>
              <a:off x="2428760" y="5097058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6071F83F-669D-4CFD-823D-1D0FE9CF5F88}"/>
                </a:ext>
              </a:extLst>
            </p:cNvPr>
            <p:cNvSpPr txBox="1"/>
            <p:nvPr/>
          </p:nvSpPr>
          <p:spPr>
            <a:xfrm>
              <a:off x="2449827" y="511453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dreamcatcher@dream.com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EF8FF1C-707C-4B1F-8ACE-5E6C79428EAA}"/>
                </a:ext>
              </a:extLst>
            </p:cNvPr>
            <p:cNvSpPr txBox="1"/>
            <p:nvPr/>
          </p:nvSpPr>
          <p:spPr>
            <a:xfrm>
              <a:off x="2335121" y="4872002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AB982B19-8EA8-40E8-8C5A-D3E3CE52776C}"/>
              </a:ext>
            </a:extLst>
          </p:cNvPr>
          <p:cNvGrpSpPr/>
          <p:nvPr/>
        </p:nvGrpSpPr>
        <p:grpSpPr>
          <a:xfrm>
            <a:off x="2328771" y="4578678"/>
            <a:ext cx="4240797" cy="490865"/>
            <a:chOff x="2331946" y="5421866"/>
            <a:chExt cx="4240797" cy="490865"/>
          </a:xfrm>
        </p:grpSpPr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BA6C971B-0E91-404D-9E2C-E599B3E70172}"/>
                </a:ext>
              </a:extLst>
            </p:cNvPr>
            <p:cNvSpPr/>
            <p:nvPr/>
          </p:nvSpPr>
          <p:spPr>
            <a:xfrm>
              <a:off x="2428760" y="5649037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57" name="그룹 156">
              <a:extLst>
                <a:ext uri="{FF2B5EF4-FFF2-40B4-BE49-F238E27FC236}">
                  <a16:creationId xmlns:a16="http://schemas.microsoft.com/office/drawing/2014/main" id="{7674117C-2156-4963-BD30-9D858EB36AE8}"/>
                </a:ext>
              </a:extLst>
            </p:cNvPr>
            <p:cNvGrpSpPr/>
            <p:nvPr/>
          </p:nvGrpSpPr>
          <p:grpSpPr>
            <a:xfrm>
              <a:off x="2331946" y="5421866"/>
              <a:ext cx="2665991" cy="490865"/>
              <a:chOff x="2331946" y="5421866"/>
              <a:chExt cx="2665991" cy="490865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B60D6056-7839-4BED-980B-3DB3C070F74A}"/>
                  </a:ext>
                </a:extLst>
              </p:cNvPr>
              <p:cNvSpPr txBox="1"/>
              <p:nvPr/>
            </p:nvSpPr>
            <p:spPr>
              <a:xfrm>
                <a:off x="2449827" y="5666510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en-US" altLang="ko-KR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‘-’</a:t>
                </a:r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빼고 숫자만 입력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D3D2AE2-F004-48D7-B570-C387D4FE80FC}"/>
                  </a:ext>
                </a:extLst>
              </p:cNvPr>
              <p:cNvSpPr txBox="1"/>
              <p:nvPr/>
            </p:nvSpPr>
            <p:spPr>
              <a:xfrm>
                <a:off x="2331946" y="5421866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휴대폰</a:t>
                </a:r>
              </a:p>
            </p:txBody>
          </p:sp>
        </p:grpSp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10734F4-D381-4A18-B260-C378E85FE37B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5DD1AAD5-119A-4ADB-ADE8-6BA3FEC9263D}"/>
              </a:ext>
            </a:extLst>
          </p:cNvPr>
          <p:cNvSpPr/>
          <p:nvPr/>
        </p:nvSpPr>
        <p:spPr>
          <a:xfrm>
            <a:off x="8660975" y="24139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2" name="타원 211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5730780" y="25400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4B61CE93-3AA8-4616-AD6B-1CCBAB0B032F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8678FD9-23DB-4E96-B2A8-9AB934AAC20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32A89CD3-914D-4416-A94F-F6E2C8E6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22729D94-8920-4871-AFC3-1E8AE2648F4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1D824C-7360-4A09-991B-21A4797E9C65}"/>
              </a:ext>
            </a:extLst>
          </p:cNvPr>
          <p:cNvSpPr txBox="1"/>
          <p:nvPr/>
        </p:nvSpPr>
        <p:spPr>
          <a:xfrm>
            <a:off x="2328771" y="5213707"/>
            <a:ext cx="223370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개인정보 제공동의 여부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9A826E7-27F1-406D-8386-B8CD9D30303D}"/>
              </a:ext>
            </a:extLst>
          </p:cNvPr>
          <p:cNvSpPr/>
          <p:nvPr/>
        </p:nvSpPr>
        <p:spPr>
          <a:xfrm>
            <a:off x="2428760" y="5489997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FC1C125-DCF0-4AD1-A8C6-73778D280DE7}"/>
              </a:ext>
            </a:extLst>
          </p:cNvPr>
          <p:cNvSpPr txBox="1"/>
          <p:nvPr/>
        </p:nvSpPr>
        <p:spPr>
          <a:xfrm>
            <a:off x="2449827" y="5507470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제공에 동의합니다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292DAFED-6750-445A-B9A4-A405802109A6}"/>
              </a:ext>
            </a:extLst>
          </p:cNvPr>
          <p:cNvGrpSpPr/>
          <p:nvPr/>
        </p:nvGrpSpPr>
        <p:grpSpPr>
          <a:xfrm>
            <a:off x="5511092" y="5519625"/>
            <a:ext cx="530410" cy="215444"/>
            <a:chOff x="5484704" y="5787972"/>
            <a:chExt cx="530410" cy="215444"/>
          </a:xfrm>
        </p:grpSpPr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72136D61-156E-477C-8905-62096288BFD7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B3DD57A-E74E-4B54-A93B-302929297C6D}"/>
                </a:ext>
              </a:extLst>
            </p:cNvPr>
            <p:cNvSpPr txBox="1"/>
            <p:nvPr/>
          </p:nvSpPr>
          <p:spPr>
            <a:xfrm>
              <a:off x="5553901" y="5787972"/>
              <a:ext cx="4612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79CD1AAA-C0FF-412D-AAEE-EFEB580904A9}"/>
              </a:ext>
            </a:extLst>
          </p:cNvPr>
          <p:cNvGrpSpPr/>
          <p:nvPr/>
        </p:nvGrpSpPr>
        <p:grpSpPr>
          <a:xfrm>
            <a:off x="5943320" y="5519625"/>
            <a:ext cx="599606" cy="215444"/>
            <a:chOff x="5484704" y="5787972"/>
            <a:chExt cx="599606" cy="215444"/>
          </a:xfrm>
        </p:grpSpPr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CAAF5008-1335-4D41-A172-29C3F6C8F1A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99CA7DAC-59EB-4C05-962C-FB0474856082}"/>
                </a:ext>
              </a:extLst>
            </p:cNvPr>
            <p:cNvSpPr txBox="1"/>
            <p:nvPr/>
          </p:nvSpPr>
          <p:spPr>
            <a:xfrm>
              <a:off x="5553901" y="5787972"/>
              <a:ext cx="530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비동의</a:t>
              </a:r>
              <a:endPara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FC0C283F-868E-4BDB-9806-1230AB92CA34}"/>
              </a:ext>
            </a:extLst>
          </p:cNvPr>
          <p:cNvSpPr txBox="1"/>
          <p:nvPr/>
        </p:nvSpPr>
        <p:spPr>
          <a:xfrm>
            <a:off x="2449827" y="5934281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개인정보 유효기간 선택</a:t>
            </a: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F826114-551C-4039-AFFF-2F8D54A9B119}"/>
              </a:ext>
            </a:extLst>
          </p:cNvPr>
          <p:cNvGrpSpPr/>
          <p:nvPr/>
        </p:nvGrpSpPr>
        <p:grpSpPr>
          <a:xfrm>
            <a:off x="4910351" y="5946436"/>
            <a:ext cx="433958" cy="215444"/>
            <a:chOff x="5484704" y="5787972"/>
            <a:chExt cx="433958" cy="215444"/>
          </a:xfrm>
        </p:grpSpPr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928E5943-47AE-43BC-9ED0-6AF2774FA215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F503FCE-FDEC-45F5-AA2C-BA8C99BF5388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13B44B78-BA85-4F05-83EE-3EB2C140ED48}"/>
              </a:ext>
            </a:extLst>
          </p:cNvPr>
          <p:cNvGrpSpPr/>
          <p:nvPr/>
        </p:nvGrpSpPr>
        <p:grpSpPr>
          <a:xfrm>
            <a:off x="5342579" y="5946436"/>
            <a:ext cx="433958" cy="215444"/>
            <a:chOff x="5484704" y="5787972"/>
            <a:chExt cx="433958" cy="21544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5A15EA1-055E-4DD3-999F-5850A6F18AE1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B3B5145-C1C3-4792-9497-8D4E15E7472B}"/>
                </a:ext>
              </a:extLst>
            </p:cNvPr>
            <p:cNvSpPr txBox="1"/>
            <p:nvPr/>
          </p:nvSpPr>
          <p:spPr>
            <a:xfrm>
              <a:off x="5553901" y="5787972"/>
              <a:ext cx="36476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</a:t>
              </a:r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C3FA324-57F1-44ED-B9CE-4B7E1F2F9D6C}"/>
              </a:ext>
            </a:extLst>
          </p:cNvPr>
          <p:cNvGrpSpPr/>
          <p:nvPr/>
        </p:nvGrpSpPr>
        <p:grpSpPr>
          <a:xfrm>
            <a:off x="5774806" y="5946436"/>
            <a:ext cx="851735" cy="215444"/>
            <a:chOff x="5484704" y="5787972"/>
            <a:chExt cx="851735" cy="215444"/>
          </a:xfrm>
        </p:grpSpPr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7E63364E-61AC-4F6E-9633-936B7F3FF85F}"/>
                </a:ext>
              </a:extLst>
            </p:cNvPr>
            <p:cNvSpPr/>
            <p:nvPr/>
          </p:nvSpPr>
          <p:spPr>
            <a:xfrm>
              <a:off x="5484704" y="5846603"/>
              <a:ext cx="98182" cy="9818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320620D-6228-4377-BC62-3C0F33F78E7C}"/>
                </a:ext>
              </a:extLst>
            </p:cNvPr>
            <p:cNvSpPr txBox="1"/>
            <p:nvPr/>
          </p:nvSpPr>
          <p:spPr>
            <a:xfrm>
              <a:off x="5553901" y="5787972"/>
              <a:ext cx="7825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회원탈퇴 시</a:t>
              </a: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3A7CD19-D3C9-4A63-B4E2-84BBAA5A44E1}"/>
              </a:ext>
            </a:extLst>
          </p:cNvPr>
          <p:cNvSpPr/>
          <p:nvPr/>
        </p:nvSpPr>
        <p:spPr>
          <a:xfrm>
            <a:off x="2428760" y="5916808"/>
            <a:ext cx="4143983" cy="24622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E6E40599-2810-43AB-B514-6FA5341B1DE9}"/>
              </a:ext>
            </a:extLst>
          </p:cNvPr>
          <p:cNvSpPr/>
          <p:nvPr/>
        </p:nvSpPr>
        <p:spPr>
          <a:xfrm>
            <a:off x="2428760" y="6307519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1BA1C49-6C6F-4352-8C8A-68C866DF1ABF}"/>
              </a:ext>
            </a:extLst>
          </p:cNvPr>
          <p:cNvSpPr txBox="1"/>
          <p:nvPr/>
        </p:nvSpPr>
        <p:spPr>
          <a:xfrm>
            <a:off x="3226696" y="6393220"/>
            <a:ext cx="25481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2359558" y="62173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308625" y="256435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11100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364742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17593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47128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3839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9" name="타원 118">
            <a:extLst>
              <a:ext uri="{FF2B5EF4-FFF2-40B4-BE49-F238E27FC236}">
                <a16:creationId xmlns:a16="http://schemas.microsoft.com/office/drawing/2014/main" id="{167EA1D0-F9AA-4C26-B176-61A0C632E12A}"/>
              </a:ext>
            </a:extLst>
          </p:cNvPr>
          <p:cNvSpPr/>
          <p:nvPr/>
        </p:nvSpPr>
        <p:spPr>
          <a:xfrm>
            <a:off x="2299682" y="580339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8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AFD4F-8E6B-411C-9FE7-922C4090B2CD}"/>
              </a:ext>
            </a:extLst>
          </p:cNvPr>
          <p:cNvSpPr txBox="1"/>
          <p:nvPr/>
        </p:nvSpPr>
        <p:spPr>
          <a:xfrm>
            <a:off x="2351727" y="2846842"/>
            <a:ext cx="14328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아이디를 입력해주세요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A020137-3BAC-440F-9605-14000D000883}"/>
              </a:ext>
            </a:extLst>
          </p:cNvPr>
          <p:cNvSpPr/>
          <p:nvPr/>
        </p:nvSpPr>
        <p:spPr>
          <a:xfrm>
            <a:off x="3463739" y="281854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9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45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CE9EF3A-0422-4293-95BA-6F59A58CC8B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3A7ACA4-6559-4C9C-878C-DDC084689A22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34893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회원가입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090272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73F6FC-DF6E-457F-B623-F85CCB836C6E}"/>
              </a:ext>
            </a:extLst>
          </p:cNvPr>
          <p:cNvGrpSpPr/>
          <p:nvPr/>
        </p:nvGrpSpPr>
        <p:grpSpPr>
          <a:xfrm>
            <a:off x="1331237" y="3046906"/>
            <a:ext cx="6176727" cy="2315210"/>
            <a:chOff x="1331237" y="3332656"/>
            <a:chExt cx="6176727" cy="2315210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A4DB86A4-199D-4C53-B17C-4F671C6250EA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회원가입이 완료</a:t>
              </a:r>
              <a:r>
                <a:rPr lang="ko-KR" altLang="en-US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95C0B5DD-AF36-4F53-8376-3F08E481F691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마이제너레이션에서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제공되는 모든 서비스를 이용하실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44" name="그림 14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28E49E8B-23CD-46A2-BFD3-4F051BEBD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69006C24-DDF6-4A82-8CB7-E77FB216306F}"/>
                </a:ext>
              </a:extLst>
            </p:cNvPr>
            <p:cNvSpPr/>
            <p:nvPr/>
          </p:nvSpPr>
          <p:spPr>
            <a:xfrm>
              <a:off x="2428760" y="5199466"/>
              <a:ext cx="4143983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9D262E0-AC8E-4FA0-B61D-A39259C2C213}"/>
                </a:ext>
              </a:extLst>
            </p:cNvPr>
            <p:cNvSpPr txBox="1"/>
            <p:nvPr/>
          </p:nvSpPr>
          <p:spPr>
            <a:xfrm>
              <a:off x="3226696" y="5285167"/>
              <a:ext cx="25481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로그인</a:t>
              </a:r>
            </a:p>
          </p:txBody>
        </p:sp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89C0698-4B30-497E-9127-1E171660DEE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0DF3425-2A97-41B2-A27D-77798294A82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0DA04A-CD9B-47A5-9CCB-C4498D34C25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79F1EFF-A277-44D3-B50D-82B31EEB4C0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CD3B066-180D-417B-939A-1646F681A4AD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22E2F34-95EC-4E04-A173-546611A525A6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이등변 삼각형 44">
              <a:extLst>
                <a:ext uri="{FF2B5EF4-FFF2-40B4-BE49-F238E27FC236}">
                  <a16:creationId xmlns:a16="http://schemas.microsoft.com/office/drawing/2014/main" id="{84309F16-8D77-4183-89FD-DB62B13D7CD8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62172299-0F65-4254-9478-7AFE36061E4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2080363-0225-42C0-8050-6AB05217FE7C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CE518DC-EFAE-44AF-A66E-B62F402FFA62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C3B54476-49B1-49FF-AD49-77DF5C419625}"/>
              </a:ext>
            </a:extLst>
          </p:cNvPr>
          <p:cNvSpPr/>
          <p:nvPr/>
        </p:nvSpPr>
        <p:spPr>
          <a:xfrm>
            <a:off x="2242047" y="47693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8B151F2-4A41-4642-8C44-51A25C1CF02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7F808B4-5D44-4167-8831-E88B271BEE5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F1B9263E-42A4-43FC-9952-058B70C48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B1DBA44-EF1A-45AF-885A-CA3B7EA390CA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3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>
            <a:extLst>
              <a:ext uri="{FF2B5EF4-FFF2-40B4-BE49-F238E27FC236}">
                <a16:creationId xmlns:a16="http://schemas.microsoft.com/office/drawing/2014/main" id="{5743BE73-EDB7-4B81-82C4-DA39F2E1147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0FC3C6E-8EB4-4D1B-82D7-4407C1D194B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64223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9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50173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 후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72ED0F-B814-4138-956F-229254FB1A4D}"/>
              </a:ext>
            </a:extLst>
          </p:cNvPr>
          <p:cNvSpPr txBox="1"/>
          <p:nvPr/>
        </p:nvSpPr>
        <p:spPr>
          <a:xfrm>
            <a:off x="3145545" y="29305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B6F37620-BB28-4832-AC57-96A7BA2A3F14}"/>
              </a:ext>
            </a:extLst>
          </p:cNvPr>
          <p:cNvSpPr/>
          <p:nvPr/>
        </p:nvSpPr>
        <p:spPr>
          <a:xfrm>
            <a:off x="2746577" y="34363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5A3D0D4-68B3-455F-8D5A-26C46A48B987}"/>
              </a:ext>
            </a:extLst>
          </p:cNvPr>
          <p:cNvSpPr txBox="1"/>
          <p:nvPr/>
        </p:nvSpPr>
        <p:spPr>
          <a:xfrm>
            <a:off x="2767644" y="35115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5B0CD604-3264-493D-8403-31EF047C4CA0}"/>
              </a:ext>
            </a:extLst>
          </p:cNvPr>
          <p:cNvSpPr/>
          <p:nvPr/>
        </p:nvSpPr>
        <p:spPr>
          <a:xfrm>
            <a:off x="2535972" y="4717976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0448CDC-FCE2-4E84-9D9C-B27E992C2292}"/>
              </a:ext>
            </a:extLst>
          </p:cNvPr>
          <p:cNvSpPr txBox="1"/>
          <p:nvPr/>
        </p:nvSpPr>
        <p:spPr>
          <a:xfrm>
            <a:off x="3145545" y="481521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EB93388-1957-46EF-BB0D-F3FAD22DB313}"/>
              </a:ext>
            </a:extLst>
          </p:cNvPr>
          <p:cNvSpPr txBox="1"/>
          <p:nvPr/>
        </p:nvSpPr>
        <p:spPr>
          <a:xfrm>
            <a:off x="2767644" y="3983432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B8B774BE-A290-4E57-A5D9-32AAE548B0AD}"/>
              </a:ext>
            </a:extLst>
          </p:cNvPr>
          <p:cNvSpPr/>
          <p:nvPr/>
        </p:nvSpPr>
        <p:spPr>
          <a:xfrm>
            <a:off x="2746577" y="3908272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DFC9237-6E27-48F4-87FE-CCC3E23EEF05}"/>
              </a:ext>
            </a:extLst>
          </p:cNvPr>
          <p:cNvSpPr txBox="1"/>
          <p:nvPr/>
        </p:nvSpPr>
        <p:spPr>
          <a:xfrm>
            <a:off x="4410346" y="4352014"/>
            <a:ext cx="17825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CE4915E-D1AB-41FA-BA39-A9E305142906}"/>
              </a:ext>
            </a:extLst>
          </p:cNvPr>
          <p:cNvGrpSpPr/>
          <p:nvPr/>
        </p:nvGrpSpPr>
        <p:grpSpPr>
          <a:xfrm>
            <a:off x="2442101" y="5236324"/>
            <a:ext cx="2333889" cy="215444"/>
            <a:chOff x="2259221" y="5637687"/>
            <a:chExt cx="2333889" cy="21544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FA855696-E5B3-48D1-8BE3-366F5D1AC07F}"/>
                </a:ext>
              </a:extLst>
            </p:cNvPr>
            <p:cNvSpPr txBox="1"/>
            <p:nvPr/>
          </p:nvSpPr>
          <p:spPr>
            <a:xfrm>
              <a:off x="2259221" y="5637687"/>
              <a:ext cx="192225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마이제너레이션의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회원이 아니신가요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? 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B62DFFC-EC22-4052-BE32-B717E30CFB6F}"/>
                </a:ext>
              </a:extLst>
            </p:cNvPr>
            <p:cNvSpPr txBox="1"/>
            <p:nvPr/>
          </p:nvSpPr>
          <p:spPr>
            <a:xfrm>
              <a:off x="3997116" y="5637687"/>
              <a:ext cx="59599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</p:grpSp>
      <p:pic>
        <p:nvPicPr>
          <p:cNvPr id="54" name="그림 53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5EAEFD61-03C3-4D2D-B078-1AEAEF6790D9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pic>
        <p:nvPicPr>
          <p:cNvPr id="55" name="그림 5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F35249D-ABA3-4CA9-9274-05CE434747AE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0B490A2-126F-4A40-B022-E4C2C39D300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AEEC41-79E1-449E-98CD-2A528EAB07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3F3AF4-EBB6-494E-BBF1-430C494813AF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CBF27-BBA3-4DE1-9A2C-E8FA27B305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25A357A-5A5A-4407-80A7-ACAFEDB0B9B5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0379ABE-7413-48C8-802B-E45C0F85C40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C2A59C26-8448-4579-827B-7C6ADE8BAB27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63">
              <a:extLst>
                <a:ext uri="{FF2B5EF4-FFF2-40B4-BE49-F238E27FC236}">
                  <a16:creationId xmlns:a16="http://schemas.microsoft.com/office/drawing/2014/main" id="{163959FA-174E-4DE4-95F6-0FAB4BBC8A53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A812A7C8-A442-4A84-B9DC-704A42068756}"/>
              </a:ext>
            </a:extLst>
          </p:cNvPr>
          <p:cNvSpPr/>
          <p:nvPr/>
        </p:nvSpPr>
        <p:spPr>
          <a:xfrm>
            <a:off x="2580931" y="325923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A78E2028-34BB-412C-9027-70C9763AAF14}"/>
              </a:ext>
            </a:extLst>
          </p:cNvPr>
          <p:cNvSpPr/>
          <p:nvPr/>
        </p:nvSpPr>
        <p:spPr>
          <a:xfrm>
            <a:off x="4719962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3A31EC-8E47-443A-8E71-2402E1AC4A4E}"/>
              </a:ext>
            </a:extLst>
          </p:cNvPr>
          <p:cNvSpPr/>
          <p:nvPr/>
        </p:nvSpPr>
        <p:spPr>
          <a:xfrm>
            <a:off x="5331085" y="417795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C6CE255C-DB56-424E-B47D-D303BF0E4DE0}"/>
              </a:ext>
            </a:extLst>
          </p:cNvPr>
          <p:cNvSpPr/>
          <p:nvPr/>
        </p:nvSpPr>
        <p:spPr>
          <a:xfrm>
            <a:off x="2390743" y="453978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D574E3-0D9B-4593-9E99-052F2F92FF5D}"/>
              </a:ext>
            </a:extLst>
          </p:cNvPr>
          <p:cNvSpPr/>
          <p:nvPr/>
        </p:nvSpPr>
        <p:spPr>
          <a:xfrm>
            <a:off x="4114932" y="50447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13FD86A-A4E8-4627-ACAA-C8A6AB693C3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E02A04B-135A-44E7-9A28-A1297266847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22A63F2A-7DA6-4F41-92FD-A5C08016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B2F245B-74A2-4EA4-AC90-5FBD2DDE9DD2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DD6EDA5-B552-4232-A70D-9BBFAF3292A9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867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751AF48D-43BD-443B-9D32-003D34518CF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C371501-7D79-4074-97E6-0CB4A86F25A1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3798ED5-8582-4587-924E-2D3697FD9F68}"/>
              </a:ext>
            </a:extLst>
          </p:cNvPr>
          <p:cNvSpPr/>
          <p:nvPr/>
        </p:nvSpPr>
        <p:spPr>
          <a:xfrm>
            <a:off x="2535972" y="464604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1252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674026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08B490-A0AA-4068-AD1C-1FBDF070CC6D}"/>
              </a:ext>
            </a:extLst>
          </p:cNvPr>
          <p:cNvSpPr txBox="1"/>
          <p:nvPr/>
        </p:nvSpPr>
        <p:spPr>
          <a:xfrm>
            <a:off x="3145545" y="2782412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193743-8B9A-45CA-A79A-E65BD2C613D8}"/>
              </a:ext>
            </a:extLst>
          </p:cNvPr>
          <p:cNvSpPr txBox="1"/>
          <p:nvPr/>
        </p:nvSpPr>
        <p:spPr>
          <a:xfrm>
            <a:off x="1331237" y="3113892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이메일로 가입여부를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248FDC02-FF7D-4E26-BB6D-0362D26AF0BB}"/>
              </a:ext>
            </a:extLst>
          </p:cNvPr>
          <p:cNvSpPr/>
          <p:nvPr/>
        </p:nvSpPr>
        <p:spPr>
          <a:xfrm>
            <a:off x="2746577" y="3478729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D1A90E-2C9C-4A8B-A520-067DF8F9B926}"/>
              </a:ext>
            </a:extLst>
          </p:cNvPr>
          <p:cNvSpPr txBox="1"/>
          <p:nvPr/>
        </p:nvSpPr>
        <p:spPr>
          <a:xfrm>
            <a:off x="2767644" y="3553889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978CFD7-C279-435F-8A89-52E5780D099C}"/>
              </a:ext>
            </a:extLst>
          </p:cNvPr>
          <p:cNvSpPr txBox="1"/>
          <p:nvPr/>
        </p:nvSpPr>
        <p:spPr>
          <a:xfrm>
            <a:off x="3145545" y="474329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05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ko-KR" altLang="en-US" dirty="0"/>
              <a:t>조회하기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EEAFE1-3DEF-4477-9485-4326A6802981}"/>
              </a:ext>
            </a:extLst>
          </p:cNvPr>
          <p:cNvSpPr txBox="1"/>
          <p:nvPr/>
        </p:nvSpPr>
        <p:spPr>
          <a:xfrm>
            <a:off x="2767644" y="4025805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7FE8B6A-AF5A-4ADF-9E48-F6BFCC728725}"/>
              </a:ext>
            </a:extLst>
          </p:cNvPr>
          <p:cNvSpPr/>
          <p:nvPr/>
        </p:nvSpPr>
        <p:spPr>
          <a:xfrm>
            <a:off x="2746577" y="3950645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9DDEFC8-6F42-48AC-AD3E-71372203404F}"/>
              </a:ext>
            </a:extLst>
          </p:cNvPr>
          <p:cNvSpPr txBox="1"/>
          <p:nvPr/>
        </p:nvSpPr>
        <p:spPr>
          <a:xfrm>
            <a:off x="3021557" y="5268880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F405366E-9588-4422-8280-F973508F09F3}"/>
              </a:ext>
            </a:extLst>
          </p:cNvPr>
          <p:cNvSpPr/>
          <p:nvPr/>
        </p:nvSpPr>
        <p:spPr>
          <a:xfrm>
            <a:off x="2580931" y="344152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BAB8B2A-8BF6-49F3-A6D1-00C051F7769F}"/>
              </a:ext>
            </a:extLst>
          </p:cNvPr>
          <p:cNvSpPr/>
          <p:nvPr/>
        </p:nvSpPr>
        <p:spPr>
          <a:xfrm>
            <a:off x="2331464" y="448087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085D59C-6818-4756-96B1-A9E56405D6B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09F18E2-CF99-4D42-9C05-7D1EFE5015C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AAC79B3-44D8-44FC-BF36-06CCBC2A862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8A2ACF-7DC1-4F00-A456-47E6E66D60E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2B040D8-09EA-463B-8FDD-D2594FCB6A69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8A8EAAC-2CD0-4F0A-A7E4-D6861E62B4A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E4379894-500A-4416-8EAA-670D2F629D95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C9E1ACB2-80FD-441C-93E6-B6113A3A02A4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7D33DAA-3D84-4198-8CDE-EFCD88B17ED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80CD39B-E5BF-43C1-964F-124B23990AE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D380A2F-2407-4590-B564-29B97B92F838}"/>
              </a:ext>
            </a:extLst>
          </p:cNvPr>
          <p:cNvSpPr/>
          <p:nvPr/>
        </p:nvSpPr>
        <p:spPr>
          <a:xfrm>
            <a:off x="2882060" y="509444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9A3A2604-1D63-492A-9A48-8F8932ECCE10}"/>
              </a:ext>
            </a:extLst>
          </p:cNvPr>
          <p:cNvSpPr/>
          <p:nvPr/>
        </p:nvSpPr>
        <p:spPr>
          <a:xfrm>
            <a:off x="3798401" y="510218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B1B0EE7-60E0-48BC-9B24-FD459E184745}"/>
              </a:ext>
            </a:extLst>
          </p:cNvPr>
          <p:cNvSpPr/>
          <p:nvPr/>
        </p:nvSpPr>
        <p:spPr>
          <a:xfrm>
            <a:off x="4993438" y="513545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4D684D6-A9E3-4B8C-9DE2-B57A9EE281B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75DB2A-237B-4861-B636-43500473946C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C05CD0CA-9842-4CFD-AF6A-08386BA7B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0F7D9E2-D1C3-44BE-A56A-0F86F6EC8D4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2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C15CDC1F-32C2-4E9B-A4B3-BA37F31F43D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9B36DD2-14E1-4CE9-8BB9-2CF987DF8574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869247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아이디조회 결과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아이디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2656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83FD90-F118-4AC7-B050-4440A1267FF5}"/>
              </a:ext>
            </a:extLst>
          </p:cNvPr>
          <p:cNvSpPr/>
          <p:nvPr/>
        </p:nvSpPr>
        <p:spPr>
          <a:xfrm>
            <a:off x="2393950" y="3663255"/>
            <a:ext cx="4051300" cy="120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9FE84B-9961-4B22-96F6-F5C252E81B57}"/>
              </a:ext>
            </a:extLst>
          </p:cNvPr>
          <p:cNvSpPr txBox="1"/>
          <p:nvPr/>
        </p:nvSpPr>
        <p:spPr>
          <a:xfrm>
            <a:off x="3259303" y="4125559"/>
            <a:ext cx="5243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ID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D1EC477-28C4-4FA8-8BAC-114A41A7246A}"/>
              </a:ext>
            </a:extLst>
          </p:cNvPr>
          <p:cNvSpPr txBox="1"/>
          <p:nvPr/>
        </p:nvSpPr>
        <p:spPr>
          <a:xfrm>
            <a:off x="3858882" y="4125559"/>
            <a:ext cx="18483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000" dirty="0" err="1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Dejavu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F018AD8-3A14-41FD-985D-492F336B8715}"/>
              </a:ext>
            </a:extLst>
          </p:cNvPr>
          <p:cNvSpPr txBox="1"/>
          <p:nvPr/>
        </p:nvSpPr>
        <p:spPr>
          <a:xfrm>
            <a:off x="1331237" y="3348027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회원님의 아이디는 다음과 같습니다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82F34DD-FD9B-46B0-A7A7-8494363E677F}"/>
              </a:ext>
            </a:extLst>
          </p:cNvPr>
          <p:cNvSpPr txBox="1"/>
          <p:nvPr/>
        </p:nvSpPr>
        <p:spPr>
          <a:xfrm>
            <a:off x="3145545" y="3003847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아이디 찾기</a:t>
            </a:r>
          </a:p>
        </p:txBody>
      </p:sp>
      <p:pic>
        <p:nvPicPr>
          <p:cNvPr id="48" name="그림 4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FD3C458-9EE3-4F38-B07D-1341DA4624B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AE8B824-CBCA-49DA-91E7-A54450CBEFEC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9E6DD5-FF3A-4664-9CCD-743A6646BA7E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D0BFAC0-F8DB-4D0C-9F21-C5E3D08D77F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4A0C3-3958-420E-8F36-761BD49E81FB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C2977D6-8D75-409A-8FCB-2D7DF963619B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88C0EA63-1B95-4FAF-AFA5-FCBBF0726E53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642F6C42-1DFA-4532-847D-203328D15CC5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8A53215-814A-4EF7-9283-1635B8CA07D2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E1D07547-4B76-484A-81B1-D35037B7813D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84ACC99-8983-4E0E-8431-4A55DDD091C5}"/>
              </a:ext>
            </a:extLst>
          </p:cNvPr>
          <p:cNvSpPr txBox="1"/>
          <p:nvPr/>
        </p:nvSpPr>
        <p:spPr>
          <a:xfrm>
            <a:off x="3021557" y="5067825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비밀번호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69FEFA25-4A82-4A27-8F28-7754389E790B}"/>
              </a:ext>
            </a:extLst>
          </p:cNvPr>
          <p:cNvSpPr/>
          <p:nvPr/>
        </p:nvSpPr>
        <p:spPr>
          <a:xfrm>
            <a:off x="2882060" y="489339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A8B1EAD-357D-4A99-BE63-4218082BB7BF}"/>
              </a:ext>
            </a:extLst>
          </p:cNvPr>
          <p:cNvSpPr/>
          <p:nvPr/>
        </p:nvSpPr>
        <p:spPr>
          <a:xfrm>
            <a:off x="3798401" y="490112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704DB4-C400-4D70-901B-C75C5CEBC0E7}"/>
              </a:ext>
            </a:extLst>
          </p:cNvPr>
          <p:cNvSpPr/>
          <p:nvPr/>
        </p:nvSpPr>
        <p:spPr>
          <a:xfrm>
            <a:off x="4993438" y="493439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77B85DD-AC0B-4B95-B3FC-53D51ACD57A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1428EE9-B6A0-4082-8935-D07F9212127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57DE274-02F8-4E11-8AF0-C8EC8EA73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F71E7B4-5BF7-427F-8887-9631F69A2D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0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4C41D626-988E-449A-B22E-C9C52DA244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F3D67A3-0AD3-4A53-A740-3C762AFAE04A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7761B73-C475-40C2-BB2C-A9AE4ADF7CBD}"/>
              </a:ext>
            </a:extLst>
          </p:cNvPr>
          <p:cNvSpPr/>
          <p:nvPr/>
        </p:nvSpPr>
        <p:spPr>
          <a:xfrm>
            <a:off x="2535972" y="5002729"/>
            <a:ext cx="3767257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018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찾기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504678"/>
              </p:ext>
            </p:extLst>
          </p:nvPr>
        </p:nvGraphicFramePr>
        <p:xfrm>
          <a:off x="8840764" y="711200"/>
          <a:ext cx="3287735" cy="229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아이디와 개인정보 입력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조회하기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비밀번호변경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아이디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찾기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A1F88B3-D161-40DC-8F66-765227768D1B}"/>
              </a:ext>
            </a:extLst>
          </p:cNvPr>
          <p:cNvSpPr txBox="1"/>
          <p:nvPr/>
        </p:nvSpPr>
        <p:spPr>
          <a:xfrm>
            <a:off x="3145545" y="281623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찾기</a:t>
            </a: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C5842C2B-AD48-46FD-88D7-D995325491E3}"/>
              </a:ext>
            </a:extLst>
          </p:cNvPr>
          <p:cNvSpPr/>
          <p:nvPr/>
        </p:nvSpPr>
        <p:spPr>
          <a:xfrm>
            <a:off x="2746577" y="348715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8B9C8C1-8FC1-4C2B-88F3-A1A29FE16DBF}"/>
              </a:ext>
            </a:extLst>
          </p:cNvPr>
          <p:cNvSpPr txBox="1"/>
          <p:nvPr/>
        </p:nvSpPr>
        <p:spPr>
          <a:xfrm>
            <a:off x="2767644" y="356231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이름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89B3EE3-A055-4FD2-9C36-AD8FCF469A0F}"/>
              </a:ext>
            </a:extLst>
          </p:cNvPr>
          <p:cNvSpPr txBox="1"/>
          <p:nvPr/>
        </p:nvSpPr>
        <p:spPr>
          <a:xfrm>
            <a:off x="3145545" y="5099971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조회하기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607409-58D9-4DE2-BDD4-AF5DF4E80474}"/>
              </a:ext>
            </a:extLst>
          </p:cNvPr>
          <p:cNvSpPr txBox="1"/>
          <p:nvPr/>
        </p:nvSpPr>
        <p:spPr>
          <a:xfrm>
            <a:off x="2767644" y="4030936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</a:t>
            </a: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F75E4BB5-72ED-4A84-9858-D9A84B6DB33D}"/>
              </a:ext>
            </a:extLst>
          </p:cNvPr>
          <p:cNvSpPr/>
          <p:nvPr/>
        </p:nvSpPr>
        <p:spPr>
          <a:xfrm>
            <a:off x="2746577" y="3955776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0DA4BE-1C50-4B00-9484-99AE435607EF}"/>
              </a:ext>
            </a:extLst>
          </p:cNvPr>
          <p:cNvSpPr txBox="1"/>
          <p:nvPr/>
        </p:nvSpPr>
        <p:spPr>
          <a:xfrm>
            <a:off x="2767644" y="4499557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이메일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17989AC8-60B9-40FA-8011-D84FF8A4CD35}"/>
              </a:ext>
            </a:extLst>
          </p:cNvPr>
          <p:cNvSpPr/>
          <p:nvPr/>
        </p:nvSpPr>
        <p:spPr>
          <a:xfrm>
            <a:off x="2746577" y="4424397"/>
            <a:ext cx="3346046" cy="39654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FCD3C0B-0C8B-4A9A-9A55-EF5E8CCF5D19}"/>
              </a:ext>
            </a:extLst>
          </p:cNvPr>
          <p:cNvSpPr txBox="1"/>
          <p:nvPr/>
        </p:nvSpPr>
        <p:spPr>
          <a:xfrm>
            <a:off x="1331237" y="314771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가입 시 입력하신 아이디와 이메일로 비밀번호를 확인합니다</a:t>
            </a:r>
            <a:r>
              <a: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6C4E7347-CA10-49BF-B141-2A368FDCE332}"/>
              </a:ext>
            </a:extLst>
          </p:cNvPr>
          <p:cNvSpPr/>
          <p:nvPr/>
        </p:nvSpPr>
        <p:spPr>
          <a:xfrm>
            <a:off x="2580931" y="334834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3442AA60-41B2-463A-805B-74A89B611248}"/>
              </a:ext>
            </a:extLst>
          </p:cNvPr>
          <p:cNvSpPr/>
          <p:nvPr/>
        </p:nvSpPr>
        <p:spPr>
          <a:xfrm>
            <a:off x="2340259" y="493428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3BD512-D069-48E0-BF5A-5B15BCF89474}"/>
              </a:ext>
            </a:extLst>
          </p:cNvPr>
          <p:cNvSpPr txBox="1"/>
          <p:nvPr/>
        </p:nvSpPr>
        <p:spPr>
          <a:xfrm>
            <a:off x="3005291" y="5649812"/>
            <a:ext cx="282861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로그인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아이디 찾기          </a:t>
            </a:r>
            <a:r>
              <a:rPr lang="en-US" altLang="ko-KR" sz="8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|          </a:t>
            </a:r>
            <a:r>
              <a:rPr lang="ko-KR" altLang="en-US" sz="800" dirty="0">
                <a:solidFill>
                  <a:srgbClr val="0D66DD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회원가입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3EB296BD-8923-4C89-9114-EB167A053B25}"/>
              </a:ext>
            </a:extLst>
          </p:cNvPr>
          <p:cNvSpPr/>
          <p:nvPr/>
        </p:nvSpPr>
        <p:spPr>
          <a:xfrm>
            <a:off x="2857464" y="555639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58D7EB9-FEC2-4948-B2B6-33A64E85B646}"/>
              </a:ext>
            </a:extLst>
          </p:cNvPr>
          <p:cNvSpPr/>
          <p:nvPr/>
        </p:nvSpPr>
        <p:spPr>
          <a:xfrm>
            <a:off x="3773234" y="5539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DEBC88E-B502-49C8-AA96-5F1A4EFBE754}"/>
              </a:ext>
            </a:extLst>
          </p:cNvPr>
          <p:cNvSpPr/>
          <p:nvPr/>
        </p:nvSpPr>
        <p:spPr>
          <a:xfrm>
            <a:off x="4871789" y="55485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BB044365-6112-489D-A1EF-EEE70F884FC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A22E889-1591-4D7A-9144-372FE1E4A5F1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7C3E8E-B504-4096-9C33-51B88D205F5E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4FA840A-D36A-4B99-8C6D-5E646B08EE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A05CC82-E550-461A-82A9-1B4B69C6D3B7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120129D3-D5F4-49AA-8374-07CF876ABDE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F35310F-4E12-4FB2-8F9A-930BCEB94F0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C1C2070A-48E2-435E-9936-2AF8CD8B038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5BF0FAD1-461D-4715-9084-7AE013D07DC9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96031725-4881-4159-AD53-2DC1C04613D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49EF68C-1DD1-4BD7-B1DB-26F5F8EA4D9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BF02A0-B139-4539-8317-DC05BE7A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66B3394C-EA42-4187-A448-134976A46BDD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CF9290-41DC-4269-831B-46F79D2DDFCF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744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B77EFC44-C043-4664-9C97-D0C9D725DF6E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4DEE76B2-6F55-469D-BB9F-B7430E81913D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25483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74134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변경확인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 완료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 찾기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아이디찾기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D858D3-8E7C-42ED-B481-6BB7B02B99AA}"/>
              </a:ext>
            </a:extLst>
          </p:cNvPr>
          <p:cNvSpPr txBox="1"/>
          <p:nvPr/>
        </p:nvSpPr>
        <p:spPr>
          <a:xfrm>
            <a:off x="1331237" y="3324239"/>
            <a:ext cx="6176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변경할 비밀번호를 입력해주세요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BF144FD1-B5E1-4561-8527-EC3A5A748CE5}"/>
              </a:ext>
            </a:extLst>
          </p:cNvPr>
          <p:cNvSpPr/>
          <p:nvPr/>
        </p:nvSpPr>
        <p:spPr>
          <a:xfrm>
            <a:off x="2349259" y="41743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01A7B-39DA-4B9F-964F-9A890B0E19DA}"/>
              </a:ext>
            </a:extLst>
          </p:cNvPr>
          <p:cNvSpPr txBox="1"/>
          <p:nvPr/>
        </p:nvSpPr>
        <p:spPr>
          <a:xfrm>
            <a:off x="3145545" y="3034499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비밀번호 변경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45B082A-BCBD-4DA2-AC58-DA7AE00C3B0F}"/>
              </a:ext>
            </a:extLst>
          </p:cNvPr>
          <p:cNvGrpSpPr/>
          <p:nvPr/>
        </p:nvGrpSpPr>
        <p:grpSpPr>
          <a:xfrm>
            <a:off x="2746577" y="3750466"/>
            <a:ext cx="3346046" cy="396541"/>
            <a:chOff x="2746577" y="3964719"/>
            <a:chExt cx="3346046" cy="396541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09BA3F-C50D-43FB-86E1-722E84586491}"/>
                </a:ext>
              </a:extLst>
            </p:cNvPr>
            <p:cNvSpPr/>
            <p:nvPr/>
          </p:nvSpPr>
          <p:spPr>
            <a:xfrm>
              <a:off x="2746577" y="3964719"/>
              <a:ext cx="3346046" cy="39654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A7035CD-5871-4569-A358-66D09FADA30C}"/>
                </a:ext>
              </a:extLst>
            </p:cNvPr>
            <p:cNvSpPr txBox="1"/>
            <p:nvPr/>
          </p:nvSpPr>
          <p:spPr>
            <a:xfrm>
              <a:off x="2767644" y="403987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0E58116-721F-4FC5-8B86-E68E932A7DD7}"/>
              </a:ext>
            </a:extLst>
          </p:cNvPr>
          <p:cNvGrpSpPr/>
          <p:nvPr/>
        </p:nvGrpSpPr>
        <p:grpSpPr>
          <a:xfrm>
            <a:off x="2535972" y="4387724"/>
            <a:ext cx="3767257" cy="448400"/>
            <a:chOff x="2535972" y="5150092"/>
            <a:chExt cx="3767257" cy="4484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154EAB5-2602-49AB-87A1-3482DF8F911C}"/>
                </a:ext>
              </a:extLst>
            </p:cNvPr>
            <p:cNvSpPr/>
            <p:nvPr/>
          </p:nvSpPr>
          <p:spPr>
            <a:xfrm>
              <a:off x="2535972" y="5150092"/>
              <a:ext cx="3767257" cy="448400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CBBBA54-C9D9-4CE1-AD38-766FACD19658}"/>
                </a:ext>
              </a:extLst>
            </p:cNvPr>
            <p:cNvSpPr txBox="1"/>
            <p:nvPr/>
          </p:nvSpPr>
          <p:spPr>
            <a:xfrm>
              <a:off x="3145545" y="5247334"/>
              <a:ext cx="254811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확   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F684E76-E8F2-4148-B977-DAD4CC9C958B}"/>
              </a:ext>
            </a:extLst>
          </p:cNvPr>
          <p:cNvGrpSpPr/>
          <p:nvPr/>
        </p:nvGrpSpPr>
        <p:grpSpPr>
          <a:xfrm>
            <a:off x="3109919" y="4880181"/>
            <a:ext cx="2905542" cy="439543"/>
            <a:chOff x="3143644" y="5573076"/>
            <a:chExt cx="2905542" cy="43954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03AD7F3-E013-4204-A42B-79749A1AA20E}"/>
                </a:ext>
              </a:extLst>
            </p:cNvPr>
            <p:cNvSpPr txBox="1"/>
            <p:nvPr/>
          </p:nvSpPr>
          <p:spPr>
            <a:xfrm>
              <a:off x="3220568" y="5797175"/>
              <a:ext cx="282861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아이디 찾기          </a:t>
              </a:r>
              <a:r>
                <a:rPr lang="en-US" altLang="ko-KR" sz="8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|          </a:t>
              </a:r>
              <a:r>
                <a:rPr lang="ko-KR" altLang="en-US" sz="800" dirty="0">
                  <a:solidFill>
                    <a:srgbClr val="0D66DD"/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회원가입</a:t>
              </a: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8874760E-EFBF-4370-B0C0-DE3965B6F3E1}"/>
                </a:ext>
              </a:extLst>
            </p:cNvPr>
            <p:cNvSpPr/>
            <p:nvPr/>
          </p:nvSpPr>
          <p:spPr>
            <a:xfrm>
              <a:off x="3143644" y="5589854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8E571024-F951-4396-8B70-7AD3BB2F0AAE}"/>
                </a:ext>
              </a:extLst>
            </p:cNvPr>
            <p:cNvSpPr/>
            <p:nvPr/>
          </p:nvSpPr>
          <p:spPr>
            <a:xfrm>
              <a:off x="4059414" y="557307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4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5318EAC-C790-406B-B5F7-8D18F963A69C}"/>
                </a:ext>
              </a:extLst>
            </p:cNvPr>
            <p:cNvSpPr/>
            <p:nvPr/>
          </p:nvSpPr>
          <p:spPr>
            <a:xfrm>
              <a:off x="5157969" y="5582006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5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  <p:pic>
        <p:nvPicPr>
          <p:cNvPr id="66" name="그림 65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D5FCAE9-60FF-4FD8-A37E-5EC7F9159CD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2219CCA-2C3E-4F78-9CFC-6C1C35C6EE58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AEC6AF9-9D56-446E-A45C-907F09816985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21930-DEA0-4604-8399-653E8A9A9A7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BCE8A71-1003-46DF-B409-CB18034701CF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23386A7E-48B8-4589-97BF-673AA99060B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AD182F6-3E54-4CC4-A0F8-56834300BAD0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이등변 삼각형 72">
              <a:extLst>
                <a:ext uri="{FF2B5EF4-FFF2-40B4-BE49-F238E27FC236}">
                  <a16:creationId xmlns:a16="http://schemas.microsoft.com/office/drawing/2014/main" id="{BDE2262B-7062-4251-93A9-F65156BD90CC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이등변 삼각형 74">
              <a:extLst>
                <a:ext uri="{FF2B5EF4-FFF2-40B4-BE49-F238E27FC236}">
                  <a16:creationId xmlns:a16="http://schemas.microsoft.com/office/drawing/2014/main" id="{9110D57C-51A2-4EB6-8692-DA5AACC9FBE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7" name="그림 76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6CB5A034-6862-4E95-9D0F-79F25C6E524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0940D6-549E-41ED-A49A-CE5874AB55C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ED62583-4812-4DF9-A1B0-829481BD0B8D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0C8179-E7A5-4941-AA8E-8A2417E09C76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F336596C-10C3-4022-8739-2086AF587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1DB8B4EE-B9E5-4807-9958-5DDE034641B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2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23D91A-C951-40CD-B4C6-14C1A8838506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9BD0CF-6B98-449D-BFD4-706AABECD655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971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변경완료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 찾기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조회하기버튼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변경확인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840314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로그인화면으로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B019F33-8DEC-4CDF-95FA-F7FB397B4BF2}"/>
              </a:ext>
            </a:extLst>
          </p:cNvPr>
          <p:cNvGrpSpPr/>
          <p:nvPr/>
        </p:nvGrpSpPr>
        <p:grpSpPr>
          <a:xfrm>
            <a:off x="1331237" y="3002786"/>
            <a:ext cx="6176727" cy="2316938"/>
            <a:chOff x="1331237" y="3332656"/>
            <a:chExt cx="6176727" cy="2316938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84F972B-EE6C-4471-8B5F-1B5B2822C4D9}"/>
                </a:ext>
              </a:extLst>
            </p:cNvPr>
            <p:cNvGrpSpPr/>
            <p:nvPr/>
          </p:nvGrpSpPr>
          <p:grpSpPr>
            <a:xfrm>
              <a:off x="2535972" y="5201194"/>
              <a:ext cx="3767257" cy="448400"/>
              <a:chOff x="2535972" y="5150092"/>
              <a:chExt cx="3767257" cy="448400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2EE23AD-9830-43EB-A1DA-A641E0F75C44}"/>
                  </a:ext>
                </a:extLst>
              </p:cNvPr>
              <p:cNvSpPr/>
              <p:nvPr/>
            </p:nvSpPr>
            <p:spPr>
              <a:xfrm>
                <a:off x="2535972" y="5150092"/>
                <a:ext cx="3767257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D54810D-E1E5-4733-98EE-06826F777BD6}"/>
                  </a:ext>
                </a:extLst>
              </p:cNvPr>
              <p:cNvSpPr txBox="1"/>
              <p:nvPr/>
            </p:nvSpPr>
            <p:spPr>
              <a:xfrm>
                <a:off x="3145545" y="5247334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로그인 화면으로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2927525-3DF4-4207-9C09-4411BAA7BB39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변경이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CD04375-251D-49C3-A26C-D84B725EECC6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변경된 비밀번호로 로그인 해주시기 바랍니다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4" name="그림 63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8FE66549-9FB5-47D3-9021-7D099395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50" name="그림 49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A3B7CAE3-61E8-42F5-9610-266717E3278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2166AEC-0D45-459A-89DC-8DB3E64C34B3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9B0AB7-AD05-44FE-BF41-C6953E2D16F2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CF463C-6D51-46BE-B550-C32FC97E6C82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A840D6-717D-4A96-A466-62F564C9A094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ECF0533-A891-4D78-934C-2198AEEDF33E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943F9A-A582-4486-8A7E-EBCA58B0C83C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7A39C86-B1D7-4AEA-B00A-2D28E419507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53938465-0A29-42BB-BDA5-05236D3944D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01AA2980-11B1-4595-B616-17C77DD351E9}"/>
              </a:ext>
            </a:extLst>
          </p:cNvPr>
          <p:cNvSpPr/>
          <p:nvPr/>
        </p:nvSpPr>
        <p:spPr>
          <a:xfrm>
            <a:off x="2349259" y="468326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FD26B9-C1C6-43A8-ACA8-CDCECEEE9F6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85CC4CC-3925-4FDB-8E34-99881D077CBF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C1D4F872-6C2E-403E-AC57-0C9170CAC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pic>
        <p:nvPicPr>
          <p:cNvPr id="41" name="그림 40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1869880C-37D1-4EDB-B6CA-34033AF899C7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AF53F2E6-CDC3-4729-85C7-0D90BF3CC76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26DE628-C7D3-4516-ADF6-421788165CC3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3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AA4BE8-D6D7-495E-9AF7-EA9A32B2CDD9}"/>
              </a:ext>
            </a:extLst>
          </p:cNvPr>
          <p:cNvSpPr/>
          <p:nvPr/>
        </p:nvSpPr>
        <p:spPr>
          <a:xfrm>
            <a:off x="63500" y="1461135"/>
            <a:ext cx="8712200" cy="5333361"/>
          </a:xfrm>
          <a:prstGeom prst="rect">
            <a:avLst/>
          </a:prstGeom>
          <a:gradFill flip="none" rotWithShape="1">
            <a:gsLst>
              <a:gs pos="47000">
                <a:srgbClr val="02C095"/>
              </a:gs>
              <a:gs pos="0">
                <a:srgbClr val="00EC66"/>
              </a:gs>
              <a:gs pos="100000">
                <a:srgbClr val="047DDD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13321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 페이지</a:t>
                      </a: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13298"/>
              </p:ext>
            </p:extLst>
          </p:nvPr>
        </p:nvGraphicFramePr>
        <p:xfrm>
          <a:off x="8840764" y="711200"/>
          <a:ext cx="3287735" cy="3033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1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메인기능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나의 만족도 알아보기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메인기능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2(MZ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비교분석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3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문의하기 게시판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4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로그인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5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회원가입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6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텍스트 애니메이션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(My life-&gt; My happiness-&gt; My everything-&gt; better.)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65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7</a:t>
                      </a:r>
                      <a:endParaRPr lang="ko-KR" altLang="en-US" sz="9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나의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만족도 </a:t>
                      </a:r>
                      <a:r>
                        <a:rPr lang="ko-KR" altLang="en-US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알아보기</a:t>
                      </a:r>
                      <a:r>
                        <a:rPr lang="en-US" altLang="ko-KR" sz="9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333975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1967-D07E-44E9-8EDB-46136B17F8D0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E57DE15-8C54-4BF6-BC9E-97D7D154D4D8}"/>
              </a:ext>
            </a:extLst>
          </p:cNvPr>
          <p:cNvCxnSpPr>
            <a:cxnSpLocks/>
          </p:cNvCxnSpPr>
          <p:nvPr/>
        </p:nvCxnSpPr>
        <p:spPr>
          <a:xfrm>
            <a:off x="63500" y="1461135"/>
            <a:ext cx="871220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3E59969-BAE0-41F7-AEB5-7172942D2290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폰트, 그래픽, 텍스트, 로고이(가) 표시된 사진&#10;&#10;자동 생성된 설명">
            <a:extLst>
              <a:ext uri="{FF2B5EF4-FFF2-40B4-BE49-F238E27FC236}">
                <a16:creationId xmlns:a16="http://schemas.microsoft.com/office/drawing/2014/main" id="{3C51093C-D135-4579-8703-99D242FAA39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1" y="1538276"/>
            <a:ext cx="1422168" cy="47405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A8EE63F-E55D-4184-AE56-6399F5FF848A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B5CE55-55AA-4D5D-A196-26996B8EAB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640C43-413B-4963-AEDE-8CE75D6B06E0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E14FC7-078D-4223-AB47-C310071EB22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587F9F-CA9E-4B78-AA5A-4959F5B5489B}"/>
              </a:ext>
            </a:extLst>
          </p:cNvPr>
          <p:cNvSpPr txBox="1"/>
          <p:nvPr/>
        </p:nvSpPr>
        <p:spPr>
          <a:xfrm>
            <a:off x="3219464" y="3653879"/>
            <a:ext cx="24002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My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 </a:t>
            </a:r>
            <a:r>
              <a:rPr lang="en-US" altLang="ko-KR" sz="4800" dirty="0">
                <a:solidFill>
                  <a:schemeClr val="bg1"/>
                </a:solidFill>
                <a:effectLst>
                  <a:outerShdw dist="38100" dir="3900000" algn="t" rotWithShape="0">
                    <a:prstClr val="black">
                      <a:alpha val="67000"/>
                    </a:prstClr>
                  </a:outerShdw>
                </a:effectLst>
                <a:latin typeface="여기어때 잘난체 OTF" panose="020B0600000101010101" pitchFamily="34" charset="-127"/>
                <a:ea typeface="여기어때 잘난체 OTF" panose="020B0600000101010101" pitchFamily="34" charset="-127"/>
              </a:rPr>
              <a:t>life</a:t>
            </a:r>
            <a:endParaRPr lang="ko-KR" altLang="en-US" sz="4800" dirty="0">
              <a:solidFill>
                <a:schemeClr val="bg1"/>
              </a:solidFill>
              <a:effectLst>
                <a:outerShdw dist="38100" dir="3900000" algn="t" rotWithShape="0">
                  <a:prstClr val="black">
                    <a:alpha val="67000"/>
                  </a:prstClr>
                </a:outerShdw>
              </a:effectLst>
              <a:latin typeface="여기어때 잘난체 OTF" panose="020B0600000101010101" pitchFamily="34" charset="-127"/>
              <a:ea typeface="여기어때 잘난체 OTF" panose="020B0600000101010101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FC7A51-23D5-4EDC-837C-345C61D6FE86}"/>
              </a:ext>
            </a:extLst>
          </p:cNvPr>
          <p:cNvCxnSpPr>
            <a:cxnSpLocks/>
          </p:cNvCxnSpPr>
          <p:nvPr/>
        </p:nvCxnSpPr>
        <p:spPr>
          <a:xfrm>
            <a:off x="8449080" y="5688806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E13E4DA-A24A-4245-955F-3B870A250B3B}"/>
              </a:ext>
            </a:extLst>
          </p:cNvPr>
          <p:cNvCxnSpPr>
            <a:cxnSpLocks/>
          </p:cNvCxnSpPr>
          <p:nvPr/>
        </p:nvCxnSpPr>
        <p:spPr>
          <a:xfrm rot="16200000">
            <a:off x="8062928" y="6074958"/>
            <a:ext cx="0" cy="78105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B2599C8-E350-4211-A9D3-2BECCCE00F1A}"/>
              </a:ext>
            </a:extLst>
          </p:cNvPr>
          <p:cNvCxnSpPr>
            <a:cxnSpLocks/>
          </p:cNvCxnSpPr>
          <p:nvPr/>
        </p:nvCxnSpPr>
        <p:spPr>
          <a:xfrm flipH="1" flipV="1">
            <a:off x="7680494" y="5696895"/>
            <a:ext cx="764216" cy="764216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D680AF-0B33-46E3-9F1F-B96CD2A0B8CB}"/>
              </a:ext>
            </a:extLst>
          </p:cNvPr>
          <p:cNvSpPr txBox="1"/>
          <p:nvPr/>
        </p:nvSpPr>
        <p:spPr>
          <a:xfrm>
            <a:off x="7445829" y="6460713"/>
            <a:ext cx="115288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내 삶의 만족도 알아보기 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C7B1C7E-A48B-4D89-B9A4-91DDA41CB603}"/>
              </a:ext>
            </a:extLst>
          </p:cNvPr>
          <p:cNvSpPr/>
          <p:nvPr/>
        </p:nvSpPr>
        <p:spPr>
          <a:xfrm>
            <a:off x="2461610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BAF8ADF3-EC51-401F-A853-FF884C1E3122}"/>
              </a:ext>
            </a:extLst>
          </p:cNvPr>
          <p:cNvSpPr/>
          <p:nvPr/>
        </p:nvSpPr>
        <p:spPr>
          <a:xfrm>
            <a:off x="4494661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59D3327-345D-42E5-8149-C8BE6060D88F}"/>
              </a:ext>
            </a:extLst>
          </p:cNvPr>
          <p:cNvSpPr/>
          <p:nvPr/>
        </p:nvSpPr>
        <p:spPr>
          <a:xfrm>
            <a:off x="6070083" y="142711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8458E6D-D10B-4632-A5B8-F089FFCC7198}"/>
              </a:ext>
            </a:extLst>
          </p:cNvPr>
          <p:cNvSpPr/>
          <p:nvPr/>
        </p:nvSpPr>
        <p:spPr>
          <a:xfrm>
            <a:off x="7539314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64DF5F3-D077-477B-8BB9-406559EF0594}"/>
              </a:ext>
            </a:extLst>
          </p:cNvPr>
          <p:cNvSpPr/>
          <p:nvPr/>
        </p:nvSpPr>
        <p:spPr>
          <a:xfrm>
            <a:off x="8049307" y="140074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D162E50-179F-4B1F-8C37-A5A4E874026A}"/>
              </a:ext>
            </a:extLst>
          </p:cNvPr>
          <p:cNvSpPr/>
          <p:nvPr/>
        </p:nvSpPr>
        <p:spPr>
          <a:xfrm>
            <a:off x="3154400" y="359597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47AE8B6-FECF-482B-9717-E367EBC8CD49}"/>
              </a:ext>
            </a:extLst>
          </p:cNvPr>
          <p:cNvSpPr/>
          <p:nvPr/>
        </p:nvSpPr>
        <p:spPr>
          <a:xfrm>
            <a:off x="7287567" y="627780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7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967C744-60C6-4289-B3BC-7CF7206C976A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AEE0C2-374B-4B29-82B0-D24026E0AD8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7B03008-0955-43DA-BA4C-EA2F9F48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47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>
            <a:extLst>
              <a:ext uri="{FF2B5EF4-FFF2-40B4-BE49-F238E27FC236}">
                <a16:creationId xmlns:a16="http://schemas.microsoft.com/office/drawing/2014/main" id="{B040596D-570D-4C73-ABF0-18EDFFCEC3F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48894B7-0AD1-4166-9B64-6AAD9A48DDBF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1417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endParaRPr lang="en-US" altLang="ko-KR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15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 수정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724229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비밀번호 확인 페이지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회원탈퇴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비밀번호확인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확인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*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마이페이지는 로그인 해야만 보임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76554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398251B-C71A-43AE-BE6C-BD25B04F5C8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02D638A-F8AA-4D81-B0B0-D251712FC39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E221F0-08F1-474D-A139-0BDA2CD59694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B89276-AC24-4052-8C8B-ABEFA8219BCD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068569C-ACC9-4586-B132-F1C32B74D082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131785F9-7F13-461B-B961-25934C34D26B}"/>
              </a:ext>
            </a:extLst>
          </p:cNvPr>
          <p:cNvGrpSpPr/>
          <p:nvPr/>
        </p:nvGrpSpPr>
        <p:grpSpPr>
          <a:xfrm>
            <a:off x="3113807" y="3174960"/>
            <a:ext cx="4256180" cy="1225590"/>
            <a:chOff x="3113807" y="3174960"/>
            <a:chExt cx="4256180" cy="12255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CE63AF-2178-4C99-8020-8EC7A905178F}"/>
                </a:ext>
              </a:extLst>
            </p:cNvPr>
            <p:cNvSpPr txBox="1"/>
            <p:nvPr/>
          </p:nvSpPr>
          <p:spPr>
            <a:xfrm>
              <a:off x="3967842" y="3174960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87C9B5C-7481-436D-A3EA-69E58B5D181B}"/>
                </a:ext>
              </a:extLst>
            </p:cNvPr>
            <p:cNvSpPr txBox="1"/>
            <p:nvPr/>
          </p:nvSpPr>
          <p:spPr>
            <a:xfrm>
              <a:off x="4117981" y="3428315"/>
              <a:ext cx="2308681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본인 확인을 위해 비밀번호를 입력하세요</a:t>
              </a:r>
              <a:r>
                <a:rPr lang="en-US" altLang="ko-KR" sz="9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7B4E5D62-BF7C-4E1D-A6C4-32EB28B55EFE}"/>
                </a:ext>
              </a:extLst>
            </p:cNvPr>
            <p:cNvGrpSpPr/>
            <p:nvPr/>
          </p:nvGrpSpPr>
          <p:grpSpPr>
            <a:xfrm>
              <a:off x="3113807" y="3772274"/>
              <a:ext cx="4256180" cy="628276"/>
              <a:chOff x="2963771" y="3772274"/>
              <a:chExt cx="4256180" cy="628276"/>
            </a:xfrm>
          </p:grpSpPr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0C19FEA8-EAFF-4C9D-80ED-583B7C8C1571}"/>
                  </a:ext>
                </a:extLst>
              </p:cNvPr>
              <p:cNvSpPr/>
              <p:nvPr/>
            </p:nvSpPr>
            <p:spPr>
              <a:xfrm>
                <a:off x="3063761" y="4002623"/>
                <a:ext cx="3346046" cy="397927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BBCA09B-B40B-45CE-A7C2-B75AB631E420}"/>
                  </a:ext>
                </a:extLst>
              </p:cNvPr>
              <p:cNvSpPr txBox="1"/>
              <p:nvPr/>
            </p:nvSpPr>
            <p:spPr>
              <a:xfrm>
                <a:off x="2963771" y="3772274"/>
                <a:ext cx="2548110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비밀번호</a:t>
                </a:r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1344E78-CFC7-4CB0-8805-B3A074149C68}"/>
                  </a:ext>
                </a:extLst>
              </p:cNvPr>
              <p:cNvGrpSpPr/>
              <p:nvPr/>
            </p:nvGrpSpPr>
            <p:grpSpPr>
              <a:xfrm>
                <a:off x="6472583" y="4002623"/>
                <a:ext cx="747368" cy="397925"/>
                <a:chOff x="3063760" y="6067133"/>
                <a:chExt cx="4143983" cy="448400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15C41369-1A72-4FC4-9787-8013A77BD643}"/>
                    </a:ext>
                  </a:extLst>
                </p:cNvPr>
                <p:cNvSpPr/>
                <p:nvPr/>
              </p:nvSpPr>
              <p:spPr>
                <a:xfrm>
                  <a:off x="3063760" y="6067133"/>
                  <a:ext cx="4143983" cy="448400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C9BDAABF-9B27-4A39-A67D-7FCEBE20762C}"/>
                    </a:ext>
                  </a:extLst>
                </p:cNvPr>
                <p:cNvSpPr txBox="1"/>
                <p:nvPr/>
              </p:nvSpPr>
              <p:spPr>
                <a:xfrm>
                  <a:off x="3861697" y="6164375"/>
                  <a:ext cx="2548110" cy="286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latinLnBrk="1"/>
                  <a:r>
                    <a:rPr lang="ko-KR" altLang="en-US" sz="1050" dirty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</a:rPr>
                    <a:t>확인</a:t>
                  </a:r>
                  <a:endParaRPr lang="en-US" altLang="ko-KR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endParaRPr>
                </a:p>
              </p:txBody>
            </p:sp>
          </p:grpSp>
        </p:grpSp>
      </p:grpSp>
      <p:pic>
        <p:nvPicPr>
          <p:cNvPr id="59" name="그림 58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4B157985-C46A-44F5-8690-F181B7B45A0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3C42A3DC-6482-4DF2-AA38-5B48EDC2EE03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E312A3-44CB-4D9C-AF28-0C7D04FEE3A4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87ECC83-F345-4CE9-903C-B4B3C806D70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96A6F491-A146-4B7A-83B7-2C7CF50AA86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77ADDE8-91D7-4EEC-85D9-1C1DE93B791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이등변 삼각형 65">
              <a:extLst>
                <a:ext uri="{FF2B5EF4-FFF2-40B4-BE49-F238E27FC236}">
                  <a16:creationId xmlns:a16="http://schemas.microsoft.com/office/drawing/2014/main" id="{973137E9-2317-4E40-96F7-3B1E154B813B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이등변 삼각형 66">
              <a:extLst>
                <a:ext uri="{FF2B5EF4-FFF2-40B4-BE49-F238E27FC236}">
                  <a16:creationId xmlns:a16="http://schemas.microsoft.com/office/drawing/2014/main" id="{EA086B1C-1339-41A1-B9CA-D6EB94DB9E96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E84E462-47D3-4451-88E9-A7B6154E446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95458731-F807-47D3-A59A-7F7B5623E358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82C1CBF-2407-4FE5-8D18-6328930DD9A3}"/>
              </a:ext>
            </a:extLst>
          </p:cNvPr>
          <p:cNvSpPr/>
          <p:nvPr/>
        </p:nvSpPr>
        <p:spPr>
          <a:xfrm>
            <a:off x="371015" y="24866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879349B-1575-474E-9B34-92EE0D1B1E1D}"/>
              </a:ext>
            </a:extLst>
          </p:cNvPr>
          <p:cNvSpPr/>
          <p:nvPr/>
        </p:nvSpPr>
        <p:spPr>
          <a:xfrm>
            <a:off x="371015" y="283838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278CAA9-9CBB-4109-A19D-C793B24941FF}"/>
              </a:ext>
            </a:extLst>
          </p:cNvPr>
          <p:cNvSpPr/>
          <p:nvPr/>
        </p:nvSpPr>
        <p:spPr>
          <a:xfrm>
            <a:off x="6492374" y="380493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4C16554-3F5B-445D-AFA0-F93BC0C6DE4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558C1D0-275C-4208-9071-6E39DD2D919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2AAEC044-7CCD-4B4F-A50C-48233DB15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2310F65-F199-44D6-A173-B32780F7153E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07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487B0EBD-F599-4C1C-BD64-7C996773EAD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C1F538-EB62-4D2F-BED3-780B5FE2213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44954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16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회원정보수정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확인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4936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회원정보수정완료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메인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림 53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6D5535A1-3072-46BF-B2F2-9816CEBFC0E1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8A3CAB7-86BB-4E13-BEEE-3EC66125FADD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974BE4-C9A1-480D-8064-B064F0CD455C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A20528-440B-4BFB-83BA-C1BC41E2C91C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7D3C3E-CB63-40AE-BBC4-F4651E8773A8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38E2FAC8-7302-48C3-9D28-5DAE4878974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이등변 삼각형 85">
              <a:extLst>
                <a:ext uri="{FF2B5EF4-FFF2-40B4-BE49-F238E27FC236}">
                  <a16:creationId xmlns:a16="http://schemas.microsoft.com/office/drawing/2014/main" id="{B277E5B1-F235-4AB6-98D6-55B3A929761E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이등변 삼각형 86">
              <a:extLst>
                <a:ext uri="{FF2B5EF4-FFF2-40B4-BE49-F238E27FC236}">
                  <a16:creationId xmlns:a16="http://schemas.microsoft.com/office/drawing/2014/main" id="{E5A984C5-CA03-4C42-B481-458C2CF8509A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2F6E7CE-92BB-41CC-A954-9367A431AF14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F62F318-82B3-4C2E-B9A4-2F85FC1E1D3B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BB4F5E-87BC-41FD-9BB6-6E236DB65F9E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EB0962-D4A2-4CB1-A6F9-2D219C35663C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EDEB810C-EA08-4F9E-BAC9-87C180FD4B1D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13CDE5E-85EF-44AC-9F72-876E2D879FEF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CBA2A66-5341-4936-958B-3EBC059AB6CC}"/>
              </a:ext>
            </a:extLst>
          </p:cNvPr>
          <p:cNvGrpSpPr/>
          <p:nvPr/>
        </p:nvGrpSpPr>
        <p:grpSpPr>
          <a:xfrm>
            <a:off x="2963771" y="2674662"/>
            <a:ext cx="4745128" cy="3618996"/>
            <a:chOff x="2963771" y="2896537"/>
            <a:chExt cx="4745128" cy="3618996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65A73A4-10CD-455F-9DC5-F8CE2961C1C7}"/>
                </a:ext>
              </a:extLst>
            </p:cNvPr>
            <p:cNvSpPr txBox="1"/>
            <p:nvPr/>
          </p:nvSpPr>
          <p:spPr>
            <a:xfrm>
              <a:off x="3948792" y="2896537"/>
              <a:ext cx="2548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4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회원정보수정</a:t>
              </a:r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305E61BA-E72E-4972-898A-0E2F5A3A8717}"/>
                </a:ext>
              </a:extLst>
            </p:cNvPr>
            <p:cNvSpPr/>
            <p:nvPr/>
          </p:nvSpPr>
          <p:spPr>
            <a:xfrm>
              <a:off x="3063760" y="4544255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02E640-B568-472D-89B0-C9A5614D6605}"/>
                </a:ext>
              </a:extLst>
            </p:cNvPr>
            <p:cNvSpPr txBox="1"/>
            <p:nvPr/>
          </p:nvSpPr>
          <p:spPr>
            <a:xfrm>
              <a:off x="3084827" y="4561728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변경할 이메일을 입력하세요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88DA8E94-213F-4996-8098-A5F0512580FE}"/>
                </a:ext>
              </a:extLst>
            </p:cNvPr>
            <p:cNvSpPr/>
            <p:nvPr/>
          </p:nvSpPr>
          <p:spPr>
            <a:xfrm>
              <a:off x="3063760" y="3429000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8EF5A2-A341-46EE-A3EE-7941C1326524}"/>
                </a:ext>
              </a:extLst>
            </p:cNvPr>
            <p:cNvSpPr txBox="1"/>
            <p:nvPr/>
          </p:nvSpPr>
          <p:spPr>
            <a:xfrm>
              <a:off x="3084826" y="3436948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(8~16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자의 영문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숫자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,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특수기호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)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9D2E335-D8EA-4DD0-914A-D1D0F510C5E1}"/>
                </a:ext>
              </a:extLst>
            </p:cNvPr>
            <p:cNvSpPr txBox="1"/>
            <p:nvPr/>
          </p:nvSpPr>
          <p:spPr>
            <a:xfrm>
              <a:off x="2963771" y="3198651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4C636BE-D46B-42CF-8EFA-9DD31F69FE67}"/>
                </a:ext>
              </a:extLst>
            </p:cNvPr>
            <p:cNvSpPr txBox="1"/>
            <p:nvPr/>
          </p:nvSpPr>
          <p:spPr>
            <a:xfrm>
              <a:off x="2970121" y="4319199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이메일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B12D1415-EC2C-45C3-9647-515078BABED5}"/>
                </a:ext>
              </a:extLst>
            </p:cNvPr>
            <p:cNvSpPr/>
            <p:nvPr/>
          </p:nvSpPr>
          <p:spPr>
            <a:xfrm>
              <a:off x="3063760" y="5096234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160733E-F8A7-4C0B-8E89-84F1EB6355FB}"/>
                </a:ext>
              </a:extLst>
            </p:cNvPr>
            <p:cNvSpPr txBox="1"/>
            <p:nvPr/>
          </p:nvSpPr>
          <p:spPr>
            <a:xfrm>
              <a:off x="3084827" y="511370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‘-’</a:t>
              </a:r>
              <a:r>
                <a:rPr lang="ko-KR" altLang="en-US" sz="1000" dirty="0" err="1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뺴고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 숫자만 입력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E0A90AE-966C-45A8-822F-5018100FF5F2}"/>
                </a:ext>
              </a:extLst>
            </p:cNvPr>
            <p:cNvSpPr txBox="1"/>
            <p:nvPr/>
          </p:nvSpPr>
          <p:spPr>
            <a:xfrm>
              <a:off x="2966946" y="4869063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휴대폰</a:t>
              </a:r>
            </a:p>
          </p:txBody>
        </p: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0AC1FC8F-6D25-4A04-ADCF-E3E4B6348081}"/>
                </a:ext>
              </a:extLst>
            </p:cNvPr>
            <p:cNvGrpSpPr/>
            <p:nvPr/>
          </p:nvGrpSpPr>
          <p:grpSpPr>
            <a:xfrm>
              <a:off x="3063760" y="6067133"/>
              <a:ext cx="4143983" cy="448400"/>
              <a:chOff x="3063760" y="6067133"/>
              <a:chExt cx="4143983" cy="4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B99F1C5F-DC42-4F39-ADFD-F3265D157E73}"/>
                  </a:ext>
                </a:extLst>
              </p:cNvPr>
              <p:cNvSpPr/>
              <p:nvPr/>
            </p:nvSpPr>
            <p:spPr>
              <a:xfrm>
                <a:off x="3063760" y="60671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EEC7C5C3-1248-451E-B31D-674F79EE8087}"/>
                  </a:ext>
                </a:extLst>
              </p:cNvPr>
              <p:cNvSpPr txBox="1"/>
              <p:nvPr/>
            </p:nvSpPr>
            <p:spPr>
              <a:xfrm>
                <a:off x="3861696" y="61643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수정 완료</a:t>
                </a:r>
                <a:endParaRPr lang="en-US" altLang="ko-KR" sz="105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5CAB6FB-CC2F-4A7D-8BD7-2E8F1D8D2335}"/>
                </a:ext>
              </a:extLst>
            </p:cNvPr>
            <p:cNvSpPr/>
            <p:nvPr/>
          </p:nvSpPr>
          <p:spPr>
            <a:xfrm>
              <a:off x="3063760" y="3975736"/>
              <a:ext cx="4143983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4EEE53-9A4E-4C8F-9C6E-51F6CAA7372F}"/>
                </a:ext>
              </a:extLst>
            </p:cNvPr>
            <p:cNvSpPr txBox="1"/>
            <p:nvPr/>
          </p:nvSpPr>
          <p:spPr>
            <a:xfrm>
              <a:off x="2963771" y="3745387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비밀번호 확인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A1AFE9B-555A-4503-8B41-C425B5B97C73}"/>
                </a:ext>
              </a:extLst>
            </p:cNvPr>
            <p:cNvSpPr txBox="1"/>
            <p:nvPr/>
          </p:nvSpPr>
          <p:spPr>
            <a:xfrm>
              <a:off x="2999148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학력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A9A8315-B8D5-4472-9257-F138B44CFDDF}"/>
                </a:ext>
              </a:extLst>
            </p:cNvPr>
            <p:cNvSpPr txBox="1"/>
            <p:nvPr/>
          </p:nvSpPr>
          <p:spPr>
            <a:xfrm>
              <a:off x="4458332" y="5392043"/>
              <a:ext cx="48654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지역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FCD3EDE8-C608-41B4-98F8-4A5A8868C8BA}"/>
                </a:ext>
              </a:extLst>
            </p:cNvPr>
            <p:cNvSpPr txBox="1"/>
            <p:nvPr/>
          </p:nvSpPr>
          <p:spPr>
            <a:xfrm>
              <a:off x="5949181" y="5392043"/>
              <a:ext cx="779179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혼인여부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A712CC08-C9BB-47C6-9D5D-6B40CC824E51}"/>
                </a:ext>
              </a:extLst>
            </p:cNvPr>
            <p:cNvSpPr/>
            <p:nvPr/>
          </p:nvSpPr>
          <p:spPr>
            <a:xfrm>
              <a:off x="3063761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F8C73A5D-7BE4-4ABB-AFEF-F8D2646DF843}"/>
                </a:ext>
              </a:extLst>
            </p:cNvPr>
            <p:cNvSpPr/>
            <p:nvPr/>
          </p:nvSpPr>
          <p:spPr>
            <a:xfrm>
              <a:off x="4541425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7B209701-D948-4FDB-B392-0283C28E96C6}"/>
                </a:ext>
              </a:extLst>
            </p:cNvPr>
            <p:cNvSpPr/>
            <p:nvPr/>
          </p:nvSpPr>
          <p:spPr>
            <a:xfrm>
              <a:off x="6019088" y="5610258"/>
              <a:ext cx="1258676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72522FE-C027-44E1-9F8C-D31F32C32491}"/>
                </a:ext>
              </a:extLst>
            </p:cNvPr>
            <p:cNvSpPr txBox="1"/>
            <p:nvPr/>
          </p:nvSpPr>
          <p:spPr>
            <a:xfrm>
              <a:off x="3063761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2EA421C-CBF0-4C4C-A417-7608ED4C8E19}"/>
                </a:ext>
              </a:extLst>
            </p:cNvPr>
            <p:cNvSpPr txBox="1"/>
            <p:nvPr/>
          </p:nvSpPr>
          <p:spPr>
            <a:xfrm>
              <a:off x="4541425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A4B87E0-1E0C-4797-88D5-013AFD795D44}"/>
                </a:ext>
              </a:extLst>
            </p:cNvPr>
            <p:cNvSpPr txBox="1"/>
            <p:nvPr/>
          </p:nvSpPr>
          <p:spPr>
            <a:xfrm>
              <a:off x="6019088" y="5610258"/>
              <a:ext cx="50502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선택</a:t>
              </a: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920E372-64DE-4021-9A22-50D16894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0377" y="5648213"/>
              <a:ext cx="204400" cy="177740"/>
            </a:xfrm>
            <a:prstGeom prst="rect">
              <a:avLst/>
            </a:prstGeom>
          </p:spPr>
        </p:pic>
        <p:pic>
          <p:nvPicPr>
            <p:cNvPr id="110" name="그림 109">
              <a:extLst>
                <a:ext uri="{FF2B5EF4-FFF2-40B4-BE49-F238E27FC236}">
                  <a16:creationId xmlns:a16="http://schemas.microsoft.com/office/drawing/2014/main" id="{9E48F570-8898-46FF-9C4F-52FB0DFFD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56892" y="5648213"/>
              <a:ext cx="204400" cy="177740"/>
            </a:xfrm>
            <a:prstGeom prst="rect">
              <a:avLst/>
            </a:prstGeom>
          </p:spPr>
        </p:pic>
        <p:pic>
          <p:nvPicPr>
            <p:cNvPr id="111" name="그림 110">
              <a:extLst>
                <a:ext uri="{FF2B5EF4-FFF2-40B4-BE49-F238E27FC236}">
                  <a16:creationId xmlns:a16="http://schemas.microsoft.com/office/drawing/2014/main" id="{1721C623-A8E7-4CB7-B14A-665E16DD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53852" y="5648213"/>
              <a:ext cx="204400" cy="177740"/>
            </a:xfrm>
            <a:prstGeom prst="rect">
              <a:avLst/>
            </a:prstGeom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EE91FDD-CA4C-4133-A824-C048A1A9AA12}"/>
                </a:ext>
              </a:extLst>
            </p:cNvPr>
            <p:cNvSpPr txBox="1"/>
            <p:nvPr/>
          </p:nvSpPr>
          <p:spPr>
            <a:xfrm>
              <a:off x="3063760" y="3975736"/>
              <a:ext cx="4624073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비밀번호 확인</a:t>
              </a:r>
            </a:p>
          </p:txBody>
        </p:sp>
      </p:grp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8D845D2E-339B-4D14-A126-493470A333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2033AC21-2BEA-4E5F-9853-BCBF029260B2}"/>
              </a:ext>
            </a:extLst>
          </p:cNvPr>
          <p:cNvSpPr/>
          <p:nvPr/>
        </p:nvSpPr>
        <p:spPr>
          <a:xfrm>
            <a:off x="2932587" y="570674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9133289-7076-4A5A-86C2-09C869A19524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578CE8-C612-42AB-A390-17A9F72CAD3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9CD5CF57-E350-45FC-AED1-562046FD1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E01E71BC-79D5-44E8-A3CF-A5D4C2A535D1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28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FB4B8143-A7D4-4E75-8093-BBEC9C5D4BCB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E1F25E-10C7-4CBD-8EF1-49F9699829BC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77442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전 안내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17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6018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회원탈퇴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탈퇴완료 페이지로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DB9D6E8-E101-4A0B-895A-4E094F72D3D2}"/>
              </a:ext>
            </a:extLst>
          </p:cNvPr>
          <p:cNvSpPr txBox="1"/>
          <p:nvPr/>
        </p:nvSpPr>
        <p:spPr>
          <a:xfrm>
            <a:off x="4024992" y="3174960"/>
            <a:ext cx="2548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F13FA18-18CE-4915-9C78-BC6652205002}"/>
              </a:ext>
            </a:extLst>
          </p:cNvPr>
          <p:cNvSpPr txBox="1"/>
          <p:nvPr/>
        </p:nvSpPr>
        <p:spPr>
          <a:xfrm>
            <a:off x="3331085" y="3847846"/>
            <a:ext cx="36093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탈퇴 시 복구가 불가능합니다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pPr marL="228600" indent="-228600" latinLnBrk="1">
              <a:buAutoNum type="arabi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latinLnBrk="1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2.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작성한 게시글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댓글은 삭제되지 않습니다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  <a:p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 삭제를 원하는 경우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반드시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탈퇴 전에 삭제해주세요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  <a:p>
            <a:pPr latinLnBrk="1"/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4B87CE2-6254-4C19-A0BC-E4C2B50FAD76}"/>
              </a:ext>
            </a:extLst>
          </p:cNvPr>
          <p:cNvSpPr/>
          <p:nvPr/>
        </p:nvSpPr>
        <p:spPr>
          <a:xfrm>
            <a:off x="3063760" y="4867156"/>
            <a:ext cx="4143983" cy="448400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2B5363-8A61-47CA-947C-E68CE2F53A46}"/>
              </a:ext>
            </a:extLst>
          </p:cNvPr>
          <p:cNvSpPr txBox="1"/>
          <p:nvPr/>
        </p:nvSpPr>
        <p:spPr>
          <a:xfrm>
            <a:off x="3861696" y="4964398"/>
            <a:ext cx="25481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5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 탈퇴</a:t>
            </a:r>
            <a:endParaRPr lang="en-US" altLang="ko-KR" sz="105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38" name="그림 37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F78798AA-9214-47F8-A57D-D32E3A57903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19A17B71-3B95-4A51-8BC0-FBDFF6148D9F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EA9FAB-54C5-43C7-9095-B0B7B75405C9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6363E1-F11B-42F9-801E-8F7CBA69D369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5FEF88-5BCB-412E-AE8B-B221EA3CE484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4B7C3E8-2E18-4752-BD30-836667C04F7A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이등변 삼각형 46">
              <a:extLst>
                <a:ext uri="{FF2B5EF4-FFF2-40B4-BE49-F238E27FC236}">
                  <a16:creationId xmlns:a16="http://schemas.microsoft.com/office/drawing/2014/main" id="{A85C41C2-5F21-4A3E-A697-E5DD514492B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이등변 삼각형 47">
              <a:extLst>
                <a:ext uri="{FF2B5EF4-FFF2-40B4-BE49-F238E27FC236}">
                  <a16:creationId xmlns:a16="http://schemas.microsoft.com/office/drawing/2014/main" id="{EEEA62F2-CD96-49A5-B69A-8481361388C0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9F46CC-FF4B-4ABB-82CF-E27ED1BD1195}"/>
              </a:ext>
            </a:extLst>
          </p:cNvPr>
          <p:cNvCxnSpPr>
            <a:cxnSpLocks/>
          </p:cNvCxnSpPr>
          <p:nvPr/>
        </p:nvCxnSpPr>
        <p:spPr>
          <a:xfrm>
            <a:off x="1866900" y="2126053"/>
            <a:ext cx="0" cy="4668446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A1E2B959-80E4-488D-8586-3F26BF966512}"/>
              </a:ext>
            </a:extLst>
          </p:cNvPr>
          <p:cNvSpPr txBox="1"/>
          <p:nvPr/>
        </p:nvSpPr>
        <p:spPr>
          <a:xfrm>
            <a:off x="127507" y="2280779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87B9748-B26E-4D70-A76F-AC846062CCF1}"/>
              </a:ext>
            </a:extLst>
          </p:cNvPr>
          <p:cNvSpPr txBox="1"/>
          <p:nvPr/>
        </p:nvSpPr>
        <p:spPr>
          <a:xfrm>
            <a:off x="127507" y="2612596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회원정보수정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6C876F8-89AE-4DF0-9B49-38480539E2C7}"/>
              </a:ext>
            </a:extLst>
          </p:cNvPr>
          <p:cNvSpPr txBox="1"/>
          <p:nvPr/>
        </p:nvSpPr>
        <p:spPr>
          <a:xfrm>
            <a:off x="127507" y="2847713"/>
            <a:ext cx="16518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900" dirty="0"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회원 탈퇴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C5B0821-3924-4E6A-A3FB-DCA17C93F315}"/>
              </a:ext>
            </a:extLst>
          </p:cNvPr>
          <p:cNvCxnSpPr>
            <a:cxnSpLocks/>
          </p:cNvCxnSpPr>
          <p:nvPr/>
        </p:nvCxnSpPr>
        <p:spPr>
          <a:xfrm flipH="1">
            <a:off x="194223" y="2530681"/>
            <a:ext cx="1497417" cy="0"/>
          </a:xfrm>
          <a:prstGeom prst="line">
            <a:avLst/>
          </a:prstGeom>
          <a:ln>
            <a:solidFill>
              <a:srgbClr val="73737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20AB900-EAA2-4F4C-B5E8-4149D79F00D6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DD8DA20-668F-49A9-A9C5-1FFDEC5C0FD1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24E9C31-E2C8-44D8-AEF9-28ECE46FEFE9}"/>
              </a:ext>
            </a:extLst>
          </p:cNvPr>
          <p:cNvSpPr/>
          <p:nvPr/>
        </p:nvSpPr>
        <p:spPr>
          <a:xfrm>
            <a:off x="2932587" y="472110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C7E283F8-4BDA-4CDA-853E-5BDEC42E81F9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8081F1E-6F13-449A-BF5E-394579E3017B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5B37F31-8DB8-4B2F-A909-2EBBFB6AC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DB0C242-F73E-4148-AF5A-10DB5DFBE729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8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912443F-1564-40AF-B765-B2CF266BF5EA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DEAABE5-93CA-4011-80C8-9A44F700AB28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65540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탈퇴완료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18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마이페이지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회원탈퇴 버튼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96708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탈퇴 후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메인화면으로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5C4C5CF-8965-43A5-9EAA-D4E0EF3EA9C6}"/>
              </a:ext>
            </a:extLst>
          </p:cNvPr>
          <p:cNvGrpSpPr/>
          <p:nvPr/>
        </p:nvGrpSpPr>
        <p:grpSpPr>
          <a:xfrm>
            <a:off x="1331237" y="3161206"/>
            <a:ext cx="6176727" cy="2338397"/>
            <a:chOff x="1331237" y="3332656"/>
            <a:chExt cx="6176727" cy="23383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A244B72-A267-44E0-B3DB-E3CB00F0EC10}"/>
                </a:ext>
              </a:extLst>
            </p:cNvPr>
            <p:cNvSpPr txBox="1"/>
            <p:nvPr/>
          </p:nvSpPr>
          <p:spPr>
            <a:xfrm>
              <a:off x="2447661" y="4303717"/>
              <a:ext cx="3943878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탈퇴가 완료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되었습니다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F216F04-FFFF-4357-B472-32E6A16C16A9}"/>
                </a:ext>
              </a:extLst>
            </p:cNvPr>
            <p:cNvSpPr txBox="1"/>
            <p:nvPr/>
          </p:nvSpPr>
          <p:spPr>
            <a:xfrm>
              <a:off x="1331237" y="4703413"/>
              <a:ext cx="617672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그동안 이용해 주셔서 감사합니다</a:t>
              </a: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434E7588-6B59-458C-A5EA-A9156E6A6B54}"/>
                </a:ext>
              </a:extLst>
            </p:cNvPr>
            <p:cNvGrpSpPr/>
            <p:nvPr/>
          </p:nvGrpSpPr>
          <p:grpSpPr>
            <a:xfrm>
              <a:off x="2347609" y="5222653"/>
              <a:ext cx="4143983" cy="448400"/>
              <a:chOff x="2856112" y="6181433"/>
              <a:chExt cx="4143983" cy="448400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36A1DC3-1FC9-4592-83CE-A5D3D867C090}"/>
                  </a:ext>
                </a:extLst>
              </p:cNvPr>
              <p:cNvSpPr/>
              <p:nvPr/>
            </p:nvSpPr>
            <p:spPr>
              <a:xfrm>
                <a:off x="2856112" y="6181433"/>
                <a:ext cx="4143983" cy="448400"/>
              </a:xfrm>
              <a:prstGeom prst="rect">
                <a:avLst/>
              </a:prstGeom>
              <a:solidFill>
                <a:srgbClr val="0D66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4EB789-7DD8-4D0D-9C0A-DAD3652BBD1B}"/>
                  </a:ext>
                </a:extLst>
              </p:cNvPr>
              <p:cNvSpPr txBox="1"/>
              <p:nvPr/>
            </p:nvSpPr>
            <p:spPr>
              <a:xfrm>
                <a:off x="3654048" y="6278675"/>
                <a:ext cx="2548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05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메인 화면으로</a:t>
                </a:r>
              </a:p>
            </p:txBody>
          </p:sp>
        </p:grpSp>
        <p:pic>
          <p:nvPicPr>
            <p:cNvPr id="43" name="그림 42" descr="원, 그래픽, 다채로움, 상징이(가) 표시된 사진&#10;&#10;자동 생성된 설명">
              <a:extLst>
                <a:ext uri="{FF2B5EF4-FFF2-40B4-BE49-F238E27FC236}">
                  <a16:creationId xmlns:a16="http://schemas.microsoft.com/office/drawing/2014/main" id="{F199C497-C78F-4F51-AD17-5FBE58CA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6557" y="3332656"/>
              <a:ext cx="726086" cy="726086"/>
            </a:xfrm>
            <a:prstGeom prst="rect">
              <a:avLst/>
            </a:prstGeom>
          </p:spPr>
        </p:pic>
      </p:grpSp>
      <p:pic>
        <p:nvPicPr>
          <p:cNvPr id="37" name="그림 36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3854F38-701C-4D7F-84BF-EDD4AC26232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59A6059-29E2-448D-8B1F-8F3D1BB3E7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350349-4B20-450D-AFAD-2E7329CED7E8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B78298-E169-4480-83DD-427BE9C75BA2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8718958-8974-4A16-A28D-4A5187FC0D83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18F981DE-559A-4644-946C-1CA25A815383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52">
              <a:extLst>
                <a:ext uri="{FF2B5EF4-FFF2-40B4-BE49-F238E27FC236}">
                  <a16:creationId xmlns:a16="http://schemas.microsoft.com/office/drawing/2014/main" id="{7DED0501-5327-4051-8B6C-8EA143DC4C1F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53">
              <a:extLst>
                <a:ext uri="{FF2B5EF4-FFF2-40B4-BE49-F238E27FC236}">
                  <a16:creationId xmlns:a16="http://schemas.microsoft.com/office/drawing/2014/main" id="{4ED6DBA0-1AD1-4ACC-98CA-F4E67A509121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62F99DF-1D54-45DC-BE8C-58B65C5C21C6}"/>
              </a:ext>
            </a:extLst>
          </p:cNvPr>
          <p:cNvSpPr txBox="1"/>
          <p:nvPr/>
        </p:nvSpPr>
        <p:spPr>
          <a:xfrm>
            <a:off x="7672403" y="1610861"/>
            <a:ext cx="9971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회원가입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AEBAA0C-1F64-466B-B04C-61B06A1E983A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FA549429-CBAD-48FF-A3CA-31D00A5ED311}"/>
              </a:ext>
            </a:extLst>
          </p:cNvPr>
          <p:cNvSpPr/>
          <p:nvPr/>
        </p:nvSpPr>
        <p:spPr>
          <a:xfrm>
            <a:off x="2267246" y="4887614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BF791B5-95C6-4719-A7DB-329CB1A17E3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2183B2-778F-40FE-9144-8F3ACA3E365E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AEAC9180-8E39-4253-AF37-FCC937E9E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5FBA8D7-68CC-405A-9AB9-8680142845D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2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787355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2987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알아보기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페이지 초기 진입 화면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회원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선택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630250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일회성으로 정보 입력하여 기능 실행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페이지로 이동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닫기 버튼 클릭 시 메인 화면으로 이동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5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1938454" y="2626408"/>
            <a:ext cx="4828671" cy="2880914"/>
            <a:chOff x="1976212" y="2950356"/>
            <a:chExt cx="4828671" cy="2880914"/>
          </a:xfrm>
        </p:grpSpPr>
        <p:sp>
          <p:nvSpPr>
            <p:cNvPr id="3" name="직사각형 2"/>
            <p:cNvSpPr/>
            <p:nvPr/>
          </p:nvSpPr>
          <p:spPr>
            <a:xfrm>
              <a:off x="1976212" y="3061877"/>
              <a:ext cx="4753155" cy="27693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  <p:grpSp>
          <p:nvGrpSpPr>
            <p:cNvPr id="34" name="그룹 33"/>
            <p:cNvGrpSpPr/>
            <p:nvPr/>
          </p:nvGrpSpPr>
          <p:grpSpPr>
            <a:xfrm>
              <a:off x="6486982" y="3188352"/>
              <a:ext cx="90031" cy="91657"/>
              <a:chOff x="6198281" y="3530604"/>
              <a:chExt cx="110454" cy="112449"/>
            </a:xfrm>
          </p:grpSpPr>
          <p:cxnSp>
            <p:nvCxnSpPr>
              <p:cNvPr id="8" name="직선 연결선 7"/>
              <p:cNvCxnSpPr/>
              <p:nvPr/>
            </p:nvCxnSpPr>
            <p:spPr>
              <a:xfrm>
                <a:off x="6198281" y="3530604"/>
                <a:ext cx="110295" cy="11029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직선 연결선 56"/>
              <p:cNvCxnSpPr/>
              <p:nvPr/>
            </p:nvCxnSpPr>
            <p:spPr>
              <a:xfrm flipH="1">
                <a:off x="6203043" y="3530604"/>
                <a:ext cx="105692" cy="1124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2619783" y="3518628"/>
              <a:ext cx="3466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해당 기능은 몇 가지 정보 입력 후</a:t>
              </a:r>
              <a:endParaRPr lang="en-US" altLang="ko-KR" dirty="0"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  <a:p>
              <a:pPr algn="ctr"/>
              <a:r>
                <a:rPr lang="ko-KR" altLang="en-US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사용 가능합니다</a:t>
              </a:r>
              <a:r>
                <a:rPr lang="en-US" altLang="ko-KR" dirty="0"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840997" y="4242631"/>
              <a:ext cx="30235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로그인 후 정보를 </a:t>
              </a:r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입력하실 경우 최초 입력한 정보를</a:t>
              </a:r>
              <a:endParaRPr lang="en-US" altLang="ko-KR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  <a:p>
              <a:pPr algn="ctr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저장하여 계속 사용하실 수 있습니다</a:t>
              </a:r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grpSp>
          <p:nvGrpSpPr>
            <p:cNvPr id="41" name="그룹 40"/>
            <p:cNvGrpSpPr/>
            <p:nvPr/>
          </p:nvGrpSpPr>
          <p:grpSpPr>
            <a:xfrm>
              <a:off x="2648271" y="4964852"/>
              <a:ext cx="3409036" cy="354754"/>
              <a:chOff x="2551798" y="4964852"/>
              <a:chExt cx="3409036" cy="354754"/>
            </a:xfrm>
          </p:grpSpPr>
          <p:grpSp>
            <p:nvGrpSpPr>
              <p:cNvPr id="38" name="그룹 37"/>
              <p:cNvGrpSpPr/>
              <p:nvPr/>
            </p:nvGrpSpPr>
            <p:grpSpPr>
              <a:xfrm>
                <a:off x="2551798" y="4964852"/>
                <a:ext cx="1605192" cy="354754"/>
                <a:chOff x="4201430" y="5273504"/>
                <a:chExt cx="1605192" cy="354754"/>
              </a:xfrm>
            </p:grpSpPr>
            <p:sp>
              <p:nvSpPr>
                <p:cNvPr id="37" name="직사각형 36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비회원으로 진행하기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  <p:grpSp>
            <p:nvGrpSpPr>
              <p:cNvPr id="84" name="그룹 83"/>
              <p:cNvGrpSpPr/>
              <p:nvPr/>
            </p:nvGrpSpPr>
            <p:grpSpPr>
              <a:xfrm>
                <a:off x="4279930" y="4964852"/>
                <a:ext cx="1680904" cy="354754"/>
                <a:chOff x="4201430" y="5273504"/>
                <a:chExt cx="1605192" cy="354754"/>
              </a:xfrm>
            </p:grpSpPr>
            <p:sp>
              <p:nvSpPr>
                <p:cNvPr id="85" name="직사각형 84"/>
                <p:cNvSpPr/>
                <p:nvPr/>
              </p:nvSpPr>
              <p:spPr>
                <a:xfrm>
                  <a:off x="4201430" y="5273504"/>
                  <a:ext cx="1605192" cy="354754"/>
                </a:xfrm>
                <a:prstGeom prst="rect">
                  <a:avLst/>
                </a:prstGeom>
                <a:solidFill>
                  <a:srgbClr val="0D66D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A0CAA373-C16B-4F33-840C-2774F43A0FA7}"/>
                    </a:ext>
                  </a:extLst>
                </p:cNvPr>
                <p:cNvSpPr txBox="1"/>
                <p:nvPr/>
              </p:nvSpPr>
              <p:spPr>
                <a:xfrm>
                  <a:off x="4270233" y="5320076"/>
                  <a:ext cx="1467586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algn="ctr" defTabSz="914400" rtl="0" eaLnBrk="1" latinLnBrk="1" hangingPunct="1"/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로그인 </a:t>
                  </a:r>
                  <a:r>
                    <a:rPr lang="en-US" altLang="ko-KR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/ </a:t>
                  </a:r>
                  <a:r>
                    <a:rPr lang="ko-KR" altLang="en-US" sz="1100" kern="1200" dirty="0" smtClean="0">
                      <a:solidFill>
                        <a:schemeClr val="bg1"/>
                      </a:solidFill>
                      <a:latin typeface="G마켓 산스 Medium" panose="02000000000000000000" pitchFamily="50" charset="-127"/>
                      <a:ea typeface="G마켓 산스 Medium" panose="02000000000000000000" pitchFamily="50" charset="-127"/>
                      <a:cs typeface="+mn-cs"/>
                    </a:rPr>
                    <a:t>회원가입</a:t>
                  </a:r>
                  <a:endParaRPr lang="ko-KR" altLang="en-US" sz="1100" kern="1200" dirty="0">
                    <a:solidFill>
                      <a:schemeClr val="bg1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3408AA0-910B-4BA4-A497-7B999B12639F}"/>
                </a:ext>
              </a:extLst>
            </p:cNvPr>
            <p:cNvSpPr/>
            <p:nvPr/>
          </p:nvSpPr>
          <p:spPr>
            <a:xfrm>
              <a:off x="2545079" y="4836060"/>
              <a:ext cx="243298" cy="24329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1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4295693" y="4857734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2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A6E43F87-A15B-4D3F-84E0-D3E5F0C0DB7A}"/>
                </a:ext>
              </a:extLst>
            </p:cNvPr>
            <p:cNvSpPr/>
            <p:nvPr/>
          </p:nvSpPr>
          <p:spPr>
            <a:xfrm>
              <a:off x="6561585" y="2950356"/>
              <a:ext cx="243298" cy="2376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3</a:t>
              </a:r>
              <a:endParaRPr lang="ko-KR" altLang="en-US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134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58838" y="2587484"/>
            <a:ext cx="1695137" cy="261610"/>
            <a:chOff x="3434299" y="3290911"/>
            <a:chExt cx="1695137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80880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434299" y="3290911"/>
              <a:ext cx="16485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174860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ko-KR" altLang="en-US" sz="900" b="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 정보 입력 팝업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9752"/>
              </p:ext>
            </p:extLst>
          </p:nvPr>
        </p:nvGraphicFramePr>
        <p:xfrm>
          <a:off x="8840764" y="711200"/>
          <a:ext cx="3287735" cy="51554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-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캘린더 아이콘 선택 시 캘린더 노출하여 날짜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–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필수 선택</a:t>
                      </a:r>
                      <a:endParaRPr lang="en-US" altLang="ko-KR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모든 사항 필수 선택</a:t>
                      </a:r>
                      <a:endParaRPr lang="en-US" altLang="ko-KR" sz="900" kern="1200" dirty="0" smtClean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중학교졸업이하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년제대학졸업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 상태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기혼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err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171450" indent="-171450" algn="l" defTabSz="914400" rtl="0" eaLnBrk="1" latinLnBrk="1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 선택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 미만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 선택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(1~5</a:t>
                      </a:r>
                      <a:r>
                        <a:rPr lang="ko-KR" altLang="en-US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점</a:t>
                      </a:r>
                      <a:r>
                        <a:rPr lang="en-US" altLang="ko-KR" sz="900" kern="12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 되었을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정보 저장하여 기능 실행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171450" indent="-171450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모든 정보 입력되지 않은 경우</a:t>
                      </a:r>
                      <a:endParaRPr lang="en-US" altLang="ko-KR" sz="900" dirty="0" smtClean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FontTx/>
                        <a:buNone/>
                      </a:pPr>
                      <a:r>
                        <a:rPr lang="ko-KR" altLang="en-US" sz="90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    입력이 필요한 사항 </a:t>
                      </a:r>
                      <a:r>
                        <a:rPr lang="ko-KR" altLang="en-US" sz="900" dirty="0" err="1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메세지</a:t>
                      </a:r>
                      <a:r>
                        <a:rPr lang="ko-KR" altLang="en-US" sz="900" baseline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 노출시켜서 알림</a:t>
                      </a:r>
                      <a:endParaRPr lang="ko-KR" altLang="en-US" sz="90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필수 항목 입력하지 않은 경우 빨간색 텍스트로 노출</a:t>
                      </a:r>
                      <a:endParaRPr lang="ko-KR" altLang="en-US" sz="900" b="0" dirty="0"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1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 smtClean="0"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</a:rPr>
                        <a:t>닫기 버튼 클릭 시 메인 화면으로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521035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93112"/>
              </p:ext>
            </p:extLst>
          </p:nvPr>
        </p:nvGraphicFramePr>
        <p:xfrm>
          <a:off x="3441964" y="3107172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135930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666167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113030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296571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247050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3500" y="1467636"/>
            <a:ext cx="8578579" cy="5326864"/>
          </a:xfrm>
          <a:prstGeom prst="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810175" y="1938784"/>
            <a:ext cx="5091606" cy="44794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 </a:t>
            </a:r>
            <a:endParaRPr lang="ko-KR" altLang="en-US" dirty="0"/>
          </a:p>
        </p:txBody>
      </p:sp>
      <p:grpSp>
        <p:nvGrpSpPr>
          <p:cNvPr id="34" name="그룹 33"/>
          <p:cNvGrpSpPr/>
          <p:nvPr/>
        </p:nvGrpSpPr>
        <p:grpSpPr>
          <a:xfrm>
            <a:off x="6490019" y="2218651"/>
            <a:ext cx="90031" cy="91657"/>
            <a:chOff x="6198281" y="3530604"/>
            <a:chExt cx="110454" cy="112449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6198281" y="3530604"/>
              <a:ext cx="110295" cy="11029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/>
            <p:nvPr/>
          </p:nvCxnSpPr>
          <p:spPr>
            <a:xfrm flipH="1">
              <a:off x="6203043" y="3530604"/>
              <a:ext cx="105692" cy="1124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097278" y="2102001"/>
            <a:ext cx="164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정보 입력</a:t>
            </a:r>
            <a:endParaRPr lang="en-US" altLang="ko-KR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3277471" y="5772625"/>
            <a:ext cx="2157015" cy="376948"/>
            <a:chOff x="1788035" y="5716745"/>
            <a:chExt cx="2157015" cy="376948"/>
          </a:xfrm>
        </p:grpSpPr>
        <p:sp>
          <p:nvSpPr>
            <p:cNvPr id="37" name="직사각형 36"/>
            <p:cNvSpPr/>
            <p:nvPr/>
          </p:nvSpPr>
          <p:spPr>
            <a:xfrm>
              <a:off x="1788035" y="5716745"/>
              <a:ext cx="2157015" cy="376948"/>
            </a:xfrm>
            <a:prstGeom prst="rect">
              <a:avLst/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1920603" y="5759025"/>
              <a:ext cx="189187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300" kern="1200" dirty="0" smtClean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만족도 분석 결과 보기</a:t>
              </a:r>
              <a:endParaRPr lang="ko-KR" altLang="en-US" sz="13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6" name="직선 연결선 15"/>
          <p:cNvCxnSpPr/>
          <p:nvPr/>
        </p:nvCxnSpPr>
        <p:spPr>
          <a:xfrm>
            <a:off x="1803798" y="2572164"/>
            <a:ext cx="5097983" cy="0"/>
          </a:xfrm>
          <a:prstGeom prst="line">
            <a:avLst/>
          </a:prstGeom>
          <a:ln w="63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F717900D-BBAC-4405-9755-061E701E2CB6}"/>
              </a:ext>
            </a:extLst>
          </p:cNvPr>
          <p:cNvSpPr txBox="1"/>
          <p:nvPr/>
        </p:nvSpPr>
        <p:spPr>
          <a:xfrm>
            <a:off x="2229075" y="2918213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1C80881-AE49-4302-9EB8-8D4A232BC8DC}"/>
              </a:ext>
            </a:extLst>
          </p:cNvPr>
          <p:cNvGrpSpPr/>
          <p:nvPr/>
        </p:nvGrpSpPr>
        <p:grpSpPr>
          <a:xfrm>
            <a:off x="2325890" y="3150149"/>
            <a:ext cx="778016" cy="246221"/>
            <a:chOff x="2425585" y="6180928"/>
            <a:chExt cx="1155930" cy="246221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8057495-29FA-4CE6-988B-6171C776059A}"/>
                </a:ext>
              </a:extLst>
            </p:cNvPr>
            <p:cNvSpPr/>
            <p:nvPr/>
          </p:nvSpPr>
          <p:spPr>
            <a:xfrm>
              <a:off x="2425585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101047-2A0A-4662-922A-210BE23980B3}"/>
                </a:ext>
              </a:extLst>
            </p:cNvPr>
            <p:cNvSpPr txBox="1"/>
            <p:nvPr/>
          </p:nvSpPr>
          <p:spPr>
            <a:xfrm>
              <a:off x="2602409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B2D2CA1-6B5F-4144-A8AA-DDE809CB60BA}"/>
                </a:ext>
              </a:extLst>
            </p:cNvPr>
            <p:cNvSpPr txBox="1"/>
            <p:nvPr/>
          </p:nvSpPr>
          <p:spPr>
            <a:xfrm>
              <a:off x="3180374" y="6180928"/>
              <a:ext cx="22431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ko-KR" altLang="en-US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여</a:t>
              </a: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D7ACF230-273A-4D7F-8377-892470E9978E}"/>
                </a:ext>
              </a:extLst>
            </p:cNvPr>
            <p:cNvSpPr/>
            <p:nvPr/>
          </p:nvSpPr>
          <p:spPr>
            <a:xfrm>
              <a:off x="3003550" y="6180928"/>
              <a:ext cx="577965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3132664" y="2918213"/>
            <a:ext cx="25481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생년월일</a:t>
            </a: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D6D803FB-A048-451A-BF0B-EA7799FEDCA9}"/>
              </a:ext>
            </a:extLst>
          </p:cNvPr>
          <p:cNvGrpSpPr/>
          <p:nvPr/>
        </p:nvGrpSpPr>
        <p:grpSpPr>
          <a:xfrm>
            <a:off x="3199346" y="3150414"/>
            <a:ext cx="3273701" cy="263694"/>
            <a:chOff x="2577985" y="5780922"/>
            <a:chExt cx="3273701" cy="263694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805ED19C-29E1-4786-8FAD-4D38FB605894}"/>
                </a:ext>
              </a:extLst>
            </p:cNvPr>
            <p:cNvSpPr/>
            <p:nvPr/>
          </p:nvSpPr>
          <p:spPr>
            <a:xfrm>
              <a:off x="2577985" y="5780922"/>
              <a:ext cx="3273701" cy="246221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3C24E09A-E2CC-42E5-8CE3-99915CF32D01}"/>
                </a:ext>
              </a:extLst>
            </p:cNvPr>
            <p:cNvSpPr txBox="1"/>
            <p:nvPr/>
          </p:nvSpPr>
          <p:spPr>
            <a:xfrm>
              <a:off x="2599052" y="5798395"/>
              <a:ext cx="25481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1"/>
              <a:r>
                <a:rPr lang="en-US" altLang="ko-KR" sz="1000" dirty="0"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1900-00-00</a:t>
              </a:r>
              <a:endParaRPr lang="ko-KR" altLang="en-US" sz="1000" dirty="0"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pic>
        <p:nvPicPr>
          <p:cNvPr id="92" name="그림 91" descr="블랙, 어둠이(가) 표시된 사진&#10;&#10;자동 생성된 설명">
            <a:extLst>
              <a:ext uri="{FF2B5EF4-FFF2-40B4-BE49-F238E27FC236}">
                <a16:creationId xmlns:a16="http://schemas.microsoft.com/office/drawing/2014/main" id="{B5F40859-1B2A-46E9-A403-75FCC2BD349B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524" y="3163847"/>
            <a:ext cx="221851" cy="221851"/>
          </a:xfrm>
          <a:prstGeom prst="rect">
            <a:avLst/>
          </a:prstGeom>
        </p:spPr>
      </p:pic>
      <p:grpSp>
        <p:nvGrpSpPr>
          <p:cNvPr id="93" name="그룹 92">
            <a:extLst>
              <a:ext uri="{FF2B5EF4-FFF2-40B4-BE49-F238E27FC236}">
                <a16:creationId xmlns:a16="http://schemas.microsoft.com/office/drawing/2014/main" id="{365E862A-5967-4F44-9ACC-D5260F7ED5CB}"/>
              </a:ext>
            </a:extLst>
          </p:cNvPr>
          <p:cNvGrpSpPr/>
          <p:nvPr/>
        </p:nvGrpSpPr>
        <p:grpSpPr>
          <a:xfrm>
            <a:off x="2229075" y="3596588"/>
            <a:ext cx="4243972" cy="491927"/>
            <a:chOff x="2328771" y="2832593"/>
            <a:chExt cx="4243972" cy="491927"/>
          </a:xfrm>
        </p:grpSpPr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38FB8811-5EFE-491C-870F-848C4DEAE6CB}"/>
                </a:ext>
              </a:extLst>
            </p:cNvPr>
            <p:cNvGrpSpPr/>
            <p:nvPr/>
          </p:nvGrpSpPr>
          <p:grpSpPr>
            <a:xfrm>
              <a:off x="2328771" y="2832593"/>
              <a:ext cx="1412649" cy="491927"/>
              <a:chOff x="2328771" y="3222410"/>
              <a:chExt cx="1412649" cy="491927"/>
            </a:xfrm>
          </p:grpSpPr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B4D65D50-77F9-488B-9918-18BEC42B585C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115470E7-4EC4-48F4-BB78-618BD6BE797F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D38A349-512B-4408-A9B0-CFF6265FBDC1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학력</a:t>
                </a:r>
              </a:p>
            </p:txBody>
          </p:sp>
        </p:grpSp>
        <p:grpSp>
          <p:nvGrpSpPr>
            <p:cNvPr id="95" name="그룹 94">
              <a:extLst>
                <a:ext uri="{FF2B5EF4-FFF2-40B4-BE49-F238E27FC236}">
                  <a16:creationId xmlns:a16="http://schemas.microsoft.com/office/drawing/2014/main" id="{7D649567-95ED-4DF2-BA32-CC1C4729A477}"/>
                </a:ext>
              </a:extLst>
            </p:cNvPr>
            <p:cNvGrpSpPr/>
            <p:nvPr/>
          </p:nvGrpSpPr>
          <p:grpSpPr>
            <a:xfrm>
              <a:off x="3730673" y="2832593"/>
              <a:ext cx="1412649" cy="491927"/>
              <a:chOff x="2328771" y="3222410"/>
              <a:chExt cx="1412649" cy="491927"/>
            </a:xfrm>
          </p:grpSpPr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0B3513C4-1B55-4203-B747-CF058D35D28B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336D39-C93D-45AE-B0DE-F206D1393C11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1634A6D-433B-45E3-9A9E-76114D81DD0B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지역</a:t>
                </a:r>
              </a:p>
            </p:txBody>
          </p: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68DC742-E042-4848-AC8A-7A8DC8EEE163}"/>
                </a:ext>
              </a:extLst>
            </p:cNvPr>
            <p:cNvGrpSpPr/>
            <p:nvPr/>
          </p:nvGrpSpPr>
          <p:grpSpPr>
            <a:xfrm>
              <a:off x="5160094" y="2832593"/>
              <a:ext cx="1412649" cy="491927"/>
              <a:chOff x="2328771" y="3222410"/>
              <a:chExt cx="1412649" cy="491927"/>
            </a:xfrm>
          </p:grpSpPr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F09D8571-55F2-4408-B6DD-11B966A58AC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BDD62577-C6B1-431B-A0EF-F0C8440EE718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90207E62-A6F8-4A2C-A6DD-B520F782EA6E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혼인여부</a:t>
                </a:r>
              </a:p>
            </p:txBody>
          </p:sp>
        </p:grpSp>
      </p:grp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6FB6F85E-F5DA-4BE8-B5A8-B6406C77D62C}"/>
              </a:ext>
            </a:extLst>
          </p:cNvPr>
          <p:cNvSpPr/>
          <p:nvPr/>
        </p:nvSpPr>
        <p:spPr>
          <a:xfrm rot="10800000">
            <a:off x="3449317" y="3906763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이등변 삼각형 106">
            <a:extLst>
              <a:ext uri="{FF2B5EF4-FFF2-40B4-BE49-F238E27FC236}">
                <a16:creationId xmlns:a16="http://schemas.microsoft.com/office/drawing/2014/main" id="{908F2468-ED7F-434B-9863-A552EA85292A}"/>
              </a:ext>
            </a:extLst>
          </p:cNvPr>
          <p:cNvSpPr/>
          <p:nvPr/>
        </p:nvSpPr>
        <p:spPr>
          <a:xfrm rot="10800000">
            <a:off x="4877712" y="3906763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F58159CC-953A-441E-ABB9-D72BA225C314}"/>
              </a:ext>
            </a:extLst>
          </p:cNvPr>
          <p:cNvSpPr/>
          <p:nvPr/>
        </p:nvSpPr>
        <p:spPr>
          <a:xfrm rot="10800000">
            <a:off x="6312330" y="3906763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38A5051-04B3-40FF-A17D-95F82C5BCA26}"/>
              </a:ext>
            </a:extLst>
          </p:cNvPr>
          <p:cNvGrpSpPr/>
          <p:nvPr/>
        </p:nvGrpSpPr>
        <p:grpSpPr>
          <a:xfrm>
            <a:off x="2232530" y="4376967"/>
            <a:ext cx="4337402" cy="925729"/>
            <a:chOff x="2328770" y="3410957"/>
            <a:chExt cx="4337402" cy="925729"/>
          </a:xfrm>
        </p:grpSpPr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79977AF0-5286-4A85-8637-75B2F3E5A29B}"/>
                </a:ext>
              </a:extLst>
            </p:cNvPr>
            <p:cNvGrpSpPr/>
            <p:nvPr/>
          </p:nvGrpSpPr>
          <p:grpSpPr>
            <a:xfrm>
              <a:off x="2328770" y="3410957"/>
              <a:ext cx="4337402" cy="925729"/>
              <a:chOff x="2328770" y="3222410"/>
              <a:chExt cx="4337402" cy="925729"/>
            </a:xfrm>
          </p:grpSpPr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22AAC788-55D1-44AB-A798-82E310B922D8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2EE9D5D9-5E71-45A9-A1A7-5F452B71C616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A4CC944-9A43-4513-8BAA-9450E9BFC910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취업여부</a:t>
                </a:r>
              </a:p>
            </p:txBody>
          </p:sp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AA4CC944-9A43-4513-8BAA-9450E9BFC910}"/>
                  </a:ext>
                </a:extLst>
              </p:cNvPr>
              <p:cNvSpPr txBox="1"/>
              <p:nvPr/>
            </p:nvSpPr>
            <p:spPr>
              <a:xfrm>
                <a:off x="2328770" y="3901918"/>
                <a:ext cx="433740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삶의 만족도 </a:t>
                </a:r>
                <a:r>
                  <a:rPr lang="en-US" altLang="ko-KR" sz="8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- 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1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점 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불만족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 , 2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점 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대체로 불만족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 , 3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점 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보통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 , 4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점 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대체로 만족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 , 5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점 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(</a:t>
                </a:r>
                <a:r>
                  <a:rPr lang="ko-KR" altLang="en-US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만족</a:t>
                </a:r>
                <a:r>
                  <a:rPr lang="en-US" altLang="ko-KR" sz="7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)</a:t>
                </a:r>
                <a:r>
                  <a:rPr lang="ko-KR" altLang="en-US" sz="1000" dirty="0" smtClean="0">
                    <a:solidFill>
                      <a:srgbClr val="186DDF"/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 </a:t>
                </a:r>
                <a:endParaRPr lang="ko-KR" altLang="en-US" sz="1000" dirty="0">
                  <a:solidFill>
                    <a:srgbClr val="186DDF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E2F25F48-0DAF-443E-B00E-2B43A4D0DD47}"/>
                </a:ext>
              </a:extLst>
            </p:cNvPr>
            <p:cNvGrpSpPr/>
            <p:nvPr/>
          </p:nvGrpSpPr>
          <p:grpSpPr>
            <a:xfrm>
              <a:off x="3730673" y="3410957"/>
              <a:ext cx="1412649" cy="491927"/>
              <a:chOff x="2328771" y="3222410"/>
              <a:chExt cx="1412649" cy="491927"/>
            </a:xfrm>
          </p:grpSpPr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D1B1709F-DA20-4BED-8E84-F50543624D07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3A25ED5-54E1-407E-8AB9-AD96045F44E0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6A0474D-BA9E-4958-AA99-35580B89C5E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4126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정규직</a:t>
                </a:r>
                <a:r>
                  <a:rPr lang="en-US" altLang="ko-KR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/</a:t>
                </a:r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비정규직 여부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A627F185-DCB4-4D11-B920-C27AB967FB41}"/>
                </a:ext>
              </a:extLst>
            </p:cNvPr>
            <p:cNvGrpSpPr/>
            <p:nvPr/>
          </p:nvGrpSpPr>
          <p:grpSpPr>
            <a:xfrm>
              <a:off x="5160094" y="3410957"/>
              <a:ext cx="1412649" cy="491927"/>
              <a:chOff x="2328771" y="3222410"/>
              <a:chExt cx="1412649" cy="491927"/>
            </a:xfrm>
          </p:grpSpPr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DDEF8EB6-84AC-415A-9DD9-4DC266E3B8ED}"/>
                  </a:ext>
                </a:extLst>
              </p:cNvPr>
              <p:cNvSpPr/>
              <p:nvPr/>
            </p:nvSpPr>
            <p:spPr>
              <a:xfrm>
                <a:off x="2428760" y="3444293"/>
                <a:ext cx="1312660" cy="24622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E719CD30-E587-4EDC-B547-DDBA7609CBCA}"/>
                  </a:ext>
                </a:extLst>
              </p:cNvPr>
              <p:cNvSpPr txBox="1"/>
              <p:nvPr/>
            </p:nvSpPr>
            <p:spPr>
              <a:xfrm>
                <a:off x="2449827" y="3468116"/>
                <a:ext cx="508761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atinLnBrk="1"/>
                <a:r>
                  <a:rPr lang="ko-KR" altLang="en-US" sz="1000" dirty="0">
                    <a:latin typeface="G마켓 산스 Light" panose="02000000000000000000" pitchFamily="50" charset="-127"/>
                    <a:ea typeface="G마켓 산스 Light" panose="02000000000000000000" pitchFamily="50" charset="-127"/>
                  </a:rPr>
                  <a:t>선택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5258FA1-E4C3-4CD0-B03E-22583B9BB619}"/>
                  </a:ext>
                </a:extLst>
              </p:cNvPr>
              <p:cNvSpPr txBox="1"/>
              <p:nvPr/>
            </p:nvSpPr>
            <p:spPr>
              <a:xfrm>
                <a:off x="2328771" y="3222410"/>
                <a:ext cx="106974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월평균 </a:t>
                </a:r>
                <a:r>
                  <a:rPr lang="ko-KR" altLang="en-US" sz="10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마켓 산스 Medium" panose="02000000000000000000" pitchFamily="50" charset="-127"/>
                    <a:ea typeface="G마켓 산스 Medium" panose="02000000000000000000" pitchFamily="50" charset="-127"/>
                  </a:rPr>
                  <a:t>임금</a:t>
                </a:r>
                <a:endPara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endParaRPr>
              </a:p>
            </p:txBody>
          </p:sp>
        </p:grpSp>
      </p:grpSp>
      <p:sp>
        <p:nvSpPr>
          <p:cNvPr id="145" name="이등변 삼각형 144">
            <a:extLst>
              <a:ext uri="{FF2B5EF4-FFF2-40B4-BE49-F238E27FC236}">
                <a16:creationId xmlns:a16="http://schemas.microsoft.com/office/drawing/2014/main" id="{C3103ADE-0867-40B7-8067-145A29C63932}"/>
              </a:ext>
            </a:extLst>
          </p:cNvPr>
          <p:cNvSpPr/>
          <p:nvPr/>
        </p:nvSpPr>
        <p:spPr>
          <a:xfrm rot="10800000">
            <a:off x="3452773" y="469246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이등변 삼각형 145">
            <a:extLst>
              <a:ext uri="{FF2B5EF4-FFF2-40B4-BE49-F238E27FC236}">
                <a16:creationId xmlns:a16="http://schemas.microsoft.com/office/drawing/2014/main" id="{5BBD9D2B-2136-4DD3-AB10-2DE960001F50}"/>
              </a:ext>
            </a:extLst>
          </p:cNvPr>
          <p:cNvSpPr/>
          <p:nvPr/>
        </p:nvSpPr>
        <p:spPr>
          <a:xfrm rot="10800000">
            <a:off x="4881168" y="469246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이등변 삼각형 146">
            <a:extLst>
              <a:ext uri="{FF2B5EF4-FFF2-40B4-BE49-F238E27FC236}">
                <a16:creationId xmlns:a16="http://schemas.microsoft.com/office/drawing/2014/main" id="{ABE54B5E-6EE2-4038-ABCF-E1483956EBC4}"/>
              </a:ext>
            </a:extLst>
          </p:cNvPr>
          <p:cNvSpPr/>
          <p:nvPr/>
        </p:nvSpPr>
        <p:spPr>
          <a:xfrm rot="10800000">
            <a:off x="6315786" y="4692466"/>
            <a:ext cx="105084" cy="82355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151914" y="373482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2151914" y="3077427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399016" y="3076007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3" name="타원 152">
            <a:extLst>
              <a:ext uri="{FF2B5EF4-FFF2-40B4-BE49-F238E27FC236}">
                <a16:creationId xmlns:a16="http://schemas.microsoft.com/office/drawing/2014/main" id="{A6E43F87-A15B-4D3F-84E0-D3E5F0C0DB7A}"/>
              </a:ext>
            </a:extLst>
          </p:cNvPr>
          <p:cNvSpPr/>
          <p:nvPr/>
        </p:nvSpPr>
        <p:spPr>
          <a:xfrm>
            <a:off x="6569932" y="2006842"/>
            <a:ext cx="243298" cy="23769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01A2C96-5ED5-4473-8926-726801F2C15C}"/>
              </a:ext>
            </a:extLst>
          </p:cNvPr>
          <p:cNvSpPr/>
          <p:nvPr/>
        </p:nvSpPr>
        <p:spPr>
          <a:xfrm>
            <a:off x="5297433" y="598019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D1CC8B-9287-4225-A137-1F3FF2179DB6}"/>
              </a:ext>
            </a:extLst>
          </p:cNvPr>
          <p:cNvSpPr txBox="1"/>
          <p:nvPr/>
        </p:nvSpPr>
        <p:spPr>
          <a:xfrm>
            <a:off x="2243431" y="4059687"/>
            <a:ext cx="254811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800" dirty="0" smtClean="0">
                <a:solidFill>
                  <a:srgbClr val="C00000"/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학력을 선택해 주세요</a:t>
            </a:r>
            <a:endParaRPr lang="ko-KR" altLang="en-US" sz="800" dirty="0">
              <a:solidFill>
                <a:srgbClr val="C00000"/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D3408AA0-910B-4BA4-A497-7B999B12639F}"/>
              </a:ext>
            </a:extLst>
          </p:cNvPr>
          <p:cNvSpPr/>
          <p:nvPr/>
        </p:nvSpPr>
        <p:spPr>
          <a:xfrm>
            <a:off x="3316671" y="403522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94" name="직사각형 193"/>
          <p:cNvSpPr/>
          <p:nvPr/>
        </p:nvSpPr>
        <p:spPr>
          <a:xfrm>
            <a:off x="2295877" y="5297616"/>
            <a:ext cx="4191104" cy="2985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483665" y="5363103"/>
            <a:ext cx="459560" cy="167619"/>
            <a:chOff x="401233" y="4509508"/>
            <a:chExt cx="459560" cy="167619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1" name="그룹 18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173523" y="5363103"/>
            <a:ext cx="459560" cy="167619"/>
            <a:chOff x="401233" y="4509508"/>
            <a:chExt cx="459560" cy="167619"/>
          </a:xfrm>
        </p:grpSpPr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3863381" y="5363103"/>
            <a:ext cx="459560" cy="167619"/>
            <a:chOff x="401233" y="4509508"/>
            <a:chExt cx="45956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4553239" y="5363103"/>
            <a:ext cx="459560" cy="167619"/>
            <a:chOff x="401233" y="4509508"/>
            <a:chExt cx="459560" cy="167619"/>
          </a:xfrm>
        </p:grpSpPr>
        <p:sp>
          <p:nvSpPr>
            <p:cNvPr id="188" name="직사각형 187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5243096" y="5363103"/>
            <a:ext cx="459560" cy="167619"/>
            <a:chOff x="401233" y="4509508"/>
            <a:chExt cx="459560" cy="16761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396637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</a:t>
              </a:r>
              <a:r>
                <a:rPr lang="ko-KR" altLang="en-US" sz="1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점</a:t>
              </a:r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34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AAED89E5-D006-4E00-8EB7-CA9469F4894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0179302A-F3B7-4C70-9201-D4C56FFB1977}"/>
              </a:ext>
            </a:extLst>
          </p:cNvPr>
          <p:cNvGrpSpPr/>
          <p:nvPr/>
        </p:nvGrpSpPr>
        <p:grpSpPr>
          <a:xfrm>
            <a:off x="3482128" y="2787355"/>
            <a:ext cx="1648556" cy="261610"/>
            <a:chOff x="3457589" y="3290911"/>
            <a:chExt cx="1648556" cy="26161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1CCEB0-B0DC-40C6-873C-576DC6708F2E}"/>
                </a:ext>
              </a:extLst>
            </p:cNvPr>
            <p:cNvSpPr/>
            <p:nvPr/>
          </p:nvSpPr>
          <p:spPr>
            <a:xfrm>
              <a:off x="3457589" y="3294415"/>
              <a:ext cx="1648556" cy="230833"/>
            </a:xfrm>
            <a:prstGeom prst="roundRect">
              <a:avLst>
                <a:gd name="adj" fmla="val 50000"/>
              </a:avLst>
            </a:prstGeom>
            <a:solidFill>
              <a:srgbClr val="0D66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0CAA373-C16B-4F33-840C-2774F43A0FA7}"/>
                </a:ext>
              </a:extLst>
            </p:cNvPr>
            <p:cNvSpPr txBox="1"/>
            <p:nvPr/>
          </p:nvSpPr>
          <p:spPr>
            <a:xfrm>
              <a:off x="3637202" y="3290911"/>
              <a:ext cx="128933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내가 입력한 정보</a:t>
              </a:r>
            </a:p>
          </p:txBody>
        </p:sp>
      </p:grp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677818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69296"/>
              </p:ext>
            </p:extLst>
          </p:nvPr>
        </p:nvGraphicFramePr>
        <p:xfrm>
          <a:off x="8840764" y="711200"/>
          <a:ext cx="3287735" cy="1920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 시 마이페이지 버튼 생성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나의 만족도 점수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 시 사용자가 입력한 개인정보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회원가입시 사용자가 입력한 데이터를 바탕으로 산출된 만족도 점수를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graphicFrame>
        <p:nvGraphicFramePr>
          <p:cNvPr id="176" name="표 3">
            <a:extLst>
              <a:ext uri="{FF2B5EF4-FFF2-40B4-BE49-F238E27FC236}">
                <a16:creationId xmlns:a16="http://schemas.microsoft.com/office/drawing/2014/main" id="{4BCD567F-9378-48CF-A827-450C627CD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564181"/>
              </p:ext>
            </p:extLst>
          </p:nvPr>
        </p:nvGraphicFramePr>
        <p:xfrm>
          <a:off x="3441964" y="3307043"/>
          <a:ext cx="1728884" cy="2047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4142">
                  <a:extLst>
                    <a:ext uri="{9D8B030D-6E8A-4147-A177-3AD203B41FA5}">
                      <a16:colId xmlns:a16="http://schemas.microsoft.com/office/drawing/2014/main" val="1467778085"/>
                    </a:ext>
                  </a:extLst>
                </a:gridCol>
                <a:gridCol w="724742">
                  <a:extLst>
                    <a:ext uri="{9D8B030D-6E8A-4147-A177-3AD203B41FA5}">
                      <a16:colId xmlns:a16="http://schemas.microsoft.com/office/drawing/2014/main" val="2201110413"/>
                    </a:ext>
                  </a:extLst>
                </a:gridCol>
              </a:tblGrid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31</a:t>
                      </a:r>
                      <a:endParaRPr lang="ko-KR" altLang="en-US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0172844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</a:t>
                      </a:r>
                      <a:endParaRPr lang="en-US" altLang="ko-KR" sz="8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92144914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대학교 졸업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6437212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거주 지역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8008020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결혼여부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미혼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81023286"/>
                  </a:ext>
                </a:extLst>
              </a:tr>
              <a:tr h="25518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월임금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300 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8412373"/>
                  </a:ext>
                </a:extLst>
              </a:tr>
              <a:tr h="27266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</a:t>
                      </a:r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비정규직 여부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정규직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399457"/>
                  </a:ext>
                </a:extLst>
              </a:tr>
              <a:tr h="24361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8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명 미만</a:t>
                      </a:r>
                    </a:p>
                  </a:txBody>
                  <a:tcPr marL="56777" marR="56777"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696917"/>
                  </a:ext>
                </a:extLst>
              </a:tr>
            </a:tbl>
          </a:graphicData>
        </a:graphic>
      </p:graphicFrame>
      <p:sp>
        <p:nvSpPr>
          <p:cNvPr id="190" name="TextBox 189">
            <a:extLst>
              <a:ext uri="{FF2B5EF4-FFF2-40B4-BE49-F238E27FC236}">
                <a16:creationId xmlns:a16="http://schemas.microsoft.com/office/drawing/2014/main" id="{0F8D8163-65DE-4813-87CC-1410A61CDA54}"/>
              </a:ext>
            </a:extLst>
          </p:cNvPr>
          <p:cNvSpPr txBox="1"/>
          <p:nvPr/>
        </p:nvSpPr>
        <p:spPr>
          <a:xfrm>
            <a:off x="3333887" y="2335801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  <a:endParaRPr lang="ko-KR" altLang="en-US" sz="14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BF03E8C-D3DE-488D-9D24-40FB2C8EA0F1}"/>
              </a:ext>
            </a:extLst>
          </p:cNvPr>
          <p:cNvGrpSpPr/>
          <p:nvPr/>
        </p:nvGrpSpPr>
        <p:grpSpPr>
          <a:xfrm>
            <a:off x="5824435" y="3506467"/>
            <a:ext cx="1648557" cy="1648557"/>
            <a:chOff x="5824435" y="3567332"/>
            <a:chExt cx="1648557" cy="1648557"/>
          </a:xfrm>
        </p:grpSpPr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3BE828B-5550-4966-B554-FE875CA1875D}"/>
                </a:ext>
              </a:extLst>
            </p:cNvPr>
            <p:cNvSpPr/>
            <p:nvPr/>
          </p:nvSpPr>
          <p:spPr>
            <a:xfrm>
              <a:off x="5824435" y="3567332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D81BE94E-D955-446A-AD1C-AE207EBF8371}"/>
                </a:ext>
              </a:extLst>
            </p:cNvPr>
            <p:cNvSpPr txBox="1"/>
            <p:nvPr/>
          </p:nvSpPr>
          <p:spPr>
            <a:xfrm>
              <a:off x="5824435" y="3956214"/>
              <a:ext cx="1648557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유사조건 만족도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179CD8C-AE15-4B03-859B-C17273163D0D}"/>
                </a:ext>
              </a:extLst>
            </p:cNvPr>
            <p:cNvSpPr txBox="1"/>
            <p:nvPr/>
          </p:nvSpPr>
          <p:spPr>
            <a:xfrm>
              <a:off x="5824435" y="4300096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4</a:t>
              </a: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BF3105CF-B25E-41CF-A7B9-F654898AE9AD}"/>
              </a:ext>
            </a:extLst>
          </p:cNvPr>
          <p:cNvGrpSpPr/>
          <p:nvPr/>
        </p:nvGrpSpPr>
        <p:grpSpPr>
          <a:xfrm>
            <a:off x="1171915" y="3506467"/>
            <a:ext cx="1648557" cy="1648557"/>
            <a:chOff x="1171915" y="3503977"/>
            <a:chExt cx="1648557" cy="1648557"/>
          </a:xfrm>
        </p:grpSpPr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A77782E-47D2-4F23-8D35-7E76844F9F1F}"/>
                </a:ext>
              </a:extLst>
            </p:cNvPr>
            <p:cNvSpPr/>
            <p:nvPr/>
          </p:nvSpPr>
          <p:spPr>
            <a:xfrm>
              <a:off x="1171915" y="3503977"/>
              <a:ext cx="1648557" cy="164855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0D66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7A43E51-99BF-499F-8CC3-F8772E249D0E}"/>
                </a:ext>
              </a:extLst>
            </p:cNvPr>
            <p:cNvSpPr txBox="1"/>
            <p:nvPr/>
          </p:nvSpPr>
          <p:spPr>
            <a:xfrm>
              <a:off x="1171915" y="3892859"/>
              <a:ext cx="164855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6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나의 만족도</a:t>
              </a: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FE83EC8-4A53-4ECF-A543-FD7A81E1CE5C}"/>
                </a:ext>
              </a:extLst>
            </p:cNvPr>
            <p:cNvSpPr txBox="1"/>
            <p:nvPr/>
          </p:nvSpPr>
          <p:spPr>
            <a:xfrm>
              <a:off x="1171915" y="4236741"/>
              <a:ext cx="1648557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40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2</a:t>
              </a:r>
              <a:r>
                <a:rPr lang="ko-KR" altLang="en-US" sz="40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점</a:t>
              </a:r>
              <a:endParaRPr lang="ko-KR" altLang="en-US" sz="40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320DF8E-F094-45CD-B4EE-C5E41F6CE6FA}"/>
              </a:ext>
            </a:extLst>
          </p:cNvPr>
          <p:cNvCxnSpPr/>
          <p:nvPr/>
        </p:nvCxnSpPr>
        <p:spPr>
          <a:xfrm>
            <a:off x="1492390" y="5593489"/>
            <a:ext cx="575286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4895E559-B40D-45ED-B812-0454D1615C26}"/>
              </a:ext>
            </a:extLst>
          </p:cNvPr>
          <p:cNvSpPr txBox="1"/>
          <p:nvPr/>
        </p:nvSpPr>
        <p:spPr>
          <a:xfrm>
            <a:off x="3228908" y="5866038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만족도 요인 분석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7702D9-7DD2-4911-A9EA-96F60FCEA5D3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2773329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05458ACF-252A-4A65-AE64-CA4E93449060}"/>
              </a:ext>
            </a:extLst>
          </p:cNvPr>
          <p:cNvSpPr txBox="1"/>
          <p:nvPr/>
        </p:nvSpPr>
        <p:spPr>
          <a:xfrm>
            <a:off x="1884410" y="6312901"/>
            <a:ext cx="501715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님과 유사한 조건을 가지고 있는 사람들의 평균 삶의 만족도는 </a:t>
            </a:r>
            <a:r>
              <a:rPr lang="en-US" altLang="ko-KR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r>
              <a:rPr lang="ko-KR" altLang="en-US" sz="10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BE3FCE5-32B6-4F2F-AAEF-B1D43C5BDBBB}"/>
              </a:ext>
            </a:extLst>
          </p:cNvPr>
          <p:cNvSpPr/>
          <p:nvPr/>
        </p:nvSpPr>
        <p:spPr>
          <a:xfrm>
            <a:off x="1133369" y="350955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94AE334-1FDD-4C2D-B8C3-5ED96A35C7ED}"/>
              </a:ext>
            </a:extLst>
          </p:cNvPr>
          <p:cNvSpPr/>
          <p:nvPr/>
        </p:nvSpPr>
        <p:spPr>
          <a:xfrm>
            <a:off x="3505419" y="31655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E78CE98A-544A-4609-BA4E-987ED0E1A501}"/>
              </a:ext>
            </a:extLst>
          </p:cNvPr>
          <p:cNvSpPr/>
          <p:nvPr/>
        </p:nvSpPr>
        <p:spPr>
          <a:xfrm>
            <a:off x="5872053" y="344692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90C30377-9C86-40E7-B1F2-7EC9D631FE10}"/>
              </a:ext>
            </a:extLst>
          </p:cNvPr>
          <p:cNvSpPr/>
          <p:nvPr/>
        </p:nvSpPr>
        <p:spPr>
          <a:xfrm>
            <a:off x="7502264" y="1388081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64C169A-F2B5-44BC-9F4C-F77E5686BD00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AD5251-4867-45F9-A642-A2118ED4D1B7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55" name="그림 54">
              <a:extLst>
                <a:ext uri="{FF2B5EF4-FFF2-40B4-BE49-F238E27FC236}">
                  <a16:creationId xmlns:a16="http://schemas.microsoft.com/office/drawing/2014/main" id="{D54A8891-BD02-4CDE-9BB0-312BC13E8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0AB2A9CE-6A38-4919-A1B6-72ABE37B7E87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직사각형 79">
            <a:extLst>
              <a:ext uri="{FF2B5EF4-FFF2-40B4-BE49-F238E27FC236}">
                <a16:creationId xmlns:a16="http://schemas.microsoft.com/office/drawing/2014/main" id="{9AE48C48-D3A4-4884-8A41-C4768C1597E2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17E88CC-9A02-42DD-A544-FA3F9550F660}"/>
              </a:ext>
            </a:extLst>
          </p:cNvPr>
          <p:cNvSpPr/>
          <p:nvPr/>
        </p:nvSpPr>
        <p:spPr>
          <a:xfrm>
            <a:off x="5348116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368842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rgbClr val="186DDF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rgbClr val="186DDF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만족도 </a:t>
                      </a:r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알아보기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나의 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만족도 알아보기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8721"/>
              </p:ext>
            </p:extLst>
          </p:nvPr>
        </p:nvGraphicFramePr>
        <p:xfrm>
          <a:off x="8840764" y="711200"/>
          <a:ext cx="3287735" cy="1549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취업률을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혼인률을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로그인한 사용자와 유사한 조건을 갖는 사람들의 학력을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4180269-6111-4DCF-95F4-4662327C9C1A}"/>
                </a:ext>
              </a:extLst>
            </p:cNvPr>
            <p:cNvSpPr/>
            <p:nvPr/>
          </p:nvSpPr>
          <p:spPr>
            <a:xfrm>
              <a:off x="8668595" y="5202706"/>
              <a:ext cx="89256" cy="1440000"/>
            </a:xfrm>
            <a:prstGeom prst="rect">
              <a:avLst/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0B9152E-61B5-4C67-B0B0-9FE08FA3F541}"/>
              </a:ext>
            </a:extLst>
          </p:cNvPr>
          <p:cNvSpPr txBox="1"/>
          <p:nvPr/>
        </p:nvSpPr>
        <p:spPr>
          <a:xfrm>
            <a:off x="2404611" y="2256150"/>
            <a:ext cx="39767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현재 홍길동님이 느끼고 있는 삶의 만족도는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점입니다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F72B73-CC17-4B35-A12F-AAAC10DAF8D0}"/>
              </a:ext>
            </a:extLst>
          </p:cNvPr>
          <p:cNvSpPr txBox="1"/>
          <p:nvPr/>
        </p:nvSpPr>
        <p:spPr>
          <a:xfrm>
            <a:off x="2809267" y="2596850"/>
            <a:ext cx="31674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홍길동</a:t>
            </a:r>
            <a:r>
              <a: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님의 만족도가 낮은 이유는 무엇일까요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8A1660-AC0F-4C01-BF0C-3F94F936D1DF}"/>
              </a:ext>
            </a:extLst>
          </p:cNvPr>
          <p:cNvSpPr txBox="1"/>
          <p:nvPr/>
        </p:nvSpPr>
        <p:spPr>
          <a:xfrm>
            <a:off x="2527834" y="3137758"/>
            <a:ext cx="37303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나와 유사한 사람들의 만족도에 영향을 미쳤던 요인은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7C4477-F20C-42E2-B1B4-3441977AFFFD}"/>
              </a:ext>
            </a:extLst>
          </p:cNvPr>
          <p:cNvSpPr txBox="1"/>
          <p:nvPr/>
        </p:nvSpPr>
        <p:spPr>
          <a:xfrm>
            <a:off x="3011783" y="3576442"/>
            <a:ext cx="2154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아래와 같았어요</a:t>
            </a:r>
            <a:endParaRPr lang="en-US" altLang="ko-KR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7" name="그림 6" descr="스마일리, 이모티콘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7B339A49-B70D-4D6D-A397-B00AC2168261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34" y="3414179"/>
            <a:ext cx="421483" cy="4323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3B48541-ED8D-4195-ADA0-0B6931D46D38}"/>
              </a:ext>
            </a:extLst>
          </p:cNvPr>
          <p:cNvSpPr/>
          <p:nvPr/>
        </p:nvSpPr>
        <p:spPr>
          <a:xfrm>
            <a:off x="1499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BC718-164E-4D40-AD70-1A5998506F95}"/>
              </a:ext>
            </a:extLst>
          </p:cNvPr>
          <p:cNvSpPr/>
          <p:nvPr/>
        </p:nvSpPr>
        <p:spPr>
          <a:xfrm>
            <a:off x="3391593" y="4369308"/>
            <a:ext cx="1714331" cy="2148318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B74DDDE-9B18-422D-8032-62B19C68A5A5}"/>
              </a:ext>
            </a:extLst>
          </p:cNvPr>
          <p:cNvSpPr txBox="1"/>
          <p:nvPr/>
        </p:nvSpPr>
        <p:spPr>
          <a:xfrm>
            <a:off x="1739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21CB3B-1731-4D0C-858C-9748ED19B340}"/>
              </a:ext>
            </a:extLst>
          </p:cNvPr>
          <p:cNvSpPr txBox="1"/>
          <p:nvPr/>
        </p:nvSpPr>
        <p:spPr>
          <a:xfrm>
            <a:off x="3631267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결혼유무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9777B0-1241-48E5-8D12-9EB4E99637BE}"/>
              </a:ext>
            </a:extLst>
          </p:cNvPr>
          <p:cNvSpPr txBox="1"/>
          <p:nvPr/>
        </p:nvSpPr>
        <p:spPr>
          <a:xfrm>
            <a:off x="5523266" y="5386086"/>
            <a:ext cx="12349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185937-6536-42EB-9CAF-8C6A6FD0C3A0}"/>
              </a:ext>
            </a:extLst>
          </p:cNvPr>
          <p:cNvSpPr txBox="1"/>
          <p:nvPr/>
        </p:nvSpPr>
        <p:spPr>
          <a:xfrm>
            <a:off x="1739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67%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1CD7BF2-D49F-480A-92E7-86B78F05058E}"/>
              </a:ext>
            </a:extLst>
          </p:cNvPr>
          <p:cNvSpPr txBox="1"/>
          <p:nvPr/>
        </p:nvSpPr>
        <p:spPr>
          <a:xfrm>
            <a:off x="3631267" y="5762389"/>
            <a:ext cx="123498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기혼자가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56%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많았습니다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2F42C-FD3B-4302-9C05-F0E42FF587B6}"/>
              </a:ext>
            </a:extLst>
          </p:cNvPr>
          <p:cNvSpPr txBox="1"/>
          <p:nvPr/>
        </p:nvSpPr>
        <p:spPr>
          <a:xfrm>
            <a:off x="5283592" y="5762389"/>
            <a:ext cx="184337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가장 많은 최종학력은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r>
              <a:rPr lang="ko-KR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·</a:t>
            </a:r>
            <a:r>
              <a:rPr lang="en-US" altLang="ko-KR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년제 대학교 졸업이상</a:t>
            </a:r>
            <a:endParaRPr lang="en-US" altLang="ko-KR" sz="11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marL="0" algn="ctr" defTabSz="914400" rtl="0" eaLnBrk="1" latinLnBrk="1" hangingPunct="1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이었습니다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</a:p>
        </p:txBody>
      </p:sp>
      <p:pic>
        <p:nvPicPr>
          <p:cNvPr id="21" name="그림 20" descr="케이스, 액세서리, 스크린샷, 여행가방이(가) 표시된 사진&#10;&#10;자동 생성된 설명">
            <a:extLst>
              <a:ext uri="{FF2B5EF4-FFF2-40B4-BE49-F238E27FC236}">
                <a16:creationId xmlns:a16="http://schemas.microsoft.com/office/drawing/2014/main" id="{0C3BA105-ABCE-4A25-8D05-B2917381BE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281" y="4676291"/>
            <a:ext cx="540000" cy="540000"/>
          </a:xfrm>
          <a:prstGeom prst="rect">
            <a:avLst/>
          </a:prstGeom>
        </p:spPr>
      </p:pic>
      <p:pic>
        <p:nvPicPr>
          <p:cNvPr id="23" name="그림 22" descr="하트, 밸렌타인데이, 레드, 창의성이(가) 표시된 사진&#10;&#10;자동 생성된 설명">
            <a:extLst>
              <a:ext uri="{FF2B5EF4-FFF2-40B4-BE49-F238E27FC236}">
                <a16:creationId xmlns:a16="http://schemas.microsoft.com/office/drawing/2014/main" id="{2333E017-5266-4107-ABE8-759D8C74CBD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758" y="4676291"/>
            <a:ext cx="540000" cy="540000"/>
          </a:xfrm>
          <a:prstGeom prst="rect">
            <a:avLst/>
          </a:prstGeom>
        </p:spPr>
      </p:pic>
      <p:pic>
        <p:nvPicPr>
          <p:cNvPr id="25" name="그림 24" descr="필기구, 사무용품, 마킹 도구, 사무 기기이(가) 표시된 사진&#10;&#10;자동 생성된 설명">
            <a:extLst>
              <a:ext uri="{FF2B5EF4-FFF2-40B4-BE49-F238E27FC236}">
                <a16:creationId xmlns:a16="http://schemas.microsoft.com/office/drawing/2014/main" id="{A2F27CDD-A64A-440F-B49B-7687D86706D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29" y="4676291"/>
            <a:ext cx="543858" cy="5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3168CD-C4B5-4271-B120-37858ED9E258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389AA442-2159-4A1E-BEFC-CFF334EEBA03}"/>
              </a:ext>
            </a:extLst>
          </p:cNvPr>
          <p:cNvSpPr/>
          <p:nvPr/>
        </p:nvSpPr>
        <p:spPr>
          <a:xfrm>
            <a:off x="1771968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8E27A54-BD9E-4336-B73D-13B9B843FA0A}"/>
              </a:ext>
            </a:extLst>
          </p:cNvPr>
          <p:cNvSpPr/>
          <p:nvPr/>
        </p:nvSpPr>
        <p:spPr>
          <a:xfrm>
            <a:off x="3650482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CB4BF7D0-7A2B-4B14-894C-111C5164650D}"/>
              </a:ext>
            </a:extLst>
          </p:cNvPr>
          <p:cNvSpPr/>
          <p:nvPr/>
        </p:nvSpPr>
        <p:spPr>
          <a:xfrm>
            <a:off x="5176299" y="584478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12713B30-F71B-47F9-AF50-39F1004F2163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2F05EB-9127-4B0E-B9C4-1226A6C76975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83" name="그림 82">
              <a:extLst>
                <a:ext uri="{FF2B5EF4-FFF2-40B4-BE49-F238E27FC236}">
                  <a16:creationId xmlns:a16="http://schemas.microsoft.com/office/drawing/2014/main" id="{8C24F77C-34C5-47F1-B639-C2C83C209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A39F98E8-8A80-46F1-A21E-07A9C8C1AACF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3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2E79772E-C7A1-40AC-91D0-2D863A3AC005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ABCA9687-AEF0-4401-9C67-F669F4238B19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>
              <a:solidFill>
                <a:srgbClr val="186DDF"/>
              </a:solidFill>
            </a:endParaRPr>
          </a:p>
        </p:txBody>
      </p: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E7B0A313-D507-427C-BE5F-3F67BDE3EB82}"/>
              </a:ext>
            </a:extLst>
          </p:cNvPr>
          <p:cNvCxnSpPr>
            <a:cxnSpLocks/>
          </p:cNvCxnSpPr>
          <p:nvPr/>
        </p:nvCxnSpPr>
        <p:spPr>
          <a:xfrm>
            <a:off x="1996512" y="2106473"/>
            <a:ext cx="0" cy="467205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E0C42DD0-2B0C-4AE1-B351-DE8D51476A24}"/>
              </a:ext>
            </a:extLst>
          </p:cNvPr>
          <p:cNvSpPr/>
          <p:nvPr/>
        </p:nvSpPr>
        <p:spPr>
          <a:xfrm>
            <a:off x="1996512" y="2114143"/>
            <a:ext cx="126000" cy="467400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BDD2345D-DDBA-4011-9A76-BC8776A70FE0}"/>
              </a:ext>
            </a:extLst>
          </p:cNvPr>
          <p:cNvSpPr/>
          <p:nvPr/>
        </p:nvSpPr>
        <p:spPr>
          <a:xfrm>
            <a:off x="2015408" y="2229672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166" name="이등변 삼각형 165">
            <a:extLst>
              <a:ext uri="{FF2B5EF4-FFF2-40B4-BE49-F238E27FC236}">
                <a16:creationId xmlns:a16="http://schemas.microsoft.com/office/drawing/2014/main" id="{CDBD9778-6225-4FDC-80D5-A73FC827C781}"/>
              </a:ext>
            </a:extLst>
          </p:cNvPr>
          <p:cNvSpPr/>
          <p:nvPr/>
        </p:nvSpPr>
        <p:spPr>
          <a:xfrm>
            <a:off x="2029365" y="2148467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167" name="이등변 삼각형 166">
            <a:extLst>
              <a:ext uri="{FF2B5EF4-FFF2-40B4-BE49-F238E27FC236}">
                <a16:creationId xmlns:a16="http://schemas.microsoft.com/office/drawing/2014/main" id="{0A8343D3-CA2E-464C-8A05-8B5D242B6603}"/>
              </a:ext>
            </a:extLst>
          </p:cNvPr>
          <p:cNvSpPr/>
          <p:nvPr/>
        </p:nvSpPr>
        <p:spPr>
          <a:xfrm rot="10800000">
            <a:off x="2029365" y="6697329"/>
            <a:ext cx="60295" cy="40580"/>
          </a:xfrm>
          <a:prstGeom prst="triangle">
            <a:avLst/>
          </a:prstGeom>
          <a:solidFill>
            <a:srgbClr val="A3A3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733669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118415"/>
              </p:ext>
            </p:extLst>
          </p:nvPr>
        </p:nvGraphicFramePr>
        <p:xfrm>
          <a:off x="8840764" y="711200"/>
          <a:ext cx="3287735" cy="6012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</a:pP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카테고리만 선택 가능하며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 중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카테고리에서 중복 선택이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5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- 7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개의 카테고리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성별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남성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여성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연령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, 30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대초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후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학력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중학교 졸업 이하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고등학교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전문대학 졸업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/4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년제 대학 졸업 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지역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수도권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강원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충청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호남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영남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제주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취업여부 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미취업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월평균임금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(50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만원미만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/50~99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/100~149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/150~199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/200~249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/250~299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/300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만원이상</a:t>
                      </a: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50000"/>
                        </a:lnSpc>
                        <a:buNone/>
                      </a:pP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한 가지 이상 </a:t>
                      </a:r>
                      <a:r>
                        <a:rPr lang="ko-KR" altLang="en-US" sz="900" kern="1200" dirty="0" err="1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복수선택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한 경우 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복수 선택은 하나의 카테고리만 가능합니다</a:t>
                      </a:r>
                      <a:r>
                        <a:rPr lang="en-US" altLang="ko-KR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.” </a:t>
                      </a:r>
                      <a:r>
                        <a:rPr lang="ko-KR" altLang="en-US" sz="900" kern="1200" dirty="0" err="1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알림창</a:t>
                      </a:r>
                      <a:r>
                        <a:rPr lang="ko-KR" altLang="en-US" sz="900" kern="1200" dirty="0" smtClean="0">
                          <a:solidFill>
                            <a:srgbClr val="C00000"/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노출</a:t>
                      </a:r>
                      <a:endParaRPr lang="ko-KR" altLang="en-US" sz="900" kern="1200" dirty="0">
                        <a:solidFill>
                          <a:srgbClr val="C00000"/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사이드바는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 왼쪽에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고정되며 스크롤이 가능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항목을 막대그래프로 출력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/>
                      <a:endParaRPr lang="en-US" altLang="ko-KR" sz="5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- 8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항목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삶의 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여가환경만족도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직무환경만족도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월평균 임금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고용형태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근로시간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현 근무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기업규모</a:t>
                      </a:r>
                      <a:endParaRPr lang="en-US" altLang="ko-KR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  <a:p>
                      <a:pPr marL="0" indent="-228600" algn="l" defTabSz="914400" rtl="0" eaLnBrk="1" latinLnBrk="1" hangingPunct="1">
                        <a:lnSpc>
                          <a:spcPct val="150000"/>
                        </a:lnSpc>
                        <a:buAutoNum type="arabicParenR"/>
                      </a:pP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혼인율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333EA4C-803B-40C2-AE4F-775FA1DA3826}"/>
              </a:ext>
            </a:extLst>
          </p:cNvPr>
          <p:cNvGrpSpPr/>
          <p:nvPr/>
        </p:nvGrpSpPr>
        <p:grpSpPr>
          <a:xfrm>
            <a:off x="263869" y="4740824"/>
            <a:ext cx="1161408" cy="167619"/>
            <a:chOff x="401233" y="4740824"/>
            <a:chExt cx="1161408" cy="16761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779633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464156" y="4740824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58752D4B-E3BC-4951-BBFB-203277790CBA}"/>
              </a:ext>
            </a:extLst>
          </p:cNvPr>
          <p:cNvGrpSpPr/>
          <p:nvPr/>
        </p:nvGrpSpPr>
        <p:grpSpPr>
          <a:xfrm>
            <a:off x="263869" y="4509508"/>
            <a:ext cx="1161408" cy="167619"/>
            <a:chOff x="401233" y="4509508"/>
            <a:chExt cx="1161408" cy="167619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09F6526-F9B3-4F61-B4AD-3E293B5BBD78}"/>
                </a:ext>
              </a:extLst>
            </p:cNvPr>
            <p:cNvSpPr/>
            <p:nvPr/>
          </p:nvSpPr>
          <p:spPr>
            <a:xfrm>
              <a:off x="464156" y="450950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중학교 졸업 이하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1233" y="4540714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63869" y="4972140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63869" y="5203456"/>
            <a:ext cx="1247571" cy="180767"/>
            <a:chOff x="275825" y="5114126"/>
            <a:chExt cx="1247571" cy="18076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184648" cy="1807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</a:t>
              </a:r>
              <a:r>
                <a:rPr lang="ko-KR" alt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졸업 이상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CE5DFA2-4841-45F3-A7E1-8EE5EFA17946}"/>
              </a:ext>
            </a:extLst>
          </p:cNvPr>
          <p:cNvGrpSpPr/>
          <p:nvPr/>
        </p:nvGrpSpPr>
        <p:grpSpPr>
          <a:xfrm>
            <a:off x="263869" y="2795810"/>
            <a:ext cx="483292" cy="167619"/>
            <a:chOff x="392973" y="3126181"/>
            <a:chExt cx="483292" cy="167619"/>
          </a:xfrm>
        </p:grpSpPr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0F2D602F-49FC-4A1E-8EE0-32EF1A85165C}"/>
                </a:ext>
              </a:extLst>
            </p:cNvPr>
            <p:cNvSpPr/>
            <p:nvPr/>
          </p:nvSpPr>
          <p:spPr>
            <a:xfrm>
              <a:off x="392973" y="3126181"/>
              <a:ext cx="483292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남성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BB169F3-7A01-421A-9E94-CC4AFED6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52510F6-EE22-4AAD-8B41-A307AD18B3E7}"/>
              </a:ext>
            </a:extLst>
          </p:cNvPr>
          <p:cNvSpPr/>
          <p:nvPr/>
        </p:nvSpPr>
        <p:spPr>
          <a:xfrm>
            <a:off x="1059699" y="2795810"/>
            <a:ext cx="483292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여성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D4F43B8-48BF-4CDA-876C-E615CCEDD26E}"/>
              </a:ext>
            </a:extLst>
          </p:cNvPr>
          <p:cNvGrpSpPr/>
          <p:nvPr/>
        </p:nvGrpSpPr>
        <p:grpSpPr>
          <a:xfrm>
            <a:off x="263869" y="3331516"/>
            <a:ext cx="907710" cy="167619"/>
            <a:chOff x="398562" y="3126181"/>
            <a:chExt cx="907710" cy="16761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AA5A30C1-440D-443E-B3F5-1FEA123B06C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 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A7AFD9D0-F22C-48C1-A55E-4307C4EAF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C87F9E31-DDDC-40D2-AAFE-2949AA78B3FE}"/>
              </a:ext>
            </a:extLst>
          </p:cNvPr>
          <p:cNvGrpSpPr/>
          <p:nvPr/>
        </p:nvGrpSpPr>
        <p:grpSpPr>
          <a:xfrm>
            <a:off x="263869" y="3592185"/>
            <a:ext cx="907710" cy="167619"/>
            <a:chOff x="398562" y="3958596"/>
            <a:chExt cx="907710" cy="167619"/>
          </a:xfrm>
        </p:grpSpPr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EAB41E90-D136-4BF0-93D8-B9F5B8784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FFFEF908-256E-4F56-8E76-2926FB740C9F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302BEB8-DBED-403F-B23A-380A034FF976}"/>
              </a:ext>
            </a:extLst>
          </p:cNvPr>
          <p:cNvGrpSpPr/>
          <p:nvPr/>
        </p:nvGrpSpPr>
        <p:grpSpPr>
          <a:xfrm>
            <a:off x="1021599" y="3331516"/>
            <a:ext cx="907710" cy="167619"/>
            <a:chOff x="398562" y="3958596"/>
            <a:chExt cx="907710" cy="167619"/>
          </a:xfrm>
        </p:grpSpPr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DB5AB9C8-2EB8-4F29-B13E-D1642072B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9F41B9D-DA92-4208-8223-0C255C0FFDB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B1457F61-8E70-49CA-A8A8-61B7EC928AA2}"/>
              </a:ext>
            </a:extLst>
          </p:cNvPr>
          <p:cNvGrpSpPr/>
          <p:nvPr/>
        </p:nvGrpSpPr>
        <p:grpSpPr>
          <a:xfrm>
            <a:off x="1021599" y="3592185"/>
            <a:ext cx="907710" cy="167619"/>
            <a:chOff x="398562" y="3958596"/>
            <a:chExt cx="907710" cy="167619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9A16248-A07A-4C8C-BFA1-7EBB5833F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6E1D2BAA-7A62-45E2-9943-86BB468FD4C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F78769AB-E0D5-4180-A990-5FF7639D5DD3}"/>
              </a:ext>
            </a:extLst>
          </p:cNvPr>
          <p:cNvGrpSpPr/>
          <p:nvPr/>
        </p:nvGrpSpPr>
        <p:grpSpPr>
          <a:xfrm>
            <a:off x="263869" y="5766482"/>
            <a:ext cx="907710" cy="167619"/>
            <a:chOff x="398562" y="3126181"/>
            <a:chExt cx="907710" cy="167619"/>
          </a:xfrm>
        </p:grpSpPr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DE4BBD00-9521-439F-A904-2CAE1756C3C3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BE217419-18C5-41F8-8A5E-A7244FEB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60EF2A24-E87D-446B-8B2E-E47CCA00EEFB}"/>
              </a:ext>
            </a:extLst>
          </p:cNvPr>
          <p:cNvGrpSpPr/>
          <p:nvPr/>
        </p:nvGrpSpPr>
        <p:grpSpPr>
          <a:xfrm>
            <a:off x="1059699" y="5766482"/>
            <a:ext cx="907710" cy="167619"/>
            <a:chOff x="398562" y="3958596"/>
            <a:chExt cx="907710" cy="167619"/>
          </a:xfrm>
        </p:grpSpPr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408E580D-E3F9-4B9B-A59A-86484F101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4" name="직사각형 123">
              <a:extLst>
                <a:ext uri="{FF2B5EF4-FFF2-40B4-BE49-F238E27FC236}">
                  <a16:creationId xmlns:a16="http://schemas.microsoft.com/office/drawing/2014/main" id="{CC5A1AF7-A6F9-445A-A82F-A92BA77F850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4F80C107-9EBE-46BF-B688-DF08112AD876}"/>
              </a:ext>
            </a:extLst>
          </p:cNvPr>
          <p:cNvGrpSpPr/>
          <p:nvPr/>
        </p:nvGrpSpPr>
        <p:grpSpPr>
          <a:xfrm>
            <a:off x="263869" y="5972701"/>
            <a:ext cx="907710" cy="167619"/>
            <a:chOff x="398562" y="3958596"/>
            <a:chExt cx="907710" cy="167619"/>
          </a:xfrm>
        </p:grpSpPr>
        <p:pic>
          <p:nvPicPr>
            <p:cNvPr id="121" name="그림 120">
              <a:extLst>
                <a:ext uri="{FF2B5EF4-FFF2-40B4-BE49-F238E27FC236}">
                  <a16:creationId xmlns:a16="http://schemas.microsoft.com/office/drawing/2014/main" id="{B3DDF37F-5450-4C54-AF22-9411127FE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C3A6D9EA-CE44-4F99-9A0D-ACFC8268AD2A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DB2880F-563E-4183-ACE2-95EFDE6F16AB}"/>
              </a:ext>
            </a:extLst>
          </p:cNvPr>
          <p:cNvGrpSpPr/>
          <p:nvPr/>
        </p:nvGrpSpPr>
        <p:grpSpPr>
          <a:xfrm>
            <a:off x="1059699" y="5972701"/>
            <a:ext cx="907710" cy="167619"/>
            <a:chOff x="398562" y="3958596"/>
            <a:chExt cx="907710" cy="167619"/>
          </a:xfrm>
        </p:grpSpPr>
        <p:pic>
          <p:nvPicPr>
            <p:cNvPr id="119" name="그림 118">
              <a:extLst>
                <a:ext uri="{FF2B5EF4-FFF2-40B4-BE49-F238E27FC236}">
                  <a16:creationId xmlns:a16="http://schemas.microsoft.com/office/drawing/2014/main" id="{FAAD4191-83F9-435C-95E1-8762285AA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8C479FFF-7433-4C5F-A7D7-A1379E50F9B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59666BD5-689F-46A9-B7FF-342640560DF1}"/>
              </a:ext>
            </a:extLst>
          </p:cNvPr>
          <p:cNvGrpSpPr/>
          <p:nvPr/>
        </p:nvGrpSpPr>
        <p:grpSpPr>
          <a:xfrm>
            <a:off x="263869" y="6178920"/>
            <a:ext cx="907710" cy="167619"/>
            <a:chOff x="275825" y="6158971"/>
            <a:chExt cx="907710" cy="167619"/>
          </a:xfrm>
        </p:grpSpPr>
        <p:pic>
          <p:nvPicPr>
            <p:cNvPr id="117" name="그림 116">
              <a:extLst>
                <a:ext uri="{FF2B5EF4-FFF2-40B4-BE49-F238E27FC236}">
                  <a16:creationId xmlns:a16="http://schemas.microsoft.com/office/drawing/2014/main" id="{6A8FA18A-33A5-40D6-B0D4-4422ADCCD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3EFD0BF1-457B-4C58-9C94-6C48D118890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6980D9E-3B08-452F-B082-0BD5F0E064E2}"/>
              </a:ext>
            </a:extLst>
          </p:cNvPr>
          <p:cNvGrpSpPr/>
          <p:nvPr/>
        </p:nvGrpSpPr>
        <p:grpSpPr>
          <a:xfrm>
            <a:off x="1059699" y="6178920"/>
            <a:ext cx="907710" cy="167619"/>
            <a:chOff x="398562" y="3958596"/>
            <a:chExt cx="907710" cy="167619"/>
          </a:xfrm>
        </p:grpSpPr>
        <p:pic>
          <p:nvPicPr>
            <p:cNvPr id="115" name="그림 114">
              <a:extLst>
                <a:ext uri="{FF2B5EF4-FFF2-40B4-BE49-F238E27FC236}">
                  <a16:creationId xmlns:a16="http://schemas.microsoft.com/office/drawing/2014/main" id="{F891F65D-5241-45A4-BDF9-F6843EACA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6E5C3D4-B991-467B-AF47-1041128DD06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C1980DC0-C691-477A-9F0E-70DC8AF50CF7}"/>
              </a:ext>
            </a:extLst>
          </p:cNvPr>
          <p:cNvSpPr/>
          <p:nvPr/>
        </p:nvSpPr>
        <p:spPr>
          <a:xfrm>
            <a:off x="337636" y="2193957"/>
            <a:ext cx="1491482" cy="3683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복수 선택은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하나의 카테고리만 가능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33" name="그림 132">
            <a:extLst>
              <a:ext uri="{FF2B5EF4-FFF2-40B4-BE49-F238E27FC236}">
                <a16:creationId xmlns:a16="http://schemas.microsoft.com/office/drawing/2014/main" id="{14F123BF-4A6B-4842-91B7-88875CCE7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5288" y="2834619"/>
            <a:ext cx="90000" cy="90000"/>
          </a:xfrm>
          <a:prstGeom prst="rect">
            <a:avLst/>
          </a:prstGeom>
        </p:spPr>
      </p:pic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F84C8A2B-DA9D-4B4F-BF70-9272E074D3CB}"/>
              </a:ext>
            </a:extLst>
          </p:cNvPr>
          <p:cNvGrpSpPr/>
          <p:nvPr/>
        </p:nvGrpSpPr>
        <p:grpSpPr>
          <a:xfrm>
            <a:off x="263869" y="3859091"/>
            <a:ext cx="907710" cy="167619"/>
            <a:chOff x="398562" y="3958596"/>
            <a:chExt cx="907710" cy="167619"/>
          </a:xfrm>
        </p:grpSpPr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241D4C56-E643-4138-84FA-46B7F964FB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A76D3CA1-8BFF-43A7-A07A-A874FBF07B40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중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AFDBD036-6004-4E8E-80B3-E7C64FA00A41}"/>
              </a:ext>
            </a:extLst>
          </p:cNvPr>
          <p:cNvGrpSpPr/>
          <p:nvPr/>
        </p:nvGrpSpPr>
        <p:grpSpPr>
          <a:xfrm>
            <a:off x="1021599" y="3859091"/>
            <a:ext cx="907710" cy="167619"/>
            <a:chOff x="398562" y="3958596"/>
            <a:chExt cx="907710" cy="167619"/>
          </a:xfrm>
        </p:grpSpPr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58023E89-3AB7-4F69-B9A1-3E9F122DE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ED12A6A7-243B-46AE-8892-C7C731E2686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대 후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4232D5FD-B95F-472E-A0CF-E83A0E2F6E61}"/>
              </a:ext>
            </a:extLst>
          </p:cNvPr>
          <p:cNvSpPr/>
          <p:nvPr/>
        </p:nvSpPr>
        <p:spPr>
          <a:xfrm>
            <a:off x="8660975" y="2236194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9E445BC1-7F4D-4E9E-94C3-34F30534E2D3}"/>
              </a:ext>
            </a:extLst>
          </p:cNvPr>
          <p:cNvCxnSpPr>
            <a:cxnSpLocks/>
          </p:cNvCxnSpPr>
          <p:nvPr/>
        </p:nvCxnSpPr>
        <p:spPr>
          <a:xfrm>
            <a:off x="212617" y="3192095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D42CFA6-56B8-459E-B48D-4E4CF2154105}"/>
              </a:ext>
            </a:extLst>
          </p:cNvPr>
          <p:cNvSpPr/>
          <p:nvPr/>
        </p:nvSpPr>
        <p:spPr>
          <a:xfrm>
            <a:off x="834971" y="3128585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연령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93A31AA6-4F8F-474F-AE5D-0D10CC017B7D}"/>
              </a:ext>
            </a:extLst>
          </p:cNvPr>
          <p:cNvCxnSpPr>
            <a:cxnSpLocks/>
          </p:cNvCxnSpPr>
          <p:nvPr/>
        </p:nvCxnSpPr>
        <p:spPr>
          <a:xfrm>
            <a:off x="212617" y="26674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492CEE01-4708-4BD1-9FAB-51E369604BC7}"/>
              </a:ext>
            </a:extLst>
          </p:cNvPr>
          <p:cNvSpPr/>
          <p:nvPr/>
        </p:nvSpPr>
        <p:spPr>
          <a:xfrm>
            <a:off x="834971" y="2603900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성별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082AE75C-BB72-4D6B-A196-324AB060BCC3}"/>
              </a:ext>
            </a:extLst>
          </p:cNvPr>
          <p:cNvCxnSpPr>
            <a:cxnSpLocks/>
          </p:cNvCxnSpPr>
          <p:nvPr/>
        </p:nvCxnSpPr>
        <p:spPr>
          <a:xfrm>
            <a:off x="212617" y="4335394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163C69A0-10A9-4202-8ECC-65CF288FDFEA}"/>
              </a:ext>
            </a:extLst>
          </p:cNvPr>
          <p:cNvSpPr/>
          <p:nvPr/>
        </p:nvSpPr>
        <p:spPr>
          <a:xfrm>
            <a:off x="834971" y="4271884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학력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174" name="직선 연결선 173">
            <a:extLst>
              <a:ext uri="{FF2B5EF4-FFF2-40B4-BE49-F238E27FC236}">
                <a16:creationId xmlns:a16="http://schemas.microsoft.com/office/drawing/2014/main" id="{E896EA0A-FEF7-4BC2-8644-E89D39BE1A03}"/>
              </a:ext>
            </a:extLst>
          </p:cNvPr>
          <p:cNvCxnSpPr>
            <a:cxnSpLocks/>
          </p:cNvCxnSpPr>
          <p:nvPr/>
        </p:nvCxnSpPr>
        <p:spPr>
          <a:xfrm>
            <a:off x="212617" y="5600478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A4311D94-F74B-4F41-83EE-85CB16BDC3C7}"/>
              </a:ext>
            </a:extLst>
          </p:cNvPr>
          <p:cNvSpPr/>
          <p:nvPr/>
        </p:nvSpPr>
        <p:spPr>
          <a:xfrm>
            <a:off x="834971" y="5536968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81" name="그림 180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8E4ACE71-7699-4278-B1D6-6CFB534505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2" name="그림 181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DF912CC7-DB74-4C1D-B00B-A30E01A35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3177746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3" name="그림 182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6737E730-4561-4AE0-9255-834D725EE4F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26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84" name="그림 183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CD9C887E-4F47-4A03-83D9-40A6C613E0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309" y="5262128"/>
            <a:ext cx="2611068" cy="125153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A892F82-157D-4AE2-883A-5801954E4212}"/>
              </a:ext>
            </a:extLst>
          </p:cNvPr>
          <p:cNvSpPr txBox="1"/>
          <p:nvPr/>
        </p:nvSpPr>
        <p:spPr>
          <a:xfrm>
            <a:off x="2808141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2956019C-8D9F-4D96-8CDF-1DF572711AEC}"/>
              </a:ext>
            </a:extLst>
          </p:cNvPr>
          <p:cNvSpPr txBox="1"/>
          <p:nvPr/>
        </p:nvSpPr>
        <p:spPr>
          <a:xfrm>
            <a:off x="6092324" y="2699760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67609AA-7EC4-41BA-B10B-9467D7E2B676}"/>
              </a:ext>
            </a:extLst>
          </p:cNvPr>
          <p:cNvSpPr txBox="1"/>
          <p:nvPr/>
        </p:nvSpPr>
        <p:spPr>
          <a:xfrm>
            <a:off x="2808141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직무환경 만족도</a:t>
            </a:r>
            <a:endParaRPr lang="ko-KR" altLang="en-US" sz="1100" kern="12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8E8D6A3-21C0-4200-BB5F-F00F4DD63E2F}"/>
              </a:ext>
            </a:extLst>
          </p:cNvPr>
          <p:cNvSpPr txBox="1"/>
          <p:nvPr/>
        </p:nvSpPr>
        <p:spPr>
          <a:xfrm>
            <a:off x="6092324" y="4812059"/>
            <a:ext cx="194503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 임금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3F93604E-11EB-4F57-BE7C-D3E9828FBDB3}"/>
              </a:ext>
            </a:extLst>
          </p:cNvPr>
          <p:cNvSpPr txBox="1"/>
          <p:nvPr/>
        </p:nvSpPr>
        <p:spPr>
          <a:xfrm>
            <a:off x="3280083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BC18DE3-66AE-487E-BA13-9FA851CD03B9}"/>
              </a:ext>
            </a:extLst>
          </p:cNvPr>
          <p:cNvSpPr txBox="1"/>
          <p:nvPr/>
        </p:nvSpPr>
        <p:spPr>
          <a:xfrm>
            <a:off x="3280083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EF84788D-638C-4A79-8AF4-2510D4076E46}"/>
              </a:ext>
            </a:extLst>
          </p:cNvPr>
          <p:cNvSpPr txBox="1"/>
          <p:nvPr/>
        </p:nvSpPr>
        <p:spPr>
          <a:xfrm>
            <a:off x="6535849" y="5021354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64DB6E8-E985-438B-AA28-690F9D37849D}"/>
              </a:ext>
            </a:extLst>
          </p:cNvPr>
          <p:cNvSpPr txBox="1"/>
          <p:nvPr/>
        </p:nvSpPr>
        <p:spPr>
          <a:xfrm>
            <a:off x="6535849" y="2952431"/>
            <a:ext cx="1057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defTabSz="914400" rtl="0" eaLnBrk="1" latinLnBrk="1" hangingPunct="1"/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“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단수선택조건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”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643FE102-A9AC-4E36-AF77-D96C3BC1339B}"/>
              </a:ext>
            </a:extLst>
          </p:cNvPr>
          <p:cNvSpPr txBox="1"/>
          <p:nvPr/>
        </p:nvSpPr>
        <p:spPr>
          <a:xfrm>
            <a:off x="2475126" y="4452527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삶의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F656E0C-3613-4E0F-9854-D4D42165537D}"/>
              </a:ext>
            </a:extLst>
          </p:cNvPr>
          <p:cNvSpPr txBox="1"/>
          <p:nvPr/>
        </p:nvSpPr>
        <p:spPr>
          <a:xfrm>
            <a:off x="5759309" y="4452527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여가환경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76E89C14-B225-4F61-9303-08D3CB43E2E6}"/>
              </a:ext>
            </a:extLst>
          </p:cNvPr>
          <p:cNvSpPr txBox="1"/>
          <p:nvPr/>
        </p:nvSpPr>
        <p:spPr>
          <a:xfrm>
            <a:off x="4028206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0" eaLnBrk="1" latinLnBrk="1" hangingPunct="1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E6EADB67-C761-49D4-B77E-AD3A6255534A}"/>
              </a:ext>
            </a:extLst>
          </p:cNvPr>
          <p:cNvSpPr txBox="1"/>
          <p:nvPr/>
        </p:nvSpPr>
        <p:spPr>
          <a:xfrm>
            <a:off x="7312389" y="3177746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34FC7D1-A739-4E36-AEE7-7B030889530C}"/>
              </a:ext>
            </a:extLst>
          </p:cNvPr>
          <p:cNvSpPr txBox="1"/>
          <p:nvPr/>
        </p:nvSpPr>
        <p:spPr>
          <a:xfrm>
            <a:off x="4028206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FBF4A66C-60C8-4130-B2AD-D49B3C554E5C}"/>
              </a:ext>
            </a:extLst>
          </p:cNvPr>
          <p:cNvSpPr txBox="1"/>
          <p:nvPr/>
        </p:nvSpPr>
        <p:spPr>
          <a:xfrm>
            <a:off x="7312389" y="5262128"/>
            <a:ext cx="105798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예시 그래프입니다</a:t>
            </a:r>
            <a:r>
              <a:rPr lang="en-US" altLang="ko-KR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.</a:t>
            </a:r>
            <a:endParaRPr lang="ko-KR" altLang="en-US" sz="700" kern="1200" dirty="0">
              <a:solidFill>
                <a:schemeClr val="tx1">
                  <a:lumMod val="50000"/>
                  <a:lumOff val="50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79B32925-8CF3-49A0-B49B-069D971F86C5}"/>
              </a:ext>
            </a:extLst>
          </p:cNvPr>
          <p:cNvSpPr txBox="1"/>
          <p:nvPr/>
        </p:nvSpPr>
        <p:spPr>
          <a:xfrm>
            <a:off x="2475126" y="6520610"/>
            <a:ext cx="24906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직무환경 만족도는 평균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0.0%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78D7A71-377B-4469-B56C-314A3B537655}"/>
              </a:ext>
            </a:extLst>
          </p:cNvPr>
          <p:cNvSpPr txBox="1"/>
          <p:nvPr/>
        </p:nvSpPr>
        <p:spPr>
          <a:xfrm>
            <a:off x="5759309" y="6520610"/>
            <a:ext cx="2399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defTabSz="914400" rtl="0" eaLnBrk="1" latinLnBrk="1" hangingPunct="1"/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월평균임금은 </a:t>
            </a:r>
            <a:r>
              <a:rPr lang="en-US" altLang="ko-KR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0 </a:t>
            </a:r>
            <a:r>
              <a: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rPr>
              <a:t>만원</a:t>
            </a:r>
            <a:r>
              <a:rPr lang="ko-KR" altLang="en-US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입니다</a:t>
            </a:r>
            <a:r>
              <a:rPr lang="en-US" altLang="ko-KR" sz="9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.</a:t>
            </a:r>
            <a:endParaRPr lang="ko-KR" altLang="en-US" sz="900" kern="1200" dirty="0">
              <a:solidFill>
                <a:schemeClr val="bg2">
                  <a:lumMod val="2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  <a:cs typeface="+mn-cs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1EA40D1-7883-42E4-92B7-758D1F61869F}"/>
              </a:ext>
            </a:extLst>
          </p:cNvPr>
          <p:cNvSpPr txBox="1"/>
          <p:nvPr/>
        </p:nvSpPr>
        <p:spPr>
          <a:xfrm>
            <a:off x="4419600" y="2326175"/>
            <a:ext cx="1945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</a:t>
            </a:r>
            <a:r>
              <a:rPr lang="ko-KR" altLang="en-US" sz="14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 비교분석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68BFE4F-7C30-481D-89AA-4D68A2FECF1B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5DE0CE89-D6FD-47A4-86B0-C3E6D72F6F5A}"/>
              </a:ext>
            </a:extLst>
          </p:cNvPr>
          <p:cNvSpPr/>
          <p:nvPr/>
        </p:nvSpPr>
        <p:spPr>
          <a:xfrm>
            <a:off x="383866" y="2059119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4030A7BD-E548-404E-BB01-F5A7A3805628}"/>
              </a:ext>
            </a:extLst>
          </p:cNvPr>
          <p:cNvSpPr/>
          <p:nvPr/>
        </p:nvSpPr>
        <p:spPr>
          <a:xfrm>
            <a:off x="3149407" y="2593133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0735FDC-25FF-499C-A11D-D678E1CF5949}"/>
              </a:ext>
            </a:extLst>
          </p:cNvPr>
          <p:cNvSpPr/>
          <p:nvPr/>
        </p:nvSpPr>
        <p:spPr>
          <a:xfrm>
            <a:off x="1824416" y="2047462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82592D44-C07B-4D4C-B91D-823894AAB10A}"/>
              </a:ext>
            </a:extLst>
          </p:cNvPr>
          <p:cNvCxnSpPr>
            <a:cxnSpLocks/>
          </p:cNvCxnSpPr>
          <p:nvPr/>
        </p:nvCxnSpPr>
        <p:spPr>
          <a:xfrm>
            <a:off x="168559" y="6570243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7B11039-2A67-4210-B74A-55760346D24D}"/>
              </a:ext>
            </a:extLst>
          </p:cNvPr>
          <p:cNvSpPr/>
          <p:nvPr/>
        </p:nvSpPr>
        <p:spPr>
          <a:xfrm>
            <a:off x="721952" y="6506733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0D38F7A5-A0F7-4E8D-8EBA-CD5FDAD63698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00AF09D-AD36-4FA2-979B-BFFF495637D9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85485096-1E05-498B-BB79-972A2736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167E88F-7E49-44DE-8E92-6E7EA89C1456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615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FA10B4F7-2D0A-4A3A-917A-627C55CC0A4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056280-F99D-4C93-B4C7-B9236D590E99}"/>
              </a:ext>
            </a:extLst>
          </p:cNvPr>
          <p:cNvGrpSpPr/>
          <p:nvPr/>
        </p:nvGrpSpPr>
        <p:grpSpPr>
          <a:xfrm>
            <a:off x="1996512" y="2106473"/>
            <a:ext cx="126000" cy="4681676"/>
            <a:chOff x="1805826" y="2112823"/>
            <a:chExt cx="126000" cy="4681676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FBBB93D9-D24B-470F-A91D-5B1DCD1A025C}"/>
                </a:ext>
              </a:extLst>
            </p:cNvPr>
            <p:cNvCxnSpPr>
              <a:cxnSpLocks/>
            </p:cNvCxnSpPr>
            <p:nvPr/>
          </p:nvCxnSpPr>
          <p:spPr>
            <a:xfrm>
              <a:off x="1805826" y="2112823"/>
              <a:ext cx="0" cy="4672052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D57F4D45-B499-4068-8DD6-C01FF527D7E7}"/>
                </a:ext>
              </a:extLst>
            </p:cNvPr>
            <p:cNvSpPr/>
            <p:nvPr/>
          </p:nvSpPr>
          <p:spPr>
            <a:xfrm>
              <a:off x="1805826" y="2120493"/>
              <a:ext cx="126000" cy="4674006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0" name="이등변 삼각형 129">
              <a:extLst>
                <a:ext uri="{FF2B5EF4-FFF2-40B4-BE49-F238E27FC236}">
                  <a16:creationId xmlns:a16="http://schemas.microsoft.com/office/drawing/2014/main" id="{372C8946-073B-4909-88B1-AF1236A131A1}"/>
                </a:ext>
              </a:extLst>
            </p:cNvPr>
            <p:cNvSpPr/>
            <p:nvPr/>
          </p:nvSpPr>
          <p:spPr>
            <a:xfrm>
              <a:off x="1838679" y="2154817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  <p:sp>
          <p:nvSpPr>
            <p:cNvPr id="132" name="이등변 삼각형 131">
              <a:extLst>
                <a:ext uri="{FF2B5EF4-FFF2-40B4-BE49-F238E27FC236}">
                  <a16:creationId xmlns:a16="http://schemas.microsoft.com/office/drawing/2014/main" id="{A48C43BE-21C5-40B1-9E10-B2DB91C6DE18}"/>
                </a:ext>
              </a:extLst>
            </p:cNvPr>
            <p:cNvSpPr/>
            <p:nvPr/>
          </p:nvSpPr>
          <p:spPr>
            <a:xfrm rot="10800000">
              <a:off x="1838679" y="6703679"/>
              <a:ext cx="60295" cy="40580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50"/>
            </a:p>
          </p:txBody>
        </p:sp>
      </p:grpSp>
      <p:sp>
        <p:nvSpPr>
          <p:cNvPr id="237" name="직사각형 236">
            <a:extLst>
              <a:ext uri="{FF2B5EF4-FFF2-40B4-BE49-F238E27FC236}">
                <a16:creationId xmlns:a16="http://schemas.microsoft.com/office/drawing/2014/main" id="{0607C2FF-C68E-4460-94F7-64D97AAFB477}"/>
              </a:ext>
            </a:extLst>
          </p:cNvPr>
          <p:cNvSpPr/>
          <p:nvPr/>
        </p:nvSpPr>
        <p:spPr>
          <a:xfrm>
            <a:off x="53976" y="2112906"/>
            <a:ext cx="1942534" cy="46816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BDA9FE0-02EC-420E-9DC2-6AAE37CBC30B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0E3EE5B5-98F7-4172-BD9B-634FF906B06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17184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 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스크롤 아래로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비교분석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84305"/>
              </p:ext>
            </p:extLst>
          </p:nvPr>
        </p:nvGraphicFramePr>
        <p:xfrm>
          <a:off x="8840764" y="711200"/>
          <a:ext cx="3287735" cy="808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조회 버튼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선택한 카테고리 별 그래프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sp>
        <p:nvSpPr>
          <p:cNvPr id="66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72" name="그림 71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75" name="그림 74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76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5548CC-80C0-4D8F-8266-668B66471396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5917E0-9189-44AA-B4B8-DA8ECCEB3F9B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0655AAF-4D07-4FFE-BC2F-E58BACC5063D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164637-81A6-4E78-BFFB-4096C1ACFB0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2C612BF9-78D5-4B7C-A928-B2926DB41E35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8EBF0807-EFFF-4580-9510-009A189FF154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62">
              <a:extLst>
                <a:ext uri="{FF2B5EF4-FFF2-40B4-BE49-F238E27FC236}">
                  <a16:creationId xmlns:a16="http://schemas.microsoft.com/office/drawing/2014/main" id="{FB72C5A7-E756-4093-9099-D439B8888DDE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E360A60-D622-4C66-A798-6554615C15ED}"/>
              </a:ext>
            </a:extLst>
          </p:cNvPr>
          <p:cNvCxnSpPr>
            <a:cxnSpLocks/>
          </p:cNvCxnSpPr>
          <p:nvPr/>
        </p:nvCxnSpPr>
        <p:spPr>
          <a:xfrm>
            <a:off x="168559" y="324295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0319A5A-A4CE-4F2F-97EC-207B05DAEC1D}"/>
              </a:ext>
            </a:extLst>
          </p:cNvPr>
          <p:cNvSpPr/>
          <p:nvPr/>
        </p:nvSpPr>
        <p:spPr>
          <a:xfrm>
            <a:off x="790913" y="3179442"/>
            <a:ext cx="483292" cy="167619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지역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F6526-F9B3-4F61-B4AD-3E293B5BBD78}"/>
              </a:ext>
            </a:extLst>
          </p:cNvPr>
          <p:cNvSpPr/>
          <p:nvPr/>
        </p:nvSpPr>
        <p:spPr>
          <a:xfrm>
            <a:off x="288896" y="2172294"/>
            <a:ext cx="1098485" cy="167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rPr>
              <a:t>중학교 졸업 이하</a:t>
            </a:r>
            <a:endParaRPr lang="en-US" altLang="ko-KR" sz="750" dirty="0">
              <a:solidFill>
                <a:schemeClr val="tx1">
                  <a:lumMod val="75000"/>
                  <a:lumOff val="25000"/>
                </a:schemeClr>
              </a:solidFill>
              <a:latin typeface="G마켓 산스 Light" panose="02000000000000000000" pitchFamily="50" charset="-127"/>
              <a:ea typeface="G마켓 산스 Light" panose="02000000000000000000" pitchFamily="50" charset="-127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744D0E0-7C7D-4383-AA73-A7197E30A02B}"/>
              </a:ext>
            </a:extLst>
          </p:cNvPr>
          <p:cNvGrpSpPr/>
          <p:nvPr/>
        </p:nvGrpSpPr>
        <p:grpSpPr>
          <a:xfrm>
            <a:off x="225973" y="2203500"/>
            <a:ext cx="1161408" cy="367729"/>
            <a:chOff x="275825" y="4429058"/>
            <a:chExt cx="1161408" cy="36772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160EB3C9-AB91-44BA-B934-B516B2FFE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667977"/>
              <a:ext cx="90000" cy="90000"/>
            </a:xfrm>
            <a:prstGeom prst="rect">
              <a:avLst/>
            </a:prstGeom>
          </p:spPr>
        </p:pic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D5585BB-5D54-49BC-B4B8-96B95770046F}"/>
                </a:ext>
              </a:extLst>
            </p:cNvPr>
            <p:cNvSpPr/>
            <p:nvPr/>
          </p:nvSpPr>
          <p:spPr>
            <a:xfrm>
              <a:off x="338748" y="4629168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고등학교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18DCEAC4-89E7-4589-BC2E-8B93883C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429058"/>
              <a:ext cx="90000" cy="90000"/>
            </a:xfrm>
            <a:prstGeom prst="rect">
              <a:avLst/>
            </a:prstGeom>
          </p:spPr>
        </p:pic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561D1FAA-EB30-4CBA-B04C-88A9DBE847F7}"/>
              </a:ext>
            </a:extLst>
          </p:cNvPr>
          <p:cNvGrpSpPr/>
          <p:nvPr/>
        </p:nvGrpSpPr>
        <p:grpSpPr>
          <a:xfrm>
            <a:off x="225973" y="2634926"/>
            <a:ext cx="1161408" cy="167619"/>
            <a:chOff x="275825" y="4894342"/>
            <a:chExt cx="1161408" cy="16761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CB500690-EFB2-4860-9DFA-7FA73C52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4933151"/>
              <a:ext cx="90000" cy="90000"/>
            </a:xfrm>
            <a:prstGeom prst="rect">
              <a:avLst/>
            </a:prstGeom>
          </p:spPr>
        </p:pic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49372CD3-AEC7-4FE7-8AE5-77565C156A9E}"/>
                </a:ext>
              </a:extLst>
            </p:cNvPr>
            <p:cNvSpPr/>
            <p:nvPr/>
          </p:nvSpPr>
          <p:spPr>
            <a:xfrm>
              <a:off x="338748" y="4894342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전문대학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69FBB389-7121-4285-9255-255A6832627C}"/>
              </a:ext>
            </a:extLst>
          </p:cNvPr>
          <p:cNvGrpSpPr/>
          <p:nvPr/>
        </p:nvGrpSpPr>
        <p:grpSpPr>
          <a:xfrm>
            <a:off x="225973" y="2866242"/>
            <a:ext cx="1161408" cy="167619"/>
            <a:chOff x="275825" y="5114126"/>
            <a:chExt cx="1161408" cy="167619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0E39378A-3D97-42DD-9F9B-21F72AA15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5152935"/>
              <a:ext cx="90000" cy="90000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0F7DED5-0F5F-435A-A971-A3D3452A8196}"/>
                </a:ext>
              </a:extLst>
            </p:cNvPr>
            <p:cNvSpPr/>
            <p:nvPr/>
          </p:nvSpPr>
          <p:spPr>
            <a:xfrm>
              <a:off x="338748" y="5114126"/>
              <a:ext cx="1098485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4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년제 대학 졸업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EA37C198-9775-4EB8-A811-1AA8D9BD916C}"/>
              </a:ext>
            </a:extLst>
          </p:cNvPr>
          <p:cNvCxnSpPr>
            <a:cxnSpLocks/>
          </p:cNvCxnSpPr>
          <p:nvPr/>
        </p:nvCxnSpPr>
        <p:spPr>
          <a:xfrm>
            <a:off x="168559" y="4313610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3A065A32-77DE-4FAB-8BD8-90EFEF2D53DD}"/>
              </a:ext>
            </a:extLst>
          </p:cNvPr>
          <p:cNvSpPr/>
          <p:nvPr/>
        </p:nvSpPr>
        <p:spPr>
          <a:xfrm>
            <a:off x="721952" y="4250100"/>
            <a:ext cx="62121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취업여부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258948A7-B547-4A8E-8230-45C1D44B0C27}"/>
              </a:ext>
            </a:extLst>
          </p:cNvPr>
          <p:cNvGrpSpPr/>
          <p:nvPr/>
        </p:nvGrpSpPr>
        <p:grpSpPr>
          <a:xfrm>
            <a:off x="263869" y="4499926"/>
            <a:ext cx="907710" cy="167619"/>
            <a:chOff x="398562" y="3126181"/>
            <a:chExt cx="907710" cy="167619"/>
          </a:xfrm>
        </p:grpSpPr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F9008772-2716-4F3F-A0F7-25CA0732F380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5F43AB4-1656-4DC6-81F4-A4860813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1461E366-2AC3-444A-9A09-97E7CE364A28}"/>
              </a:ext>
            </a:extLst>
          </p:cNvPr>
          <p:cNvGrpSpPr/>
          <p:nvPr/>
        </p:nvGrpSpPr>
        <p:grpSpPr>
          <a:xfrm>
            <a:off x="1059699" y="4499926"/>
            <a:ext cx="907710" cy="167619"/>
            <a:chOff x="398562" y="3958596"/>
            <a:chExt cx="907710" cy="167619"/>
          </a:xfrm>
        </p:grpSpPr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2A695255-EC7E-4658-9C55-B18970635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84" name="직사각형 183">
              <a:extLst>
                <a:ext uri="{FF2B5EF4-FFF2-40B4-BE49-F238E27FC236}">
                  <a16:creationId xmlns:a16="http://schemas.microsoft.com/office/drawing/2014/main" id="{4557A90E-4021-459E-ADCC-B5EF2B61199C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미취업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187" name="직선 연결선 186">
            <a:extLst>
              <a:ext uri="{FF2B5EF4-FFF2-40B4-BE49-F238E27FC236}">
                <a16:creationId xmlns:a16="http://schemas.microsoft.com/office/drawing/2014/main" id="{71E03EA7-24ED-4F05-8F2D-7A9803C6CB4D}"/>
              </a:ext>
            </a:extLst>
          </p:cNvPr>
          <p:cNvCxnSpPr>
            <a:cxnSpLocks/>
          </p:cNvCxnSpPr>
          <p:nvPr/>
        </p:nvCxnSpPr>
        <p:spPr>
          <a:xfrm>
            <a:off x="168559" y="4795549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3CF6B308-ED55-46DF-88D2-EDC88C587B58}"/>
              </a:ext>
            </a:extLst>
          </p:cNvPr>
          <p:cNvSpPr/>
          <p:nvPr/>
        </p:nvSpPr>
        <p:spPr>
          <a:xfrm>
            <a:off x="678093" y="4732039"/>
            <a:ext cx="708932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월평균 임금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89" name="그룹 188">
            <a:extLst>
              <a:ext uri="{FF2B5EF4-FFF2-40B4-BE49-F238E27FC236}">
                <a16:creationId xmlns:a16="http://schemas.microsoft.com/office/drawing/2014/main" id="{C2BDCD11-758A-4F06-A052-3B97C81A32B4}"/>
              </a:ext>
            </a:extLst>
          </p:cNvPr>
          <p:cNvGrpSpPr/>
          <p:nvPr/>
        </p:nvGrpSpPr>
        <p:grpSpPr>
          <a:xfrm>
            <a:off x="263869" y="4981865"/>
            <a:ext cx="907710" cy="167619"/>
            <a:chOff x="398562" y="3126181"/>
            <a:chExt cx="907710" cy="167619"/>
          </a:xfrm>
        </p:grpSpPr>
        <p:sp>
          <p:nvSpPr>
            <p:cNvPr id="190" name="직사각형 189">
              <a:extLst>
                <a:ext uri="{FF2B5EF4-FFF2-40B4-BE49-F238E27FC236}">
                  <a16:creationId xmlns:a16="http://schemas.microsoft.com/office/drawing/2014/main" id="{8829CC2B-77E4-4A5C-BA40-BB19B026F3FF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미만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09769B37-81CE-4ADF-8F2B-EA8C25461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41DFF61F-5C22-4F10-BFE9-71BAF0C1A127}"/>
              </a:ext>
            </a:extLst>
          </p:cNvPr>
          <p:cNvGrpSpPr/>
          <p:nvPr/>
        </p:nvGrpSpPr>
        <p:grpSpPr>
          <a:xfrm>
            <a:off x="1059699" y="4981865"/>
            <a:ext cx="907710" cy="167619"/>
            <a:chOff x="398562" y="3958596"/>
            <a:chExt cx="907710" cy="167619"/>
          </a:xfrm>
        </p:grpSpPr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930C87A8-F061-4885-B8E5-242DDFE331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BEEEE6DF-E4BE-4C28-9730-F56CA5BA3C4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50~99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D08E74A4-2700-48B2-A24E-AC7BDDE5852B}"/>
              </a:ext>
            </a:extLst>
          </p:cNvPr>
          <p:cNvGrpSpPr/>
          <p:nvPr/>
        </p:nvGrpSpPr>
        <p:grpSpPr>
          <a:xfrm>
            <a:off x="263869" y="5188351"/>
            <a:ext cx="907710" cy="167619"/>
            <a:chOff x="398562" y="3958596"/>
            <a:chExt cx="907710" cy="167619"/>
          </a:xfrm>
        </p:grpSpPr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AFDF5C17-369D-4715-8EDB-E8EEB6121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2" name="직사각형 221">
              <a:extLst>
                <a:ext uri="{FF2B5EF4-FFF2-40B4-BE49-F238E27FC236}">
                  <a16:creationId xmlns:a16="http://schemas.microsoft.com/office/drawing/2014/main" id="{0E2E90C9-9229-42A5-B9AF-F45D1E8FD18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100~149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18" name="그룹 217">
            <a:extLst>
              <a:ext uri="{FF2B5EF4-FFF2-40B4-BE49-F238E27FC236}">
                <a16:creationId xmlns:a16="http://schemas.microsoft.com/office/drawing/2014/main" id="{58F33D73-34D5-43A6-885B-218EC160D56C}"/>
              </a:ext>
            </a:extLst>
          </p:cNvPr>
          <p:cNvGrpSpPr/>
          <p:nvPr/>
        </p:nvGrpSpPr>
        <p:grpSpPr>
          <a:xfrm>
            <a:off x="1059699" y="5188351"/>
            <a:ext cx="907710" cy="167619"/>
            <a:chOff x="398562" y="3958596"/>
            <a:chExt cx="907710" cy="167619"/>
          </a:xfrm>
        </p:grpSpPr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3D9C0C11-61C1-4903-9718-C94536D15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0" name="직사각형 219">
              <a:extLst>
                <a:ext uri="{FF2B5EF4-FFF2-40B4-BE49-F238E27FC236}">
                  <a16:creationId xmlns:a16="http://schemas.microsoft.com/office/drawing/2014/main" id="{473EAD89-861B-4B88-A297-834C8499C694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150~199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A2251DE9-64C2-4D1E-81B4-FF22CA9F87F8}"/>
              </a:ext>
            </a:extLst>
          </p:cNvPr>
          <p:cNvGrpSpPr/>
          <p:nvPr/>
        </p:nvGrpSpPr>
        <p:grpSpPr>
          <a:xfrm>
            <a:off x="263869" y="5394837"/>
            <a:ext cx="907710" cy="167619"/>
            <a:chOff x="398562" y="3958596"/>
            <a:chExt cx="907710" cy="167619"/>
          </a:xfrm>
        </p:grpSpPr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23F3E9E5-7BD3-4879-8295-9405B239B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1EDE1B39-B026-457E-9661-CDA4A319796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200~249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F48231BF-E44A-4A92-9157-1D200BF1BC2B}"/>
              </a:ext>
            </a:extLst>
          </p:cNvPr>
          <p:cNvGrpSpPr/>
          <p:nvPr/>
        </p:nvGrpSpPr>
        <p:grpSpPr>
          <a:xfrm>
            <a:off x="1059699" y="5394837"/>
            <a:ext cx="907710" cy="167619"/>
            <a:chOff x="398562" y="3958596"/>
            <a:chExt cx="907710" cy="167619"/>
          </a:xfrm>
        </p:grpSpPr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6C56EE00-8121-4AA6-BCBC-BB6FF5731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C5786D68-3C43-4838-8CA8-5C2D7E59B316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250~299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1D2E0FEA-DBA1-4D42-AADE-251C9BFA4607}"/>
              </a:ext>
            </a:extLst>
          </p:cNvPr>
          <p:cNvGrpSpPr/>
          <p:nvPr/>
        </p:nvGrpSpPr>
        <p:grpSpPr>
          <a:xfrm>
            <a:off x="263869" y="5601323"/>
            <a:ext cx="907710" cy="167619"/>
            <a:chOff x="398562" y="3958596"/>
            <a:chExt cx="907710" cy="167619"/>
          </a:xfrm>
        </p:grpSpPr>
        <p:pic>
          <p:nvPicPr>
            <p:cNvPr id="235" name="그림 234">
              <a:extLst>
                <a:ext uri="{FF2B5EF4-FFF2-40B4-BE49-F238E27FC236}">
                  <a16:creationId xmlns:a16="http://schemas.microsoft.com/office/drawing/2014/main" id="{90B70F6A-E02C-4329-9330-D16931D0C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B5973DFF-C6D1-4FC4-A01A-9FED29396F0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300</a:t>
              </a:r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만원 이상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cxnSp>
        <p:nvCxnSpPr>
          <p:cNvPr id="238" name="직선 연결선 237">
            <a:extLst>
              <a:ext uri="{FF2B5EF4-FFF2-40B4-BE49-F238E27FC236}">
                <a16:creationId xmlns:a16="http://schemas.microsoft.com/office/drawing/2014/main" id="{31630D36-342F-44AD-A74A-BB46F6699E34}"/>
              </a:ext>
            </a:extLst>
          </p:cNvPr>
          <p:cNvCxnSpPr>
            <a:cxnSpLocks/>
          </p:cNvCxnSpPr>
          <p:nvPr/>
        </p:nvCxnSpPr>
        <p:spPr>
          <a:xfrm>
            <a:off x="168559" y="5894662"/>
            <a:ext cx="1728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직사각형 238">
            <a:extLst>
              <a:ext uri="{FF2B5EF4-FFF2-40B4-BE49-F238E27FC236}">
                <a16:creationId xmlns:a16="http://schemas.microsoft.com/office/drawing/2014/main" id="{BDF7D386-C7CE-4796-B8A5-FBCDC9D20B8F}"/>
              </a:ext>
            </a:extLst>
          </p:cNvPr>
          <p:cNvSpPr/>
          <p:nvPr/>
        </p:nvSpPr>
        <p:spPr>
          <a:xfrm>
            <a:off x="484318" y="5814374"/>
            <a:ext cx="1169005" cy="215455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정규직</a:t>
            </a:r>
            <a:r>
              <a:rPr lang="en-US" altLang="ko-KR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/</a:t>
            </a:r>
            <a:r>
              <a:rPr lang="ko-KR" altLang="en-US" sz="750" dirty="0">
                <a:solidFill>
                  <a:srgbClr val="186DDF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비정규직 여부</a:t>
            </a:r>
            <a:endParaRPr lang="en-US" altLang="ko-KR" sz="750" dirty="0">
              <a:solidFill>
                <a:srgbClr val="186DDF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543A1B3C-D76F-467D-B220-C8289927B058}"/>
              </a:ext>
            </a:extLst>
          </p:cNvPr>
          <p:cNvGrpSpPr/>
          <p:nvPr/>
        </p:nvGrpSpPr>
        <p:grpSpPr>
          <a:xfrm>
            <a:off x="263869" y="6035014"/>
            <a:ext cx="907710" cy="167619"/>
            <a:chOff x="398562" y="3126181"/>
            <a:chExt cx="907710" cy="167619"/>
          </a:xfrm>
        </p:grpSpPr>
        <p:sp>
          <p:nvSpPr>
            <p:cNvPr id="241" name="직사각형 240">
              <a:extLst>
                <a:ext uri="{FF2B5EF4-FFF2-40B4-BE49-F238E27FC236}">
                  <a16:creationId xmlns:a16="http://schemas.microsoft.com/office/drawing/2014/main" id="{B5C890B6-F7E5-4339-98C9-6389A6AC2C71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242" name="그림 241">
              <a:extLst>
                <a:ext uri="{FF2B5EF4-FFF2-40B4-BE49-F238E27FC236}">
                  <a16:creationId xmlns:a16="http://schemas.microsoft.com/office/drawing/2014/main" id="{219D2527-9F46-43D6-B959-324E3EAC2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9CD6B823-B3B9-4344-B73C-6FC34A7D8075}"/>
              </a:ext>
            </a:extLst>
          </p:cNvPr>
          <p:cNvGrpSpPr/>
          <p:nvPr/>
        </p:nvGrpSpPr>
        <p:grpSpPr>
          <a:xfrm>
            <a:off x="1059699" y="6035014"/>
            <a:ext cx="907710" cy="167619"/>
            <a:chOff x="398562" y="3958596"/>
            <a:chExt cx="907710" cy="167619"/>
          </a:xfrm>
        </p:grpSpPr>
        <p:pic>
          <p:nvPicPr>
            <p:cNvPr id="244" name="그림 243">
              <a:extLst>
                <a:ext uri="{FF2B5EF4-FFF2-40B4-BE49-F238E27FC236}">
                  <a16:creationId xmlns:a16="http://schemas.microsoft.com/office/drawing/2014/main" id="{A1C18DEF-7BC7-4D12-9593-8DD443983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245" name="직사각형 244">
              <a:extLst>
                <a:ext uri="{FF2B5EF4-FFF2-40B4-BE49-F238E27FC236}">
                  <a16:creationId xmlns:a16="http://schemas.microsoft.com/office/drawing/2014/main" id="{23FEB732-473E-4A75-9C31-5D2F9C253795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비정규직</a:t>
              </a:r>
              <a:endParaRPr lang="en-US" altLang="ko-KR" sz="75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56BEB0-783C-41F5-8C5C-90E8EB216251}"/>
              </a:ext>
            </a:extLst>
          </p:cNvPr>
          <p:cNvGrpSpPr/>
          <p:nvPr/>
        </p:nvGrpSpPr>
        <p:grpSpPr>
          <a:xfrm>
            <a:off x="214681" y="6365256"/>
            <a:ext cx="1621124" cy="270218"/>
            <a:chOff x="214304" y="6384306"/>
            <a:chExt cx="1621124" cy="270218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6EE08D4E-10C9-43D0-9C3C-3A74E398908E}"/>
                </a:ext>
              </a:extLst>
            </p:cNvPr>
            <p:cNvSpPr/>
            <p:nvPr/>
          </p:nvSpPr>
          <p:spPr>
            <a:xfrm>
              <a:off x="214304" y="6384306"/>
              <a:ext cx="1621124" cy="270218"/>
            </a:xfrm>
            <a:prstGeom prst="roundRect">
              <a:avLst/>
            </a:prstGeom>
            <a:solidFill>
              <a:srgbClr val="186DD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935610F-DFAB-4428-B5EA-9C2C3BA93896}"/>
                </a:ext>
              </a:extLst>
            </p:cNvPr>
            <p:cNvSpPr txBox="1"/>
            <p:nvPr/>
          </p:nvSpPr>
          <p:spPr>
            <a:xfrm>
              <a:off x="495872" y="6403999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900" dirty="0">
                  <a:solidFill>
                    <a:schemeClr val="bg1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조회</a:t>
              </a:r>
              <a:endParaRPr lang="ko-KR" altLang="en-US" sz="900" kern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grpSp>
        <p:nvGrpSpPr>
          <p:cNvPr id="269" name="그룹 268">
            <a:extLst>
              <a:ext uri="{FF2B5EF4-FFF2-40B4-BE49-F238E27FC236}">
                <a16:creationId xmlns:a16="http://schemas.microsoft.com/office/drawing/2014/main" id="{2C506FA5-3006-4E41-B36D-40E39AB47A05}"/>
              </a:ext>
            </a:extLst>
          </p:cNvPr>
          <p:cNvGrpSpPr/>
          <p:nvPr/>
        </p:nvGrpSpPr>
        <p:grpSpPr>
          <a:xfrm>
            <a:off x="2475126" y="2344160"/>
            <a:ext cx="5895251" cy="4051682"/>
            <a:chOff x="2271926" y="2280660"/>
            <a:chExt cx="5895251" cy="4051682"/>
          </a:xfrm>
        </p:grpSpPr>
        <p:pic>
          <p:nvPicPr>
            <p:cNvPr id="270" name="그림 269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BC446717-8A6F-4E59-B024-D80039E86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1" name="그림 270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DBBB4F93-7790-484E-A5EE-BAE460D6F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2758646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2" name="그림 271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262C897B-EBB5-4FF5-A245-7A934348B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1926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73" name="그림 272" descr="텍스트, 스크린샷, 도표, 그래프이(가) 표시된 사진&#10;&#10;자동 생성된 설명">
              <a:extLst>
                <a:ext uri="{FF2B5EF4-FFF2-40B4-BE49-F238E27FC236}">
                  <a16:creationId xmlns:a16="http://schemas.microsoft.com/office/drawing/2014/main" id="{32EFF1D2-4D6E-42E6-82AA-DBB76BEE6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109" y="4843028"/>
              <a:ext cx="2611068" cy="1251534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0A28273-5684-44CD-B401-3345A3E8EC79}"/>
                </a:ext>
              </a:extLst>
            </p:cNvPr>
            <p:cNvSpPr txBox="1"/>
            <p:nvPr/>
          </p:nvSpPr>
          <p:spPr>
            <a:xfrm>
              <a:off x="2604941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고용형태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6780DFB6-F9C9-45B1-9A4D-C78D698E7039}"/>
                </a:ext>
              </a:extLst>
            </p:cNvPr>
            <p:cNvSpPr txBox="1"/>
            <p:nvPr/>
          </p:nvSpPr>
          <p:spPr>
            <a:xfrm>
              <a:off x="5889124" y="2280660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C9B92F0-474D-44F9-AB2C-B4BF8F836DC5}"/>
                </a:ext>
              </a:extLst>
            </p:cNvPr>
            <p:cNvSpPr txBox="1"/>
            <p:nvPr/>
          </p:nvSpPr>
          <p:spPr>
            <a:xfrm>
              <a:off x="2604941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smtClean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현 근무 </a:t>
              </a:r>
              <a:r>
                <a:rPr lang="ko-KR" altLang="en-US" sz="1100" kern="1200" dirty="0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기업규모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B22881C-6C20-47A6-B4A7-74A0257812C7}"/>
                </a:ext>
              </a:extLst>
            </p:cNvPr>
            <p:cNvSpPr txBox="1"/>
            <p:nvPr/>
          </p:nvSpPr>
          <p:spPr>
            <a:xfrm>
              <a:off x="5889124" y="4392959"/>
              <a:ext cx="194503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ko-KR" altLang="en-US" sz="1100" kern="1200" dirty="0" err="1">
                  <a:solidFill>
                    <a:srgbClr val="0D66DD"/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</a:t>
              </a:r>
              <a:endParaRPr lang="ko-KR" altLang="en-US" sz="1100" kern="120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2E358C86-F879-4E2B-AB2A-D401E491307A}"/>
                </a:ext>
              </a:extLst>
            </p:cNvPr>
            <p:cNvSpPr txBox="1"/>
            <p:nvPr/>
          </p:nvSpPr>
          <p:spPr>
            <a:xfrm>
              <a:off x="3076883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6F3208F-5582-498F-9AF2-522F3352D7AC}"/>
                </a:ext>
              </a:extLst>
            </p:cNvPr>
            <p:cNvSpPr txBox="1"/>
            <p:nvPr/>
          </p:nvSpPr>
          <p:spPr>
            <a:xfrm>
              <a:off x="3076883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EA2F5E0-DC6B-45F5-9DB8-B010FAEA6046}"/>
                </a:ext>
              </a:extLst>
            </p:cNvPr>
            <p:cNvSpPr txBox="1"/>
            <p:nvPr/>
          </p:nvSpPr>
          <p:spPr>
            <a:xfrm>
              <a:off x="6332649" y="4602254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066409A3-07BC-4007-8E60-25AA25A0E9FF}"/>
                </a:ext>
              </a:extLst>
            </p:cNvPr>
            <p:cNvSpPr txBox="1"/>
            <p:nvPr/>
          </p:nvSpPr>
          <p:spPr>
            <a:xfrm>
              <a:off x="6332649" y="2533331"/>
              <a:ext cx="1057988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ctr" defTabSz="914400" rtl="0" eaLnBrk="1" latinLnBrk="1" hangingPunct="1"/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“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단수선택조건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”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9B630FAB-2A3A-43C1-9046-3C61D60EE375}"/>
                </a:ext>
              </a:extLst>
            </p:cNvPr>
            <p:cNvSpPr txBox="1"/>
            <p:nvPr/>
          </p:nvSpPr>
          <p:spPr>
            <a:xfrm>
              <a:off x="2271926" y="4033427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정규직 비율은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0% 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817DFAB3-528B-4D2B-AE13-09F54F8AE89E}"/>
                </a:ext>
              </a:extLst>
            </p:cNvPr>
            <p:cNvSpPr txBox="1"/>
            <p:nvPr/>
          </p:nvSpPr>
          <p:spPr>
            <a:xfrm>
              <a:off x="5556109" y="4033427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근로시간은 평균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시간입니다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2555367-8203-4363-B358-3BFB32C2496B}"/>
                </a:ext>
              </a:extLst>
            </p:cNvPr>
            <p:cNvSpPr txBox="1"/>
            <p:nvPr/>
          </p:nvSpPr>
          <p:spPr>
            <a:xfrm>
              <a:off x="3825006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algn="r" defTabSz="914400" rtl="0" eaLnBrk="1" latinLnBrk="1" hangingPunct="1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32CA7AF1-A948-4B1E-A8B8-FFA48278E67C}"/>
                </a:ext>
              </a:extLst>
            </p:cNvPr>
            <p:cNvSpPr txBox="1"/>
            <p:nvPr/>
          </p:nvSpPr>
          <p:spPr>
            <a:xfrm>
              <a:off x="7109189" y="2758646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B156EE62-F8D1-4442-AF69-BED62CDF6995}"/>
                </a:ext>
              </a:extLst>
            </p:cNvPr>
            <p:cNvSpPr txBox="1"/>
            <p:nvPr/>
          </p:nvSpPr>
          <p:spPr>
            <a:xfrm>
              <a:off x="3825006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1F49E205-AD5F-4A04-8F73-2E00C09A3734}"/>
                </a:ext>
              </a:extLst>
            </p:cNvPr>
            <p:cNvSpPr txBox="1"/>
            <p:nvPr/>
          </p:nvSpPr>
          <p:spPr>
            <a:xfrm>
              <a:off x="7109189" y="4843028"/>
              <a:ext cx="105798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ko-KR" altLang="en-US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예시 그래프입니다</a:t>
              </a:r>
              <a:r>
                <a:rPr lang="en-US" altLang="ko-KR" sz="700" kern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.</a:t>
              </a:r>
              <a:endParaRPr lang="ko-KR" altLang="en-US" sz="7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225CA182-82CB-45A0-9AC2-79F7F20A37A9}"/>
                </a:ext>
              </a:extLst>
            </p:cNvPr>
            <p:cNvSpPr txBox="1"/>
            <p:nvPr/>
          </p:nvSpPr>
          <p:spPr>
            <a:xfrm>
              <a:off x="2271926" y="6101510"/>
              <a:ext cx="249062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가장 많이 근무하는 형태는 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AAA</a:t>
              </a:r>
              <a:r>
                <a:rPr lang="ko-KR" altLang="en-US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입니다</a:t>
              </a:r>
              <a:r>
                <a:rPr lang="en-US" altLang="ko-KR" sz="9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1B8645E3-E985-42D1-9EF3-4372D7EB63E0}"/>
                </a:ext>
              </a:extLst>
            </p:cNvPr>
            <p:cNvSpPr txBox="1"/>
            <p:nvPr/>
          </p:nvSpPr>
          <p:spPr>
            <a:xfrm>
              <a:off x="5556109" y="6101510"/>
              <a:ext cx="23995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defTabSz="914400" rtl="0" eaLnBrk="1" latinLnBrk="1" hangingPunct="1"/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혼인율은 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0%</a:t>
              </a:r>
              <a:r>
                <a:rPr lang="ko-KR" altLang="en-US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입니다</a:t>
              </a:r>
              <a:r>
                <a:rPr lang="en-US" altLang="ko-KR" sz="900" kern="1200" dirty="0">
                  <a:solidFill>
                    <a:schemeClr val="bg2">
                      <a:lumMod val="25000"/>
                    </a:schemeClr>
                  </a:solidFill>
                  <a:latin typeface="G마켓 산스 Medium" panose="02000000000000000000" pitchFamily="50" charset="-127"/>
                  <a:ea typeface="G마켓 산스 Medium" panose="02000000000000000000" pitchFamily="50" charset="-127"/>
                  <a:cs typeface="+mn-cs"/>
                </a:rPr>
                <a:t>.</a:t>
              </a:r>
              <a:endParaRPr lang="ko-KR" altLang="en-US" sz="900" kern="12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  <a:cs typeface="+mn-cs"/>
              </a:endParaRPr>
            </a:p>
          </p:txBody>
        </p:sp>
      </p:grpSp>
      <p:sp>
        <p:nvSpPr>
          <p:cNvPr id="311" name="직사각형 310">
            <a:extLst>
              <a:ext uri="{FF2B5EF4-FFF2-40B4-BE49-F238E27FC236}">
                <a16:creationId xmlns:a16="http://schemas.microsoft.com/office/drawing/2014/main" id="{32A4BA71-4A4A-407C-934F-8C60AE4A9407}"/>
              </a:ext>
            </a:extLst>
          </p:cNvPr>
          <p:cNvSpPr/>
          <p:nvPr/>
        </p:nvSpPr>
        <p:spPr>
          <a:xfrm>
            <a:off x="2015408" y="3627645"/>
            <a:ext cx="89256" cy="3013754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50" dirty="0"/>
          </a:p>
        </p:txBody>
      </p: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2F85B7CE-E4BE-498A-9547-2F8A67412C76}"/>
              </a:ext>
            </a:extLst>
          </p:cNvPr>
          <p:cNvSpPr/>
          <p:nvPr/>
        </p:nvSpPr>
        <p:spPr>
          <a:xfrm>
            <a:off x="8660975" y="3458327"/>
            <a:ext cx="89256" cy="3184886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B9F18FFC-1113-46FF-BEB4-C00950215A5A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grpSp>
        <p:nvGrpSpPr>
          <p:cNvPr id="314" name="그룹 313">
            <a:extLst>
              <a:ext uri="{FF2B5EF4-FFF2-40B4-BE49-F238E27FC236}">
                <a16:creationId xmlns:a16="http://schemas.microsoft.com/office/drawing/2014/main" id="{812D8C28-1DC2-4B5D-BAE8-6E8E494C9DEB}"/>
              </a:ext>
            </a:extLst>
          </p:cNvPr>
          <p:cNvGrpSpPr/>
          <p:nvPr/>
        </p:nvGrpSpPr>
        <p:grpSpPr>
          <a:xfrm>
            <a:off x="263869" y="3508429"/>
            <a:ext cx="907710" cy="167619"/>
            <a:chOff x="398562" y="3126181"/>
            <a:chExt cx="907710" cy="167619"/>
          </a:xfrm>
        </p:grpSpPr>
        <p:sp>
          <p:nvSpPr>
            <p:cNvPr id="315" name="직사각형 314">
              <a:extLst>
                <a:ext uri="{FF2B5EF4-FFF2-40B4-BE49-F238E27FC236}">
                  <a16:creationId xmlns:a16="http://schemas.microsoft.com/office/drawing/2014/main" id="{A43E222F-60AE-495E-B9AD-4A5C8CD3BAB5}"/>
                </a:ext>
              </a:extLst>
            </p:cNvPr>
            <p:cNvSpPr/>
            <p:nvPr/>
          </p:nvSpPr>
          <p:spPr>
            <a:xfrm>
              <a:off x="461486" y="312618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수도권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  <p:pic>
          <p:nvPicPr>
            <p:cNvPr id="316" name="그림 315">
              <a:extLst>
                <a:ext uri="{FF2B5EF4-FFF2-40B4-BE49-F238E27FC236}">
                  <a16:creationId xmlns:a16="http://schemas.microsoft.com/office/drawing/2014/main" id="{4F8135A8-DE53-4076-A12D-705A8727C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98562" y="3164990"/>
              <a:ext cx="90000" cy="90000"/>
            </a:xfrm>
            <a:prstGeom prst="rect">
              <a:avLst/>
            </a:prstGeom>
          </p:spPr>
        </p:pic>
      </p:grpSp>
      <p:grpSp>
        <p:nvGrpSpPr>
          <p:cNvPr id="317" name="그룹 316">
            <a:extLst>
              <a:ext uri="{FF2B5EF4-FFF2-40B4-BE49-F238E27FC236}">
                <a16:creationId xmlns:a16="http://schemas.microsoft.com/office/drawing/2014/main" id="{65956B47-827E-4B80-B60F-589319D048AB}"/>
              </a:ext>
            </a:extLst>
          </p:cNvPr>
          <p:cNvGrpSpPr/>
          <p:nvPr/>
        </p:nvGrpSpPr>
        <p:grpSpPr>
          <a:xfrm>
            <a:off x="1059699" y="3508429"/>
            <a:ext cx="907710" cy="167619"/>
            <a:chOff x="398562" y="3958596"/>
            <a:chExt cx="907710" cy="167619"/>
          </a:xfrm>
        </p:grpSpPr>
        <p:pic>
          <p:nvPicPr>
            <p:cNvPr id="318" name="그림 317">
              <a:extLst>
                <a:ext uri="{FF2B5EF4-FFF2-40B4-BE49-F238E27FC236}">
                  <a16:creationId xmlns:a16="http://schemas.microsoft.com/office/drawing/2014/main" id="{EEE4F972-B040-4286-A241-2FAF71ECE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19" name="직사각형 318">
              <a:extLst>
                <a:ext uri="{FF2B5EF4-FFF2-40B4-BE49-F238E27FC236}">
                  <a16:creationId xmlns:a16="http://schemas.microsoft.com/office/drawing/2014/main" id="{32BD7A24-1F15-4139-8B67-3839FB0D3133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강원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0" name="그룹 319">
            <a:extLst>
              <a:ext uri="{FF2B5EF4-FFF2-40B4-BE49-F238E27FC236}">
                <a16:creationId xmlns:a16="http://schemas.microsoft.com/office/drawing/2014/main" id="{EB81C24D-5133-4173-B757-967A7F0CABB5}"/>
              </a:ext>
            </a:extLst>
          </p:cNvPr>
          <p:cNvGrpSpPr/>
          <p:nvPr/>
        </p:nvGrpSpPr>
        <p:grpSpPr>
          <a:xfrm>
            <a:off x="263869" y="3714648"/>
            <a:ext cx="907710" cy="167619"/>
            <a:chOff x="398562" y="3958596"/>
            <a:chExt cx="907710" cy="167619"/>
          </a:xfrm>
        </p:grpSpPr>
        <p:pic>
          <p:nvPicPr>
            <p:cNvPr id="321" name="그림 320">
              <a:extLst>
                <a:ext uri="{FF2B5EF4-FFF2-40B4-BE49-F238E27FC236}">
                  <a16:creationId xmlns:a16="http://schemas.microsoft.com/office/drawing/2014/main" id="{13B947EA-A41F-49BE-B739-E544FEDF7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2" name="직사각형 321">
              <a:extLst>
                <a:ext uri="{FF2B5EF4-FFF2-40B4-BE49-F238E27FC236}">
                  <a16:creationId xmlns:a16="http://schemas.microsoft.com/office/drawing/2014/main" id="{04B80BBB-6C32-404B-A98A-79FEA19D5372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충청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3" name="그룹 322">
            <a:extLst>
              <a:ext uri="{FF2B5EF4-FFF2-40B4-BE49-F238E27FC236}">
                <a16:creationId xmlns:a16="http://schemas.microsoft.com/office/drawing/2014/main" id="{9601DAE1-EFDA-42A5-9B36-93C591BF7030}"/>
              </a:ext>
            </a:extLst>
          </p:cNvPr>
          <p:cNvGrpSpPr/>
          <p:nvPr/>
        </p:nvGrpSpPr>
        <p:grpSpPr>
          <a:xfrm>
            <a:off x="1059699" y="3714648"/>
            <a:ext cx="907710" cy="167619"/>
            <a:chOff x="398562" y="3958596"/>
            <a:chExt cx="907710" cy="167619"/>
          </a:xfrm>
        </p:grpSpPr>
        <p:pic>
          <p:nvPicPr>
            <p:cNvPr id="324" name="그림 323">
              <a:extLst>
                <a:ext uri="{FF2B5EF4-FFF2-40B4-BE49-F238E27FC236}">
                  <a16:creationId xmlns:a16="http://schemas.microsoft.com/office/drawing/2014/main" id="{9952A52F-C0DA-4420-ACC1-9A2AF3477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25" name="직사각형 324">
              <a:extLst>
                <a:ext uri="{FF2B5EF4-FFF2-40B4-BE49-F238E27FC236}">
                  <a16:creationId xmlns:a16="http://schemas.microsoft.com/office/drawing/2014/main" id="{59CDFDAA-A9CE-4505-AC78-AAAB8348D69B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호남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6" name="그룹 325">
            <a:extLst>
              <a:ext uri="{FF2B5EF4-FFF2-40B4-BE49-F238E27FC236}">
                <a16:creationId xmlns:a16="http://schemas.microsoft.com/office/drawing/2014/main" id="{D76D6F0F-A890-4180-9A3D-C5DDC3BEC1A2}"/>
              </a:ext>
            </a:extLst>
          </p:cNvPr>
          <p:cNvGrpSpPr/>
          <p:nvPr/>
        </p:nvGrpSpPr>
        <p:grpSpPr>
          <a:xfrm>
            <a:off x="263869" y="3920867"/>
            <a:ext cx="907710" cy="167619"/>
            <a:chOff x="275825" y="6158971"/>
            <a:chExt cx="907710" cy="167619"/>
          </a:xfrm>
        </p:grpSpPr>
        <p:pic>
          <p:nvPicPr>
            <p:cNvPr id="327" name="그림 326">
              <a:extLst>
                <a:ext uri="{FF2B5EF4-FFF2-40B4-BE49-F238E27FC236}">
                  <a16:creationId xmlns:a16="http://schemas.microsoft.com/office/drawing/2014/main" id="{A18AEBB3-2C2D-4F41-B07F-217BCF250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5825" y="6197780"/>
              <a:ext cx="90000" cy="90000"/>
            </a:xfrm>
            <a:prstGeom prst="rect">
              <a:avLst/>
            </a:prstGeom>
          </p:spPr>
        </p:pic>
        <p:sp>
          <p:nvSpPr>
            <p:cNvPr id="328" name="직사각형 327">
              <a:extLst>
                <a:ext uri="{FF2B5EF4-FFF2-40B4-BE49-F238E27FC236}">
                  <a16:creationId xmlns:a16="http://schemas.microsoft.com/office/drawing/2014/main" id="{26135EDA-C205-4730-BDE3-3945E6FBB1E8}"/>
                </a:ext>
              </a:extLst>
            </p:cNvPr>
            <p:cNvSpPr/>
            <p:nvPr/>
          </p:nvSpPr>
          <p:spPr>
            <a:xfrm>
              <a:off x="338749" y="6158971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영남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FEEBD671-6ACC-4557-854F-6F9A7A8A2E6B}"/>
              </a:ext>
            </a:extLst>
          </p:cNvPr>
          <p:cNvGrpSpPr/>
          <p:nvPr/>
        </p:nvGrpSpPr>
        <p:grpSpPr>
          <a:xfrm>
            <a:off x="1059699" y="3920867"/>
            <a:ext cx="907710" cy="167619"/>
            <a:chOff x="398562" y="3958596"/>
            <a:chExt cx="907710" cy="167619"/>
          </a:xfrm>
        </p:grpSpPr>
        <p:pic>
          <p:nvPicPr>
            <p:cNvPr id="330" name="그림 329">
              <a:extLst>
                <a:ext uri="{FF2B5EF4-FFF2-40B4-BE49-F238E27FC236}">
                  <a16:creationId xmlns:a16="http://schemas.microsoft.com/office/drawing/2014/main" id="{E5AEFD5B-BB4F-41AB-831D-D0ED1CEBC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8562" y="3997405"/>
              <a:ext cx="90000" cy="90000"/>
            </a:xfrm>
            <a:prstGeom prst="rect">
              <a:avLst/>
            </a:prstGeom>
          </p:spPr>
        </p:pic>
        <p:sp>
          <p:nvSpPr>
            <p:cNvPr id="331" name="직사각형 330">
              <a:extLst>
                <a:ext uri="{FF2B5EF4-FFF2-40B4-BE49-F238E27FC236}">
                  <a16:creationId xmlns:a16="http://schemas.microsoft.com/office/drawing/2014/main" id="{1AAC0BD5-7AFE-4185-BD9C-DD0F799CA0BE}"/>
                </a:ext>
              </a:extLst>
            </p:cNvPr>
            <p:cNvSpPr/>
            <p:nvPr/>
          </p:nvSpPr>
          <p:spPr>
            <a:xfrm>
              <a:off x="461486" y="3958596"/>
              <a:ext cx="844786" cy="1676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G마켓 산스 Light" panose="02000000000000000000" pitchFamily="50" charset="-127"/>
                  <a:ea typeface="G마켓 산스 Light" panose="02000000000000000000" pitchFamily="50" charset="-127"/>
                </a:rPr>
                <a:t>제주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G마켓 산스 Light" panose="02000000000000000000" pitchFamily="50" charset="-127"/>
                <a:ea typeface="G마켓 산스 Light" panose="02000000000000000000" pitchFamily="50" charset="-127"/>
              </a:endParaRPr>
            </a:p>
          </p:txBody>
        </p:sp>
      </p:grpSp>
      <p:sp>
        <p:nvSpPr>
          <p:cNvPr id="352" name="타원 351">
            <a:extLst>
              <a:ext uri="{FF2B5EF4-FFF2-40B4-BE49-F238E27FC236}">
                <a16:creationId xmlns:a16="http://schemas.microsoft.com/office/drawing/2014/main" id="{826D9A7C-AC73-421B-B708-5A7F051550FF}"/>
              </a:ext>
            </a:extLst>
          </p:cNvPr>
          <p:cNvSpPr/>
          <p:nvPr/>
        </p:nvSpPr>
        <p:spPr>
          <a:xfrm>
            <a:off x="165729" y="619441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F4759766-08F1-45F6-9E2D-954484A892C1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714D9E7-16A3-45C9-B773-40C84CB15808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2C27D831-4474-44C5-A492-AF3B0392C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53E1A1CB-1B9A-4257-AED8-B2626F958964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2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816AE0E6-BBCE-4E05-B375-5155C0367C54}"/>
              </a:ext>
            </a:extLst>
          </p:cNvPr>
          <p:cNvSpPr/>
          <p:nvPr/>
        </p:nvSpPr>
        <p:spPr>
          <a:xfrm>
            <a:off x="63500" y="706827"/>
            <a:ext cx="8712200" cy="390086"/>
          </a:xfrm>
          <a:prstGeom prst="rect">
            <a:avLst/>
          </a:prstGeom>
          <a:solidFill>
            <a:srgbClr val="DEE1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AFF3CD44-941E-4D88-976D-886DF7D19F6E}"/>
              </a:ext>
            </a:extLst>
          </p:cNvPr>
          <p:cNvSpPr/>
          <p:nvPr/>
        </p:nvSpPr>
        <p:spPr>
          <a:xfrm rot="10800000">
            <a:off x="63500" y="1414534"/>
            <a:ext cx="8721724" cy="698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15">
            <a:extLst>
              <a:ext uri="{FF2B5EF4-FFF2-40B4-BE49-F238E27FC236}">
                <a16:creationId xmlns:a16="http://schemas.microsoft.com/office/drawing/2014/main" id="{528959A3-F8AC-42CB-B775-ECA82A4A4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320311"/>
              </p:ext>
            </p:extLst>
          </p:nvPr>
        </p:nvGraphicFramePr>
        <p:xfrm>
          <a:off x="1" y="0"/>
          <a:ext cx="12191999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139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4130072">
                  <a:extLst>
                    <a:ext uri="{9D8B030D-6E8A-4147-A177-3AD203B41FA5}">
                      <a16:colId xmlns:a16="http://schemas.microsoft.com/office/drawing/2014/main" val="2623948375"/>
                    </a:ext>
                  </a:extLst>
                </a:gridCol>
                <a:gridCol w="1055696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  <a:gridCol w="3630564">
                  <a:extLst>
                    <a:ext uri="{9D8B030D-6E8A-4147-A177-3AD203B41FA5}">
                      <a16:colId xmlns:a16="http://schemas.microsoft.com/office/drawing/2014/main" val="3092107951"/>
                    </a:ext>
                  </a:extLst>
                </a:gridCol>
                <a:gridCol w="1120067">
                  <a:extLst>
                    <a:ext uri="{9D8B030D-6E8A-4147-A177-3AD203B41FA5}">
                      <a16:colId xmlns:a16="http://schemas.microsoft.com/office/drawing/2014/main" val="2536541014"/>
                    </a:ext>
                  </a:extLst>
                </a:gridCol>
                <a:gridCol w="772461">
                  <a:extLst>
                    <a:ext uri="{9D8B030D-6E8A-4147-A177-3AD203B41FA5}">
                      <a16:colId xmlns:a16="http://schemas.microsoft.com/office/drawing/2014/main" val="2994245677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프로젝트명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세대 분석서비스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“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나는 어떤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MZ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일까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?”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게시글목록</a:t>
                      </a:r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페이지 </a:t>
                      </a:r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#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화면경로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b="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문의하기</a:t>
                      </a:r>
                      <a:endParaRPr lang="ko-KR" altLang="en-US" sz="9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marL="83127" marR="8312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</a:tbl>
          </a:graphicData>
        </a:graphic>
      </p:graphicFrame>
      <p:graphicFrame>
        <p:nvGraphicFramePr>
          <p:cNvPr id="10" name="표 15">
            <a:extLst>
              <a:ext uri="{FF2B5EF4-FFF2-40B4-BE49-F238E27FC236}">
                <a16:creationId xmlns:a16="http://schemas.microsoft.com/office/drawing/2014/main" id="{0E176158-1590-4B22-9AFE-9D0648BD0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592715"/>
              </p:ext>
            </p:extLst>
          </p:nvPr>
        </p:nvGraphicFramePr>
        <p:xfrm>
          <a:off x="8840764" y="711200"/>
          <a:ext cx="3287735" cy="26624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21">
                  <a:extLst>
                    <a:ext uri="{9D8B030D-6E8A-4147-A177-3AD203B41FA5}">
                      <a16:colId xmlns:a16="http://schemas.microsoft.com/office/drawing/2014/main" val="3610319973"/>
                    </a:ext>
                  </a:extLst>
                </a:gridCol>
                <a:gridCol w="2789614">
                  <a:extLst>
                    <a:ext uri="{9D8B030D-6E8A-4147-A177-3AD203B41FA5}">
                      <a16:colId xmlns:a16="http://schemas.microsoft.com/office/drawing/2014/main" val="732594429"/>
                    </a:ext>
                  </a:extLst>
                </a:gridCol>
              </a:tblGrid>
              <a:tr h="437373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No.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000" b="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Description</a:t>
                      </a:r>
                      <a:endParaRPr lang="ko-KR" altLang="en-US" sz="1000" b="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68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 목록 최대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901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2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게시</a:t>
                      </a:r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글작성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866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3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 버튼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  <a:sym typeface="Wingdings" panose="05000000000000000000" pitchFamily="2" charset="2"/>
                        </a:rPr>
                        <a:t>클릭 시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번호에 해당하는 목록으로 이동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(10 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단위로 노출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8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4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이전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80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5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클릭 시 </a:t>
                      </a:r>
                      <a:r>
                        <a:rPr lang="en-US" altLang="ko-KR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900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개 다음 페이지로 이동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76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6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900" kern="1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G마켓 산스 Medium" panose="02000000000000000000" pitchFamily="50" charset="-127"/>
                          <a:ea typeface="G마켓 산스 Medium" panose="02000000000000000000" pitchFamily="50" charset="-127"/>
                          <a:cs typeface="+mn-cs"/>
                        </a:rPr>
                        <a:t>문의 글 답변 상태 노출</a:t>
                      </a:r>
                      <a:endParaRPr lang="ko-KR" altLang="en-US" sz="900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G마켓 산스 Medium" panose="02000000000000000000" pitchFamily="50" charset="-127"/>
                        <a:ea typeface="G마켓 산스 Medium" panose="020000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219835"/>
                  </a:ext>
                </a:extLst>
              </a:tr>
            </a:tbl>
          </a:graphicData>
        </a:graphic>
      </p:graphicFrame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31CCB69-2EA5-45A7-821D-988721F29ECB}"/>
              </a:ext>
            </a:extLst>
          </p:cNvPr>
          <p:cNvSpPr/>
          <p:nvPr/>
        </p:nvSpPr>
        <p:spPr>
          <a:xfrm>
            <a:off x="953435" y="1148178"/>
            <a:ext cx="7509629" cy="268192"/>
          </a:xfrm>
          <a:prstGeom prst="roundRect">
            <a:avLst>
              <a:gd name="adj" fmla="val 50000"/>
            </a:avLst>
          </a:prstGeom>
          <a:solidFill>
            <a:srgbClr val="F1F3F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3F210F-716C-48A4-9B4F-61160E385F57}"/>
              </a:ext>
            </a:extLst>
          </p:cNvPr>
          <p:cNvSpPr/>
          <p:nvPr/>
        </p:nvSpPr>
        <p:spPr>
          <a:xfrm>
            <a:off x="63500" y="711200"/>
            <a:ext cx="8712200" cy="608329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992D81B-4A11-4C0B-ACDF-27B59FACA1C4}"/>
              </a:ext>
            </a:extLst>
          </p:cNvPr>
          <p:cNvGrpSpPr/>
          <p:nvPr/>
        </p:nvGrpSpPr>
        <p:grpSpPr>
          <a:xfrm>
            <a:off x="164736" y="1158018"/>
            <a:ext cx="663737" cy="208800"/>
            <a:chOff x="164736" y="1158018"/>
            <a:chExt cx="663737" cy="208800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046713E0-E288-40D7-8AE4-E9DA515F1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36" y="1178474"/>
              <a:ext cx="188925" cy="173182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B252D1EC-1310-46EF-80D7-56B6CB6B8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392" y="1158018"/>
              <a:ext cx="204860" cy="208800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732865B-8ADA-4D75-B70B-A900F38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8059" y="1165725"/>
              <a:ext cx="220414" cy="188925"/>
            </a:xfrm>
            <a:prstGeom prst="rect">
              <a:avLst/>
            </a:prstGeom>
          </p:spPr>
        </p:pic>
      </p:grpSp>
      <p:pic>
        <p:nvPicPr>
          <p:cNvPr id="40" name="그림 39" descr="스크린샷, 직사각형, 블랙, 흑백이(가) 표시된 사진&#10;&#10;자동 생성된 설명">
            <a:extLst>
              <a:ext uri="{FF2B5EF4-FFF2-40B4-BE49-F238E27FC236}">
                <a16:creationId xmlns:a16="http://schemas.microsoft.com/office/drawing/2014/main" id="{345809CC-1E51-4EE0-8061-D6117D95EB9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428" y="1222108"/>
            <a:ext cx="96487" cy="128649"/>
          </a:xfrm>
          <a:prstGeom prst="rect">
            <a:avLst/>
          </a:prstGeom>
        </p:spPr>
      </p:pic>
      <p:sp>
        <p:nvSpPr>
          <p:cNvPr id="51" name="사각형: 둥근 위쪽 모서리 50">
            <a:extLst>
              <a:ext uri="{FF2B5EF4-FFF2-40B4-BE49-F238E27FC236}">
                <a16:creationId xmlns:a16="http://schemas.microsoft.com/office/drawing/2014/main" id="{AC01ADCB-B626-4CCE-9F58-3D14F444DDF7}"/>
              </a:ext>
            </a:extLst>
          </p:cNvPr>
          <p:cNvSpPr/>
          <p:nvPr/>
        </p:nvSpPr>
        <p:spPr>
          <a:xfrm>
            <a:off x="149565" y="790576"/>
            <a:ext cx="1945935" cy="304932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6C5597-1BA4-4329-A61E-F5DC19D66761}"/>
              </a:ext>
            </a:extLst>
          </p:cNvPr>
          <p:cNvSpPr/>
          <p:nvPr/>
        </p:nvSpPr>
        <p:spPr>
          <a:xfrm>
            <a:off x="7551192" y="2566105"/>
            <a:ext cx="756319" cy="215401"/>
          </a:xfrm>
          <a:prstGeom prst="rect">
            <a:avLst/>
          </a:prstGeom>
          <a:solidFill>
            <a:srgbClr val="0D66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7EE59CC-E554-4120-A678-63690226665E}"/>
              </a:ext>
            </a:extLst>
          </p:cNvPr>
          <p:cNvSpPr txBox="1"/>
          <p:nvPr/>
        </p:nvSpPr>
        <p:spPr>
          <a:xfrm>
            <a:off x="7406960" y="2558389"/>
            <a:ext cx="1044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작 성</a:t>
            </a: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760AB72-BFAC-4F18-A38D-B67463395ED3}"/>
              </a:ext>
            </a:extLst>
          </p:cNvPr>
          <p:cNvGrpSpPr/>
          <p:nvPr/>
        </p:nvGrpSpPr>
        <p:grpSpPr>
          <a:xfrm>
            <a:off x="437446" y="2877220"/>
            <a:ext cx="7903914" cy="1916176"/>
            <a:chOff x="437446" y="3561567"/>
            <a:chExt cx="7639188" cy="1916176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D6566AA5-5A83-4898-A8A5-311540248D2E}"/>
                </a:ext>
              </a:extLst>
            </p:cNvPr>
            <p:cNvCxnSpPr/>
            <p:nvPr/>
          </p:nvCxnSpPr>
          <p:spPr>
            <a:xfrm>
              <a:off x="437446" y="3561567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BCBB5A26-D008-41C0-BD21-B3E5876AF49A}"/>
                </a:ext>
              </a:extLst>
            </p:cNvPr>
            <p:cNvCxnSpPr/>
            <p:nvPr/>
          </p:nvCxnSpPr>
          <p:spPr>
            <a:xfrm>
              <a:off x="437446" y="3944802"/>
              <a:ext cx="7639188" cy="0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4A7574B-6885-48F4-A1A0-62DEFBD8E7D2}"/>
                </a:ext>
              </a:extLst>
            </p:cNvPr>
            <p:cNvCxnSpPr/>
            <p:nvPr/>
          </p:nvCxnSpPr>
          <p:spPr>
            <a:xfrm>
              <a:off x="437446" y="432803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74B40E0-13F5-4630-BFFD-167674835117}"/>
                </a:ext>
              </a:extLst>
            </p:cNvPr>
            <p:cNvCxnSpPr/>
            <p:nvPr/>
          </p:nvCxnSpPr>
          <p:spPr>
            <a:xfrm>
              <a:off x="437446" y="4711272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F71CE185-3170-46FB-BE36-E75BB8E75223}"/>
                </a:ext>
              </a:extLst>
            </p:cNvPr>
            <p:cNvCxnSpPr/>
            <p:nvPr/>
          </p:nvCxnSpPr>
          <p:spPr>
            <a:xfrm>
              <a:off x="437446" y="5094507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0291444B-C415-4EE8-9BCC-4C319ED9E3F8}"/>
                </a:ext>
              </a:extLst>
            </p:cNvPr>
            <p:cNvCxnSpPr/>
            <p:nvPr/>
          </p:nvCxnSpPr>
          <p:spPr>
            <a:xfrm>
              <a:off x="437446" y="5477743"/>
              <a:ext cx="763918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D7E27A88-C18E-47A7-8B86-91E8D237A4C5}"/>
              </a:ext>
            </a:extLst>
          </p:cNvPr>
          <p:cNvSpPr txBox="1"/>
          <p:nvPr/>
        </p:nvSpPr>
        <p:spPr>
          <a:xfrm>
            <a:off x="30051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제목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F6D01CE-8D18-4999-9680-D372DF45C6DB}"/>
              </a:ext>
            </a:extLst>
          </p:cNvPr>
          <p:cNvSpPr txBox="1"/>
          <p:nvPr/>
        </p:nvSpPr>
        <p:spPr>
          <a:xfrm>
            <a:off x="18281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번호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931D7-C6F9-4B77-BF7B-8079F1E3EE78}"/>
              </a:ext>
            </a:extLst>
          </p:cNvPr>
          <p:cNvSpPr txBox="1"/>
          <p:nvPr/>
        </p:nvSpPr>
        <p:spPr>
          <a:xfrm>
            <a:off x="563324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글쓴이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1A0950D-4BCF-4BC3-9B4B-F768E31E2435}"/>
              </a:ext>
            </a:extLst>
          </p:cNvPr>
          <p:cNvSpPr txBox="1"/>
          <p:nvPr/>
        </p:nvSpPr>
        <p:spPr>
          <a:xfrm>
            <a:off x="6626476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날짜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E4A6973-03F7-4AB8-82F9-03F84DF08AB2}"/>
              </a:ext>
            </a:extLst>
          </p:cNvPr>
          <p:cNvSpPr txBox="1"/>
          <p:nvPr/>
        </p:nvSpPr>
        <p:spPr>
          <a:xfrm>
            <a:off x="7508148" y="295902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smtClean="0"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</a:t>
            </a:r>
            <a:endParaRPr lang="ko-KR" altLang="en-US" sz="900" dirty="0"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88A9362-FC9C-4719-8ACF-D1968B74B626}"/>
              </a:ext>
            </a:extLst>
          </p:cNvPr>
          <p:cNvSpPr txBox="1"/>
          <p:nvPr/>
        </p:nvSpPr>
        <p:spPr>
          <a:xfrm>
            <a:off x="182818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B4402DC-505D-433D-9DE1-4675E3E0D625}"/>
              </a:ext>
            </a:extLst>
          </p:cNvPr>
          <p:cNvSpPr txBox="1"/>
          <p:nvPr/>
        </p:nvSpPr>
        <p:spPr>
          <a:xfrm>
            <a:off x="182818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9DA5D52-C0A6-4C49-9C95-847EB745A7E7}"/>
              </a:ext>
            </a:extLst>
          </p:cNvPr>
          <p:cNvSpPr txBox="1"/>
          <p:nvPr/>
        </p:nvSpPr>
        <p:spPr>
          <a:xfrm>
            <a:off x="182818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9400C6-4BB8-4523-B3D5-D9D69282FF8F}"/>
              </a:ext>
            </a:extLst>
          </p:cNvPr>
          <p:cNvSpPr txBox="1"/>
          <p:nvPr/>
        </p:nvSpPr>
        <p:spPr>
          <a:xfrm>
            <a:off x="182818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A397A6E-8FA8-4307-800B-959D506D1B73}"/>
              </a:ext>
            </a:extLst>
          </p:cNvPr>
          <p:cNvSpPr txBox="1"/>
          <p:nvPr/>
        </p:nvSpPr>
        <p:spPr>
          <a:xfrm>
            <a:off x="2278829" y="3342568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640D64-A90F-42E3-9CE0-C4332ED5126B}"/>
              </a:ext>
            </a:extLst>
          </p:cNvPr>
          <p:cNvSpPr txBox="1"/>
          <p:nvPr/>
        </p:nvSpPr>
        <p:spPr>
          <a:xfrm>
            <a:off x="563324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534C3-F085-4D47-97FF-5FB1C2917E4D}"/>
              </a:ext>
            </a:extLst>
          </p:cNvPr>
          <p:cNvSpPr txBox="1"/>
          <p:nvPr/>
        </p:nvSpPr>
        <p:spPr>
          <a:xfrm>
            <a:off x="563324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user2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C239198-04B6-485E-9580-0946C70284D0}"/>
              </a:ext>
            </a:extLst>
          </p:cNvPr>
          <p:cNvSpPr txBox="1"/>
          <p:nvPr/>
        </p:nvSpPr>
        <p:spPr>
          <a:xfrm>
            <a:off x="5633246" y="4110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9A9DBF6-16AB-4464-A387-DCADF50FAF83}"/>
              </a:ext>
            </a:extLst>
          </p:cNvPr>
          <p:cNvSpPr txBox="1"/>
          <p:nvPr/>
        </p:nvSpPr>
        <p:spPr>
          <a:xfrm>
            <a:off x="563324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user4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D06506-43C7-4D84-A4DF-5A9BE32D94A7}"/>
              </a:ext>
            </a:extLst>
          </p:cNvPr>
          <p:cNvSpPr txBox="1"/>
          <p:nvPr/>
        </p:nvSpPr>
        <p:spPr>
          <a:xfrm>
            <a:off x="6626476" y="3342568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2023-05-28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3F85EA2-CF7D-42D8-AEED-FB98D62653A3}"/>
              </a:ext>
            </a:extLst>
          </p:cNvPr>
          <p:cNvSpPr txBox="1"/>
          <p:nvPr/>
        </p:nvSpPr>
        <p:spPr>
          <a:xfrm>
            <a:off x="6626476" y="3731375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2023-05-23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D835565-2BDB-4041-BAB0-FA35F2D6B6CB}"/>
              </a:ext>
            </a:extLst>
          </p:cNvPr>
          <p:cNvSpPr txBox="1"/>
          <p:nvPr/>
        </p:nvSpPr>
        <p:spPr>
          <a:xfrm>
            <a:off x="6626476" y="4107719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2023-04-01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5172615-02F2-4C20-843C-2E063A3B10CC}"/>
              </a:ext>
            </a:extLst>
          </p:cNvPr>
          <p:cNvSpPr txBox="1"/>
          <p:nvPr/>
        </p:nvSpPr>
        <p:spPr>
          <a:xfrm>
            <a:off x="6626476" y="4491664"/>
            <a:ext cx="9971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2023-03-13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73464A-C342-47CB-BEA0-0A83E590299C}"/>
              </a:ext>
            </a:extLst>
          </p:cNvPr>
          <p:cNvSpPr txBox="1"/>
          <p:nvPr/>
        </p:nvSpPr>
        <p:spPr>
          <a:xfrm>
            <a:off x="7508148" y="3350262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답변대기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CFEC9CE-27BB-4DF1-9048-E745AD77A237}"/>
              </a:ext>
            </a:extLst>
          </p:cNvPr>
          <p:cNvGrpSpPr/>
          <p:nvPr/>
        </p:nvGrpSpPr>
        <p:grpSpPr>
          <a:xfrm>
            <a:off x="2557630" y="5270266"/>
            <a:ext cx="3678220" cy="194574"/>
            <a:chOff x="2557630" y="5928481"/>
            <a:chExt cx="3678220" cy="194574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C6075811-17CC-4571-914D-491323E64D0E}"/>
                </a:ext>
              </a:extLst>
            </p:cNvPr>
            <p:cNvSpPr/>
            <p:nvPr/>
          </p:nvSpPr>
          <p:spPr>
            <a:xfrm>
              <a:off x="2557630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&lt;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6872771C-537F-4DFE-8FAA-4539191E3AEB}"/>
                </a:ext>
              </a:extLst>
            </p:cNvPr>
            <p:cNvSpPr/>
            <p:nvPr/>
          </p:nvSpPr>
          <p:spPr>
            <a:xfrm>
              <a:off x="31933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B61751B8-35C9-46FC-BDE0-8A657D65000E}"/>
                </a:ext>
              </a:extLst>
            </p:cNvPr>
            <p:cNvSpPr/>
            <p:nvPr/>
          </p:nvSpPr>
          <p:spPr>
            <a:xfrm>
              <a:off x="34626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D566DB25-BC86-476E-A6B0-2C0394477EBF}"/>
                </a:ext>
              </a:extLst>
            </p:cNvPr>
            <p:cNvSpPr/>
            <p:nvPr/>
          </p:nvSpPr>
          <p:spPr>
            <a:xfrm>
              <a:off x="37318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7849A6B3-5421-4049-B98D-151ECADA0D7E}"/>
                </a:ext>
              </a:extLst>
            </p:cNvPr>
            <p:cNvSpPr/>
            <p:nvPr/>
          </p:nvSpPr>
          <p:spPr>
            <a:xfrm>
              <a:off x="40011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1F682C7-C312-4082-8A12-264D67AFE9F5}"/>
                </a:ext>
              </a:extLst>
            </p:cNvPr>
            <p:cNvSpPr/>
            <p:nvPr/>
          </p:nvSpPr>
          <p:spPr>
            <a:xfrm>
              <a:off x="42703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6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D912D6E4-4ADA-45C8-A75E-5D54751A1FD6}"/>
                </a:ext>
              </a:extLst>
            </p:cNvPr>
            <p:cNvSpPr/>
            <p:nvPr/>
          </p:nvSpPr>
          <p:spPr>
            <a:xfrm>
              <a:off x="453959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7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AE45041-8626-49DC-B2FC-B6CA6515AE37}"/>
                </a:ext>
              </a:extLst>
            </p:cNvPr>
            <p:cNvSpPr/>
            <p:nvPr/>
          </p:nvSpPr>
          <p:spPr>
            <a:xfrm>
              <a:off x="480883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8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852C7DC-DB54-4EAA-845B-FC08A9C985D3}"/>
                </a:ext>
              </a:extLst>
            </p:cNvPr>
            <p:cNvSpPr/>
            <p:nvPr/>
          </p:nvSpPr>
          <p:spPr>
            <a:xfrm>
              <a:off x="507807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9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344B0354-C64B-4430-9AE3-7EA3334B80DC}"/>
                </a:ext>
              </a:extLst>
            </p:cNvPr>
            <p:cNvSpPr/>
            <p:nvPr/>
          </p:nvSpPr>
          <p:spPr>
            <a:xfrm>
              <a:off x="5347316" y="5928481"/>
              <a:ext cx="370301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2B3160A9-2821-4CFD-8E56-043431E09426}"/>
                </a:ext>
              </a:extLst>
            </p:cNvPr>
            <p:cNvSpPr/>
            <p:nvPr/>
          </p:nvSpPr>
          <p:spPr>
            <a:xfrm>
              <a:off x="571761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5033F7D4-4DE4-492F-9F3A-6E3C40F0FFCF}"/>
                </a:ext>
              </a:extLst>
            </p:cNvPr>
            <p:cNvSpPr/>
            <p:nvPr/>
          </p:nvSpPr>
          <p:spPr>
            <a:xfrm>
              <a:off x="2929248" y="5933902"/>
              <a:ext cx="183732" cy="1837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093D7B61-FE27-43A3-8BDA-758F242DC64E}"/>
                </a:ext>
              </a:extLst>
            </p:cNvPr>
            <p:cNvSpPr/>
            <p:nvPr/>
          </p:nvSpPr>
          <p:spPr>
            <a:xfrm>
              <a:off x="6041276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&gt;</a:t>
              </a:r>
              <a:endPara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5C67A5C4-DE57-427A-BCAA-73FA702548F7}"/>
                </a:ext>
              </a:extLst>
            </p:cNvPr>
            <p:cNvSpPr/>
            <p:nvPr/>
          </p:nvSpPr>
          <p:spPr>
            <a:xfrm>
              <a:off x="2924157" y="5928481"/>
              <a:ext cx="194574" cy="194574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</a:rPr>
                <a:t>1</a:t>
              </a:r>
              <a:endParaRPr lang="ko-KR" altLang="en-US" sz="9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3F6EE055-28D9-438D-AFE0-195C6E6CA728}"/>
              </a:ext>
            </a:extLst>
          </p:cNvPr>
          <p:cNvSpPr txBox="1"/>
          <p:nvPr/>
        </p:nvSpPr>
        <p:spPr>
          <a:xfrm>
            <a:off x="2278829" y="372512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6EE3976-E397-4C72-995E-FB2A0C810BF3}"/>
              </a:ext>
            </a:extLst>
          </p:cNvPr>
          <p:cNvSpPr txBox="1"/>
          <p:nvPr/>
        </p:nvSpPr>
        <p:spPr>
          <a:xfrm>
            <a:off x="2278829" y="4107679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255A380-0157-44A7-8F04-7FABB056B660}"/>
              </a:ext>
            </a:extLst>
          </p:cNvPr>
          <p:cNvSpPr txBox="1"/>
          <p:nvPr/>
        </p:nvSpPr>
        <p:spPr>
          <a:xfrm>
            <a:off x="2278829" y="4490234"/>
            <a:ext cx="24770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글 제목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690FD3-BB0A-41EF-9AF4-543686A53106}"/>
              </a:ext>
            </a:extLst>
          </p:cNvPr>
          <p:cNvSpPr txBox="1"/>
          <p:nvPr/>
        </p:nvSpPr>
        <p:spPr>
          <a:xfrm>
            <a:off x="7508148" y="3739069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FF9070E-0CAF-4D78-B132-C25D56DE94F8}"/>
              </a:ext>
            </a:extLst>
          </p:cNvPr>
          <p:cNvSpPr txBox="1"/>
          <p:nvPr/>
        </p:nvSpPr>
        <p:spPr>
          <a:xfrm>
            <a:off x="7508148" y="4115413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BEBF8-BC09-41FE-83FF-BEB8350FEFDD}"/>
              </a:ext>
            </a:extLst>
          </p:cNvPr>
          <p:cNvSpPr txBox="1"/>
          <p:nvPr/>
        </p:nvSpPr>
        <p:spPr>
          <a:xfrm>
            <a:off x="7508148" y="4499358"/>
            <a:ext cx="9971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답변완료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D2433EBB-95A7-4183-B98E-241DE4FF4FD6}"/>
              </a:ext>
            </a:extLst>
          </p:cNvPr>
          <p:cNvSpPr txBox="1"/>
          <p:nvPr/>
        </p:nvSpPr>
        <p:spPr>
          <a:xfrm>
            <a:off x="3940339" y="2379261"/>
            <a:ext cx="1237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 게시판</a:t>
            </a:r>
            <a:endParaRPr lang="ko-KR" altLang="en-US" sz="1400" dirty="0">
              <a:solidFill>
                <a:srgbClr val="0D66DD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pic>
        <p:nvPicPr>
          <p:cNvPr id="142" name="그림 141" descr="폰트, 그래픽, 블랙, 스크린샷이(가) 표시된 사진&#10;&#10;자동 생성된 설명">
            <a:extLst>
              <a:ext uri="{FF2B5EF4-FFF2-40B4-BE49-F238E27FC236}">
                <a16:creationId xmlns:a16="http://schemas.microsoft.com/office/drawing/2014/main" id="{8ECD029E-0A46-48EC-8811-B92B2C511DC9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50" y="1538276"/>
            <a:ext cx="1422168" cy="474055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ACCB8127-92D5-471D-9AB1-07C5518F8E7E}"/>
              </a:ext>
            </a:extLst>
          </p:cNvPr>
          <p:cNvSpPr txBox="1"/>
          <p:nvPr/>
        </p:nvSpPr>
        <p:spPr>
          <a:xfrm>
            <a:off x="6486981" y="1552756"/>
            <a:ext cx="21961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마이페이지  </a:t>
            </a:r>
            <a:r>
              <a:rPr lang="en-US" altLang="ko-KR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|  </a:t>
            </a:r>
            <a:r>
              <a:rPr lang="ko-KR" altLang="en-US" sz="8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회원가입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FECF2128-1E8B-411F-88C9-913BC06F4A31}"/>
              </a:ext>
            </a:extLst>
          </p:cNvPr>
          <p:cNvSpPr txBox="1"/>
          <p:nvPr/>
        </p:nvSpPr>
        <p:spPr>
          <a:xfrm>
            <a:off x="4258577" y="1638220"/>
            <a:ext cx="16134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MZ </a:t>
            </a:r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비교 분석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B46EB7F-4ECC-47B2-85C7-80A39CA772DD}"/>
              </a:ext>
            </a:extLst>
          </p:cNvPr>
          <p:cNvSpPr txBox="1"/>
          <p:nvPr/>
        </p:nvSpPr>
        <p:spPr>
          <a:xfrm>
            <a:off x="5958072" y="1638220"/>
            <a:ext cx="997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rgbClr val="0D66DD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문의하기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BD257CC4-0B93-4C12-97A5-3D8F2D9DC233}"/>
              </a:ext>
            </a:extLst>
          </p:cNvPr>
          <p:cNvSpPr txBox="1"/>
          <p:nvPr/>
        </p:nvSpPr>
        <p:spPr>
          <a:xfrm>
            <a:off x="2195101" y="1638220"/>
            <a:ext cx="20536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나의 만족도 알아보기</a:t>
            </a:r>
          </a:p>
        </p:txBody>
      </p: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EBFD3525-EC1C-412A-AA20-1467C9BB5CCC}"/>
              </a:ext>
            </a:extLst>
          </p:cNvPr>
          <p:cNvGrpSpPr/>
          <p:nvPr/>
        </p:nvGrpSpPr>
        <p:grpSpPr>
          <a:xfrm>
            <a:off x="8642079" y="2112906"/>
            <a:ext cx="126000" cy="4672631"/>
            <a:chOff x="8649699" y="2668555"/>
            <a:chExt cx="126000" cy="4116982"/>
          </a:xfrm>
        </p:grpSpPr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CE9F14D-0CF6-40D7-9E87-75C402DA3532}"/>
                </a:ext>
              </a:extLst>
            </p:cNvPr>
            <p:cNvSpPr/>
            <p:nvPr/>
          </p:nvSpPr>
          <p:spPr>
            <a:xfrm>
              <a:off x="8649699" y="2668555"/>
              <a:ext cx="126000" cy="4116982"/>
            </a:xfrm>
            <a:prstGeom prst="rect">
              <a:avLst/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49">
              <a:extLst>
                <a:ext uri="{FF2B5EF4-FFF2-40B4-BE49-F238E27FC236}">
                  <a16:creationId xmlns:a16="http://schemas.microsoft.com/office/drawing/2014/main" id="{89688E77-9556-4797-93A5-2CE57DF2D7E6}"/>
                </a:ext>
              </a:extLst>
            </p:cNvPr>
            <p:cNvSpPr/>
            <p:nvPr/>
          </p:nvSpPr>
          <p:spPr>
            <a:xfrm>
              <a:off x="8682552" y="2700513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94599988-2CF3-4EF1-B583-A355A2E56908}"/>
                </a:ext>
              </a:extLst>
            </p:cNvPr>
            <p:cNvSpPr/>
            <p:nvPr/>
          </p:nvSpPr>
          <p:spPr>
            <a:xfrm rot="10800000">
              <a:off x="8682552" y="6707429"/>
              <a:ext cx="60295" cy="37785"/>
            </a:xfrm>
            <a:prstGeom prst="triangle">
              <a:avLst/>
            </a:prstGeom>
            <a:solidFill>
              <a:srgbClr val="A3A3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9C321DF0-F0FB-4736-9C0D-A20B774F1509}"/>
              </a:ext>
            </a:extLst>
          </p:cNvPr>
          <p:cNvSpPr txBox="1"/>
          <p:nvPr/>
        </p:nvSpPr>
        <p:spPr>
          <a:xfrm>
            <a:off x="7185661" y="1610861"/>
            <a:ext cx="1483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2">
                    <a:lumMod val="25000"/>
                  </a:schemeClr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로그인  마이페이지  회원가입</a:t>
            </a: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98901813-91E3-4729-8AD6-542097F9FBC7}"/>
              </a:ext>
            </a:extLst>
          </p:cNvPr>
          <p:cNvSpPr/>
          <p:nvPr/>
        </p:nvSpPr>
        <p:spPr>
          <a:xfrm>
            <a:off x="8660975" y="2236194"/>
            <a:ext cx="89256" cy="3672000"/>
          </a:xfrm>
          <a:prstGeom prst="rect">
            <a:avLst/>
          </a:prstGeom>
          <a:solidFill>
            <a:srgbClr val="C1C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36920E3C-564E-48E6-9AF6-7ECAC92825DA}"/>
              </a:ext>
            </a:extLst>
          </p:cNvPr>
          <p:cNvSpPr/>
          <p:nvPr/>
        </p:nvSpPr>
        <p:spPr>
          <a:xfrm>
            <a:off x="332525" y="267380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1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7420019" y="2406356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62C7CF65-32F9-4DBC-8357-D017B8536093}"/>
              </a:ext>
            </a:extLst>
          </p:cNvPr>
          <p:cNvSpPr/>
          <p:nvPr/>
        </p:nvSpPr>
        <p:spPr>
          <a:xfrm>
            <a:off x="2857001" y="49741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3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7ED80663-E83D-43B7-A9AC-7138E243B367}"/>
              </a:ext>
            </a:extLst>
          </p:cNvPr>
          <p:cNvSpPr/>
          <p:nvPr/>
        </p:nvSpPr>
        <p:spPr>
          <a:xfrm>
            <a:off x="2503070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4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sp>
        <p:nvSpPr>
          <p:cNvPr id="144" name="타원 143">
            <a:extLst>
              <a:ext uri="{FF2B5EF4-FFF2-40B4-BE49-F238E27FC236}">
                <a16:creationId xmlns:a16="http://schemas.microsoft.com/office/drawing/2014/main" id="{E7F2B99D-CD08-4605-AD48-BDA2E2B3EDF1}"/>
              </a:ext>
            </a:extLst>
          </p:cNvPr>
          <p:cNvSpPr/>
          <p:nvPr/>
        </p:nvSpPr>
        <p:spPr>
          <a:xfrm>
            <a:off x="6017034" y="5024915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5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04E3727C-FAC0-4BE3-BF7D-D1F20A8A1216}"/>
              </a:ext>
            </a:extLst>
          </p:cNvPr>
          <p:cNvGrpSpPr/>
          <p:nvPr/>
        </p:nvGrpSpPr>
        <p:grpSpPr>
          <a:xfrm>
            <a:off x="241781" y="844726"/>
            <a:ext cx="1421940" cy="246221"/>
            <a:chOff x="241781" y="835201"/>
            <a:chExt cx="1421940" cy="24622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BDBA1F55-D464-46A6-8E4D-E4E25D240781}"/>
                </a:ext>
              </a:extLst>
            </p:cNvPr>
            <p:cNvSpPr txBox="1"/>
            <p:nvPr/>
          </p:nvSpPr>
          <p:spPr>
            <a:xfrm>
              <a:off x="360159" y="835201"/>
              <a:ext cx="13035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MZ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세대 분석서비스</a:t>
              </a:r>
            </a:p>
          </p:txBody>
        </p:sp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177667BB-D5D1-4030-B1D4-05E764D0C6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781" y="868557"/>
              <a:ext cx="161925" cy="161925"/>
            </a:xfrm>
            <a:prstGeom prst="rect">
              <a:avLst/>
            </a:prstGeom>
          </p:spPr>
        </p:pic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AB6D89F-275F-497F-8AC2-8E0FAF7DD17C}"/>
              </a:ext>
            </a:extLst>
          </p:cNvPr>
          <p:cNvSpPr txBox="1"/>
          <p:nvPr/>
        </p:nvSpPr>
        <p:spPr>
          <a:xfrm>
            <a:off x="1173318" y="1160061"/>
            <a:ext cx="14093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www.myzeneration.com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C27FF619-5902-4E6B-813D-A23DD72B7914}"/>
              </a:ext>
            </a:extLst>
          </p:cNvPr>
          <p:cNvSpPr/>
          <p:nvPr/>
        </p:nvSpPr>
        <p:spPr>
          <a:xfrm>
            <a:off x="8161890" y="3122348"/>
            <a:ext cx="243298" cy="243298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6</a:t>
            </a:r>
            <a:endParaRPr lang="ko-KR" altLang="en-US" sz="1200" dirty="0">
              <a:solidFill>
                <a:schemeClr val="bg1"/>
              </a:solidFill>
              <a:latin typeface="G마켓 산스 Medium" panose="02000000000000000000" pitchFamily="50" charset="-127"/>
              <a:ea typeface="G마켓 산스 Medium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523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4632</TotalTime>
  <Words>2832</Words>
  <Application>Microsoft Office PowerPoint</Application>
  <PresentationFormat>와이드스크린</PresentationFormat>
  <Paragraphs>1019</Paragraphs>
  <Slides>23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G마켓 산스 Bold</vt:lpstr>
      <vt:lpstr>G마켓 산스 Light</vt:lpstr>
      <vt:lpstr>G마켓 산스 Medium</vt:lpstr>
      <vt:lpstr>맑은 고딕</vt:lpstr>
      <vt:lpstr>여기어때 잘난체 OTF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Heesun Yun</dc:creator>
  <cp:lastModifiedBy>민정</cp:lastModifiedBy>
  <cp:revision>1550</cp:revision>
  <dcterms:created xsi:type="dcterms:W3CDTF">2023-05-26T05:47:42Z</dcterms:created>
  <dcterms:modified xsi:type="dcterms:W3CDTF">2023-07-09T15:39:38Z</dcterms:modified>
</cp:coreProperties>
</file>