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9" r:id="rId2"/>
    <p:sldId id="300" r:id="rId3"/>
    <p:sldId id="384" r:id="rId4"/>
    <p:sldId id="385" r:id="rId5"/>
    <p:sldId id="387" r:id="rId6"/>
    <p:sldId id="388" r:id="rId7"/>
    <p:sldId id="357" r:id="rId8"/>
    <p:sldId id="392" r:id="rId9"/>
    <p:sldId id="393" r:id="rId10"/>
    <p:sldId id="389" r:id="rId11"/>
    <p:sldId id="390" r:id="rId12"/>
    <p:sldId id="400" r:id="rId13"/>
    <p:sldId id="401" r:id="rId14"/>
    <p:sldId id="399" r:id="rId15"/>
    <p:sldId id="398" r:id="rId16"/>
    <p:sldId id="405" r:id="rId17"/>
    <p:sldId id="414" r:id="rId18"/>
    <p:sldId id="415" r:id="rId19"/>
    <p:sldId id="394" r:id="rId20"/>
    <p:sldId id="395" r:id="rId21"/>
    <p:sldId id="397" r:id="rId22"/>
    <p:sldId id="39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DDF"/>
    <a:srgbClr val="F2F2F2"/>
    <a:srgbClr val="DEE1E6"/>
    <a:srgbClr val="595959"/>
    <a:srgbClr val="00EC66"/>
    <a:srgbClr val="F5F2F2"/>
    <a:srgbClr val="0D66DD"/>
    <a:srgbClr val="EDEDED"/>
    <a:srgbClr val="047DDD"/>
    <a:srgbClr val="02C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55" autoAdjust="0"/>
    <p:restoredTop sz="96187" autoAdjust="0"/>
  </p:normalViewPr>
  <p:slideViewPr>
    <p:cSldViewPr snapToGrid="0">
      <p:cViewPr varScale="1">
        <p:scale>
          <a:sx n="111" d="100"/>
          <a:sy n="111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5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9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5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7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659470" y="1992229"/>
            <a:ext cx="416386" cy="416386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59463" y="1699158"/>
            <a:ext cx="4652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어떤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9604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9696617" y="3805768"/>
            <a:ext cx="1907895" cy="476798"/>
            <a:chOff x="8797524" y="3805768"/>
            <a:chExt cx="1907895" cy="476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8797524" y="3805768"/>
              <a:ext cx="19078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팀원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윤희선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조민정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이준형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17887" y="4020956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ver0.2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0155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04173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중복확인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중복여부 확인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중학교졸업이하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혼인여부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900315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907458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417716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668276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3216981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758277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301689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847217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F717900D-BBAC-4405-9755-061E701E2CB6}"/>
              </a:ext>
            </a:extLst>
          </p:cNvPr>
          <p:cNvSpPr txBox="1"/>
          <p:nvPr/>
        </p:nvSpPr>
        <p:spPr>
          <a:xfrm>
            <a:off x="2328771" y="539485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41C80881-AE49-4302-9EB8-8D4A232BC8DC}"/>
              </a:ext>
            </a:extLst>
          </p:cNvPr>
          <p:cNvGrpSpPr/>
          <p:nvPr/>
        </p:nvGrpSpPr>
        <p:grpSpPr>
          <a:xfrm>
            <a:off x="2425586" y="5626794"/>
            <a:ext cx="778016" cy="246221"/>
            <a:chOff x="2425585" y="6180928"/>
            <a:chExt cx="1155930" cy="246221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057495-29FA-4CE6-988B-6171C776059A}"/>
                </a:ext>
              </a:extLst>
            </p:cNvPr>
            <p:cNvSpPr/>
            <p:nvPr/>
          </p:nvSpPr>
          <p:spPr>
            <a:xfrm>
              <a:off x="2425585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C101047-2A0A-4662-922A-210BE23980B3}"/>
                </a:ext>
              </a:extLst>
            </p:cNvPr>
            <p:cNvSpPr txBox="1"/>
            <p:nvPr/>
          </p:nvSpPr>
          <p:spPr>
            <a:xfrm>
              <a:off x="2602409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B2D2CA1-6B5F-4144-A8AA-DDE809CB60BA}"/>
                </a:ext>
              </a:extLst>
            </p:cNvPr>
            <p:cNvSpPr txBox="1"/>
            <p:nvPr/>
          </p:nvSpPr>
          <p:spPr>
            <a:xfrm>
              <a:off x="3180374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여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D7ACF230-273A-4D7F-8377-892470E9978E}"/>
                </a:ext>
              </a:extLst>
            </p:cNvPr>
            <p:cNvSpPr/>
            <p:nvPr/>
          </p:nvSpPr>
          <p:spPr>
            <a:xfrm>
              <a:off x="3003550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3232360" y="539485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생년월일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6D803FB-A048-451A-BF0B-EA7799FEDCA9}"/>
              </a:ext>
            </a:extLst>
          </p:cNvPr>
          <p:cNvGrpSpPr/>
          <p:nvPr/>
        </p:nvGrpSpPr>
        <p:grpSpPr>
          <a:xfrm>
            <a:off x="3299042" y="5627059"/>
            <a:ext cx="3273701" cy="263694"/>
            <a:chOff x="2577985" y="5780922"/>
            <a:chExt cx="3273701" cy="263694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05ED19C-29E1-4786-8FAD-4D38FB605894}"/>
                </a:ext>
              </a:extLst>
            </p:cNvPr>
            <p:cNvSpPr/>
            <p:nvPr/>
          </p:nvSpPr>
          <p:spPr>
            <a:xfrm>
              <a:off x="2577985" y="5780922"/>
              <a:ext cx="3273701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C24E09A-E2CC-42E5-8CE3-99915CF32D01}"/>
                </a:ext>
              </a:extLst>
            </p:cNvPr>
            <p:cNvSpPr txBox="1"/>
            <p:nvPr/>
          </p:nvSpPr>
          <p:spPr>
            <a:xfrm>
              <a:off x="2599052" y="5798395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1900-00-00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pic>
        <p:nvPicPr>
          <p:cNvPr id="174" name="그림 173" descr="블랙, 어둠이(가) 표시된 사진&#10;&#10;자동 생성된 설명">
            <a:extLst>
              <a:ext uri="{FF2B5EF4-FFF2-40B4-BE49-F238E27FC236}">
                <a16:creationId xmlns:a16="http://schemas.microsoft.com/office/drawing/2014/main" id="{B5F40859-1B2A-46E9-A403-75FCC2BD34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20" y="5640492"/>
            <a:ext cx="221851" cy="221851"/>
          </a:xfrm>
          <a:prstGeom prst="rect">
            <a:avLst/>
          </a:prstGeom>
        </p:spPr>
      </p:pic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65E862A-5967-4F44-9ACC-D5260F7ED5CB}"/>
              </a:ext>
            </a:extLst>
          </p:cNvPr>
          <p:cNvGrpSpPr/>
          <p:nvPr/>
        </p:nvGrpSpPr>
        <p:grpSpPr>
          <a:xfrm>
            <a:off x="2328771" y="5980954"/>
            <a:ext cx="4243972" cy="491927"/>
            <a:chOff x="2328771" y="2832593"/>
            <a:chExt cx="4243972" cy="491927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38FB8811-5EFE-491C-870F-848C4DEAE6CB}"/>
                </a:ext>
              </a:extLst>
            </p:cNvPr>
            <p:cNvGrpSpPr/>
            <p:nvPr/>
          </p:nvGrpSpPr>
          <p:grpSpPr>
            <a:xfrm>
              <a:off x="2328771" y="2832593"/>
              <a:ext cx="1412649" cy="491927"/>
              <a:chOff x="2328771" y="3222410"/>
              <a:chExt cx="1412649" cy="491927"/>
            </a:xfrm>
          </p:grpSpPr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B4D65D50-77F9-488B-9918-18BEC42B585C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15470E7-4EC4-48F4-BB78-618BD6BE797F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3D38A349-512B-4408-A9B0-CFF6265FBDC1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7D649567-95ED-4DF2-BA32-CC1C4729A477}"/>
                </a:ext>
              </a:extLst>
            </p:cNvPr>
            <p:cNvGrpSpPr/>
            <p:nvPr/>
          </p:nvGrpSpPr>
          <p:grpSpPr>
            <a:xfrm>
              <a:off x="3730673" y="2832593"/>
              <a:ext cx="1412649" cy="491927"/>
              <a:chOff x="2328771" y="3222410"/>
              <a:chExt cx="1412649" cy="491927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0B3513C4-1B55-4203-B747-CF058D35D28B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F336D39-C93D-45AE-B0DE-F206D1393C11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634A6D-433B-45E3-9A9E-76114D81DD0B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지역</a:t>
                </a:r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B68DC742-E042-4848-AC8A-7A8DC8EEE163}"/>
                </a:ext>
              </a:extLst>
            </p:cNvPr>
            <p:cNvGrpSpPr/>
            <p:nvPr/>
          </p:nvGrpSpPr>
          <p:grpSpPr>
            <a:xfrm>
              <a:off x="5160094" y="2832593"/>
              <a:ext cx="1412649" cy="491927"/>
              <a:chOff x="2328771" y="3222410"/>
              <a:chExt cx="1412649" cy="49192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F09D8571-55F2-4408-B6DD-11B966A58AC8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D62577-C6B1-431B-A0EF-F0C8440EE718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0207E62-A6F8-4A2C-A6DD-B520F782EA6E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혼인여부</a:t>
                </a:r>
              </a:p>
            </p:txBody>
          </p:sp>
        </p:grpSp>
      </p:grpSp>
      <p:sp>
        <p:nvSpPr>
          <p:cNvPr id="201" name="이등변 삼각형 200">
            <a:extLst>
              <a:ext uri="{FF2B5EF4-FFF2-40B4-BE49-F238E27FC236}">
                <a16:creationId xmlns:a16="http://schemas.microsoft.com/office/drawing/2014/main" id="{6FB6F85E-F5DA-4BE8-B5A8-B6406C77D62C}"/>
              </a:ext>
            </a:extLst>
          </p:cNvPr>
          <p:cNvSpPr/>
          <p:nvPr/>
        </p:nvSpPr>
        <p:spPr>
          <a:xfrm rot="10800000">
            <a:off x="3549013" y="6291129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이등변 삼각형 201">
            <a:extLst>
              <a:ext uri="{FF2B5EF4-FFF2-40B4-BE49-F238E27FC236}">
                <a16:creationId xmlns:a16="http://schemas.microsoft.com/office/drawing/2014/main" id="{908F2468-ED7F-434B-9863-A552EA85292A}"/>
              </a:ext>
            </a:extLst>
          </p:cNvPr>
          <p:cNvSpPr/>
          <p:nvPr/>
        </p:nvSpPr>
        <p:spPr>
          <a:xfrm rot="10800000">
            <a:off x="4977408" y="6291129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이등변 삼각형 202">
            <a:extLst>
              <a:ext uri="{FF2B5EF4-FFF2-40B4-BE49-F238E27FC236}">
                <a16:creationId xmlns:a16="http://schemas.microsoft.com/office/drawing/2014/main" id="{F58159CC-953A-441E-ABB9-D72BA225C314}"/>
              </a:ext>
            </a:extLst>
          </p:cNvPr>
          <p:cNvSpPr/>
          <p:nvPr/>
        </p:nvSpPr>
        <p:spPr>
          <a:xfrm rot="10800000">
            <a:off x="6412026" y="6291129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10734F4-D381-4A18-B260-C378E85FE37B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5739011" y="273277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2217869" y="61790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A6E43F87-A15B-4D3F-84E0-D3E5F0C0DB7A}"/>
              </a:ext>
            </a:extLst>
          </p:cNvPr>
          <p:cNvSpPr/>
          <p:nvPr/>
        </p:nvSpPr>
        <p:spPr>
          <a:xfrm>
            <a:off x="3704335" y="61790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A755786-10FF-4256-BA7F-F371A7B1268A}"/>
              </a:ext>
            </a:extLst>
          </p:cNvPr>
          <p:cNvSpPr/>
          <p:nvPr/>
        </p:nvSpPr>
        <p:spPr>
          <a:xfrm>
            <a:off x="5113840" y="61790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7DBCD48E-EC8F-460C-BC0A-644102E9B977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0985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63832"/>
              </p:ext>
            </p:extLst>
          </p:nvPr>
        </p:nvGraphicFramePr>
        <p:xfrm>
          <a:off x="8840764" y="711200"/>
          <a:ext cx="3287735" cy="279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월평균임금액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만원미만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제공동의 여부 라디오박스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유효기간 선택 라디오박스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회원가입완료페이지로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38A5051-04B3-40FF-A17D-95F82C5BCA26}"/>
              </a:ext>
            </a:extLst>
          </p:cNvPr>
          <p:cNvGrpSpPr/>
          <p:nvPr/>
        </p:nvGrpSpPr>
        <p:grpSpPr>
          <a:xfrm>
            <a:off x="2328771" y="2393427"/>
            <a:ext cx="4243972" cy="491927"/>
            <a:chOff x="2328771" y="3410957"/>
            <a:chExt cx="4243972" cy="491927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9977AF0-5286-4A85-8637-75B2F3E5A29B}"/>
                </a:ext>
              </a:extLst>
            </p:cNvPr>
            <p:cNvGrpSpPr/>
            <p:nvPr/>
          </p:nvGrpSpPr>
          <p:grpSpPr>
            <a:xfrm>
              <a:off x="2328771" y="3410957"/>
              <a:ext cx="1412649" cy="491927"/>
              <a:chOff x="2328771" y="3222410"/>
              <a:chExt cx="1412649" cy="491927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22AAC788-55D1-44AB-A798-82E310B922D8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EE9D5D9-5E71-45A9-A1A7-5F452B71C616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A4CC944-9A43-4513-8BAA-9450E9BFC910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E2F25F48-0DAF-443E-B00E-2B43A4D0DD47}"/>
                </a:ext>
              </a:extLst>
            </p:cNvPr>
            <p:cNvGrpSpPr/>
            <p:nvPr/>
          </p:nvGrpSpPr>
          <p:grpSpPr>
            <a:xfrm>
              <a:off x="3730673" y="3410957"/>
              <a:ext cx="1412649" cy="491927"/>
              <a:chOff x="2328771" y="3222410"/>
              <a:chExt cx="1412649" cy="491927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D1B1709F-DA20-4BED-8E84-F50543624D0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3A25ED5-54E1-407E-8AB9-AD96045F44E0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A0474D-BA9E-4958-AA99-35580B89C5E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4126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/</a:t>
                </a:r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비정규직 여부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627F185-DCB4-4D11-B920-C27AB967FB41}"/>
                </a:ext>
              </a:extLst>
            </p:cNvPr>
            <p:cNvGrpSpPr/>
            <p:nvPr/>
          </p:nvGrpSpPr>
          <p:grpSpPr>
            <a:xfrm>
              <a:off x="5160094" y="3410957"/>
              <a:ext cx="1412649" cy="491927"/>
              <a:chOff x="2328771" y="3222410"/>
              <a:chExt cx="1412649" cy="491927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DEF8EB6-84AC-415A-9DD9-4DC266E3B8ED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19CD30-E587-4EDC-B547-DDBA7609CBC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5258FA1-E4C3-4CD0-B03E-22583B9BB61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월평균 </a:t>
                </a:r>
                <a:r>
                  <a:rPr lang="ko-KR" altLang="en-US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임금액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</p:grp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C3103ADE-0867-40B7-8067-145A29C63932}"/>
              </a:ext>
            </a:extLst>
          </p:cNvPr>
          <p:cNvSpPr/>
          <p:nvPr/>
        </p:nvSpPr>
        <p:spPr>
          <a:xfrm rot="10800000">
            <a:off x="3549013" y="270892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5BBD9D2B-2136-4DD3-AB10-2DE960001F50}"/>
              </a:ext>
            </a:extLst>
          </p:cNvPr>
          <p:cNvSpPr/>
          <p:nvPr/>
        </p:nvSpPr>
        <p:spPr>
          <a:xfrm rot="10800000">
            <a:off x="4977408" y="270892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ABE54B5E-6EE2-4038-ABCF-E1483956EBC4}"/>
              </a:ext>
            </a:extLst>
          </p:cNvPr>
          <p:cNvSpPr/>
          <p:nvPr/>
        </p:nvSpPr>
        <p:spPr>
          <a:xfrm rot="10800000">
            <a:off x="6412026" y="270892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1D824C-7360-4A09-991B-21A4797E9C65}"/>
              </a:ext>
            </a:extLst>
          </p:cNvPr>
          <p:cNvSpPr txBox="1"/>
          <p:nvPr/>
        </p:nvSpPr>
        <p:spPr>
          <a:xfrm>
            <a:off x="2328771" y="3064523"/>
            <a:ext cx="22337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개인정보 제공동의 여부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9A826E7-27F1-406D-8386-B8CD9D30303D}"/>
              </a:ext>
            </a:extLst>
          </p:cNvPr>
          <p:cNvSpPr/>
          <p:nvPr/>
        </p:nvSpPr>
        <p:spPr>
          <a:xfrm>
            <a:off x="2428760" y="3340813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C1C125-DCF0-4AD1-A8C6-73778D280DE7}"/>
              </a:ext>
            </a:extLst>
          </p:cNvPr>
          <p:cNvSpPr txBox="1"/>
          <p:nvPr/>
        </p:nvSpPr>
        <p:spPr>
          <a:xfrm>
            <a:off x="2449827" y="335828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제공에 동의합니다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92DAFED-6750-445A-B9A4-A405802109A6}"/>
              </a:ext>
            </a:extLst>
          </p:cNvPr>
          <p:cNvGrpSpPr/>
          <p:nvPr/>
        </p:nvGrpSpPr>
        <p:grpSpPr>
          <a:xfrm>
            <a:off x="5511092" y="3370441"/>
            <a:ext cx="530410" cy="215444"/>
            <a:chOff x="5484704" y="5787972"/>
            <a:chExt cx="530410" cy="215444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2136D61-156E-477C-8905-62096288BFD7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B3DD57A-E74E-4B54-A93B-302929297C6D}"/>
                </a:ext>
              </a:extLst>
            </p:cNvPr>
            <p:cNvSpPr txBox="1"/>
            <p:nvPr/>
          </p:nvSpPr>
          <p:spPr>
            <a:xfrm>
              <a:off x="5553901" y="5787972"/>
              <a:ext cx="461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9CD1AAA-C0FF-412D-AAEE-EFEB580904A9}"/>
              </a:ext>
            </a:extLst>
          </p:cNvPr>
          <p:cNvGrpSpPr/>
          <p:nvPr/>
        </p:nvGrpSpPr>
        <p:grpSpPr>
          <a:xfrm>
            <a:off x="5943320" y="3370441"/>
            <a:ext cx="599606" cy="215444"/>
            <a:chOff x="5484704" y="5787972"/>
            <a:chExt cx="599606" cy="215444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CAAF5008-1335-4D41-A172-29C3F6C8F1A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9CA7DAC-59EB-4C05-962C-FB0474856082}"/>
                </a:ext>
              </a:extLst>
            </p:cNvPr>
            <p:cNvSpPr txBox="1"/>
            <p:nvPr/>
          </p:nvSpPr>
          <p:spPr>
            <a:xfrm>
              <a:off x="5553901" y="5787972"/>
              <a:ext cx="5304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C0C283F-868E-4BDB-9806-1230AB92CA34}"/>
              </a:ext>
            </a:extLst>
          </p:cNvPr>
          <p:cNvSpPr txBox="1"/>
          <p:nvPr/>
        </p:nvSpPr>
        <p:spPr>
          <a:xfrm>
            <a:off x="2449827" y="378509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유효기간 선택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F826114-551C-4039-AFFF-2F8D54A9B119}"/>
              </a:ext>
            </a:extLst>
          </p:cNvPr>
          <p:cNvGrpSpPr/>
          <p:nvPr/>
        </p:nvGrpSpPr>
        <p:grpSpPr>
          <a:xfrm>
            <a:off x="4910351" y="3797252"/>
            <a:ext cx="433958" cy="215444"/>
            <a:chOff x="5484704" y="5787972"/>
            <a:chExt cx="433958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28E5943-47AE-43BC-9ED0-6AF2774FA21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F503FCE-FDEC-45F5-AA2C-BA8C99BF5388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3B44B78-BA85-4F05-83EE-3EB2C140ED48}"/>
              </a:ext>
            </a:extLst>
          </p:cNvPr>
          <p:cNvGrpSpPr/>
          <p:nvPr/>
        </p:nvGrpSpPr>
        <p:grpSpPr>
          <a:xfrm>
            <a:off x="5342579" y="3797252"/>
            <a:ext cx="433958" cy="215444"/>
            <a:chOff x="5484704" y="5787972"/>
            <a:chExt cx="433958" cy="215444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B5A15EA1-055E-4DD3-999F-5850A6F18AE1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B3B5145-C1C3-4792-9497-8D4E15E7472B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C3FA324-57F1-44ED-B9CE-4B7E1F2F9D6C}"/>
              </a:ext>
            </a:extLst>
          </p:cNvPr>
          <p:cNvGrpSpPr/>
          <p:nvPr/>
        </p:nvGrpSpPr>
        <p:grpSpPr>
          <a:xfrm>
            <a:off x="5774806" y="3797252"/>
            <a:ext cx="851735" cy="215444"/>
            <a:chOff x="5484704" y="5787972"/>
            <a:chExt cx="851735" cy="215444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E63364E-61AC-4F6E-9633-936B7F3FF85F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320620D-6228-4377-BC62-3C0F33F78E7C}"/>
                </a:ext>
              </a:extLst>
            </p:cNvPr>
            <p:cNvSpPr txBox="1"/>
            <p:nvPr/>
          </p:nvSpPr>
          <p:spPr>
            <a:xfrm>
              <a:off x="5553901" y="5787972"/>
              <a:ext cx="782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회원탈퇴 시</a:t>
              </a: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3A7CD19-D3C9-4A63-B4E2-84BBAA5A44E1}"/>
              </a:ext>
            </a:extLst>
          </p:cNvPr>
          <p:cNvSpPr/>
          <p:nvPr/>
        </p:nvSpPr>
        <p:spPr>
          <a:xfrm>
            <a:off x="2428760" y="3767624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6E40599-2810-43AB-B514-6FA5341B1DE9}"/>
              </a:ext>
            </a:extLst>
          </p:cNvPr>
          <p:cNvSpPr/>
          <p:nvPr/>
        </p:nvSpPr>
        <p:spPr>
          <a:xfrm>
            <a:off x="2428760" y="4399635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1BA1C49-6C6F-4352-8C8A-68C866DF1ABF}"/>
              </a:ext>
            </a:extLst>
          </p:cNvPr>
          <p:cNvSpPr txBox="1"/>
          <p:nvPr/>
        </p:nvSpPr>
        <p:spPr>
          <a:xfrm>
            <a:off x="3226696" y="4485336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805938-BFD2-444D-808C-4CCCB86C2F69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371834-67E1-4FA3-BF42-B3E31CA750F3}"/>
              </a:ext>
            </a:extLst>
          </p:cNvPr>
          <p:cNvSpPr/>
          <p:nvPr/>
        </p:nvSpPr>
        <p:spPr>
          <a:xfrm>
            <a:off x="2207521" y="250314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D86BBBA-466D-465E-8E06-DCFD8789E603}"/>
              </a:ext>
            </a:extLst>
          </p:cNvPr>
          <p:cNvSpPr/>
          <p:nvPr/>
        </p:nvSpPr>
        <p:spPr>
          <a:xfrm>
            <a:off x="3668287" y="250314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01A2C96-5ED5-4473-8926-726801F2C15C}"/>
              </a:ext>
            </a:extLst>
          </p:cNvPr>
          <p:cNvSpPr/>
          <p:nvPr/>
        </p:nvSpPr>
        <p:spPr>
          <a:xfrm>
            <a:off x="5103559" y="250314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EF2A237-06C5-4BC0-8147-2AE4A133F0EB}"/>
              </a:ext>
            </a:extLst>
          </p:cNvPr>
          <p:cNvSpPr/>
          <p:nvPr/>
        </p:nvSpPr>
        <p:spPr>
          <a:xfrm>
            <a:off x="5368259" y="31268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36D9B02-7C9B-4AAC-955D-EEF6831E599C}"/>
              </a:ext>
            </a:extLst>
          </p:cNvPr>
          <p:cNvSpPr/>
          <p:nvPr/>
        </p:nvSpPr>
        <p:spPr>
          <a:xfrm>
            <a:off x="4721236" y="36211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2242047" y="41719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F5B36C3-E7F0-4F31-A4B6-9449BF09FA92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3137E9-B53E-40BE-B7FF-C0A13CA9C2C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C963FF87-DE3E-44C0-8C7F-7FD173E32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8FB993B6-8920-4F89-B967-79DB21BDBE73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2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0499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89C0698-4B30-497E-9127-1E171660DEE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F3425-2A97-41B2-A27D-77798294A82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DA04A-CD9B-47A5-9CCB-C4498D34C25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F1EFF-A277-44D3-B50D-82B31EEB4C0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2080363-0225-42C0-8050-6AB05217FE7C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3872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회원이 아니신가요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pic>
        <p:nvPicPr>
          <p:cNvPr id="55" name="그림 5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35249D-ABA3-4CA9-9274-05CE434747A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B490A2-126F-4A40-B022-E4C2C39D300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EC41-79E1-449E-98CD-2A528EAB07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F3AF4-EBB6-494E-BBF1-430C494813AF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CBF27-BBA3-4DE1-9A2C-E8FA27B305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2276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085D59C-6818-4756-96B1-A9E56405D6B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AC79B3-44D8-44FC-BF36-06CCBC2A862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A2ACF-7DC1-4F00-A456-47E6E66D60E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442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pic>
        <p:nvPicPr>
          <p:cNvPr id="48" name="그림 4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FD3C458-9EE3-4F38-B07D-1341DA4624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E8B824-CBCA-49DA-91E7-A54450CBEFEC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E6DD5-FF3A-4664-9CCD-743A6646BA7E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BFAC0-F8DB-4D0C-9F21-C5E3D08D77F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A53215-814A-4EF7-9283-1635B8CA07D2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4381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B044365-6112-489D-A1EF-EEE70F884FC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22E889-1591-4D7A-9144-372FE1E4A5F1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C3E8E-B504-4096-9C33-51B88D205F5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A840A-D36A-4B99-8C6D-5E646B08EE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5CC82-E550-461A-82A9-1B4B69C6D3B7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0453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66" name="그림 65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D5FCAE9-60FF-4FD8-A37E-5EC7F9159CD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2219CCA-2C3E-4F78-9CFC-6C1C35C6EE5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EC6AF9-9D56-446E-A45C-907F09816985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21930-DEA0-4604-8399-653E8A9A9A7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E8A71-1003-46DF-B409-CB18034701CF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2676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50" name="그림 49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3B7CAE3-61E8-42F5-9610-266717E3278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2166AEC-0D45-459A-89DC-8DB3E64C34B3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9B0AB7-AD05-44FE-BF41-C6953E2D16F2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CF463C-6D51-46BE-B550-C32FC97E6C82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A840D6-717D-4A96-A466-62F564C9A09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3143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229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B157985-C46A-44F5-8690-F181B7B45A0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42A3DC-6482-4DF2-AA38-5B48EDC2EE0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12A3-44CB-4D9C-AF28-0C7D04FEE3A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7ECC83-F345-4CE9-903C-B4B3C806D70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E84E462-47D3-4451-88E9-A7B6154E446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2310F65-F199-44D6-A173-B32780F7153E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7000">
                <a:srgbClr val="02C095"/>
              </a:gs>
              <a:gs pos="0">
                <a:srgbClr val="00EC66"/>
              </a:gs>
              <a:gs pos="100000">
                <a:srgbClr val="047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332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49219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비교분석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텍스트 애니메이션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(My life-&gt; My happiness-&gt; My everything-&gt; better.)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나의 만족도 알아보기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C51093C-D135-4579-8703-99D242FAA39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1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7F9F-CA9E-4B78-AA5A-4959F5B5489B}"/>
              </a:ext>
            </a:extLst>
          </p:cNvPr>
          <p:cNvSpPr txBox="1"/>
          <p:nvPr/>
        </p:nvSpPr>
        <p:spPr>
          <a:xfrm>
            <a:off x="3219464" y="3653879"/>
            <a:ext cx="2400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My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life</a:t>
            </a:r>
            <a:endParaRPr lang="ko-KR" altLang="en-US" sz="4800" dirty="0">
              <a:solidFill>
                <a:schemeClr val="bg1"/>
              </a:solidFill>
              <a:effectLst>
                <a:outerShdw dist="38100" dir="3900000" algn="t" rotWithShape="0">
                  <a:prstClr val="black">
                    <a:alpha val="67000"/>
                  </a:prstClr>
                </a:out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FC7A51-23D5-4EDC-837C-345C61D6FE86}"/>
              </a:ext>
            </a:extLst>
          </p:cNvPr>
          <p:cNvCxnSpPr>
            <a:cxnSpLocks/>
          </p:cNvCxnSpPr>
          <p:nvPr/>
        </p:nvCxnSpPr>
        <p:spPr>
          <a:xfrm>
            <a:off x="8449080" y="5688806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13E4DA-A24A-4245-955F-3B870A250B3B}"/>
              </a:ext>
            </a:extLst>
          </p:cNvPr>
          <p:cNvCxnSpPr>
            <a:cxnSpLocks/>
          </p:cNvCxnSpPr>
          <p:nvPr/>
        </p:nvCxnSpPr>
        <p:spPr>
          <a:xfrm rot="16200000">
            <a:off x="8062928" y="6074958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B2599C8-E350-4211-A9D3-2BECCCE00F1A}"/>
              </a:ext>
            </a:extLst>
          </p:cNvPr>
          <p:cNvCxnSpPr>
            <a:cxnSpLocks/>
          </p:cNvCxnSpPr>
          <p:nvPr/>
        </p:nvCxnSpPr>
        <p:spPr>
          <a:xfrm flipH="1" flipV="1">
            <a:off x="7680494" y="5696895"/>
            <a:ext cx="764216" cy="7642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D680AF-0B33-46E3-9F1F-B96CD2A0B8CB}"/>
              </a:ext>
            </a:extLst>
          </p:cNvPr>
          <p:cNvSpPr txBox="1"/>
          <p:nvPr/>
        </p:nvSpPr>
        <p:spPr>
          <a:xfrm>
            <a:off x="7445829" y="6460713"/>
            <a:ext cx="11528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 삶의 만족도 알아보기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461610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494661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6070083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7287567" y="62778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024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6D5535A1-3072-46BF-B2F2-9816CEBFC0E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8A3CAB7-86BB-4E13-BEEE-3EC66125FADD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74BE4-C9A1-480D-8064-B064F0CD45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20528-440B-4BFB-83BA-C1BC41E2C91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13CDE5E-85EF-44AC-9F72-876E2D879FEF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1AFE9B-555A-4503-8B41-C425B5B97C73}"/>
                </a:ext>
              </a:extLst>
            </p:cNvPr>
            <p:cNvSpPr txBox="1"/>
            <p:nvPr/>
          </p:nvSpPr>
          <p:spPr>
            <a:xfrm>
              <a:off x="2999148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9A8315-B8D5-4472-9257-F138B44CFDDF}"/>
                </a:ext>
              </a:extLst>
            </p:cNvPr>
            <p:cNvSpPr txBox="1"/>
            <p:nvPr/>
          </p:nvSpPr>
          <p:spPr>
            <a:xfrm>
              <a:off x="4458332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D3EDE8-C608-41B4-98F8-4A5A8868C8BA}"/>
                </a:ext>
              </a:extLst>
            </p:cNvPr>
            <p:cNvSpPr txBox="1"/>
            <p:nvPr/>
          </p:nvSpPr>
          <p:spPr>
            <a:xfrm>
              <a:off x="5949181" y="5392043"/>
              <a:ext cx="7791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혼인여부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12CC08-C9BB-47C6-9D5D-6B40CC824E51}"/>
                </a:ext>
              </a:extLst>
            </p:cNvPr>
            <p:cNvSpPr/>
            <p:nvPr/>
          </p:nvSpPr>
          <p:spPr>
            <a:xfrm>
              <a:off x="3063761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C73A5D-7BE4-4ABB-AFEF-F8D2646DF843}"/>
                </a:ext>
              </a:extLst>
            </p:cNvPr>
            <p:cNvSpPr/>
            <p:nvPr/>
          </p:nvSpPr>
          <p:spPr>
            <a:xfrm>
              <a:off x="4541425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B209701-D948-4FDB-B392-0283C28E96C6}"/>
                </a:ext>
              </a:extLst>
            </p:cNvPr>
            <p:cNvSpPr/>
            <p:nvPr/>
          </p:nvSpPr>
          <p:spPr>
            <a:xfrm>
              <a:off x="6019088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2522FE-C027-44E1-9F8C-D31F32C32491}"/>
                </a:ext>
              </a:extLst>
            </p:cNvPr>
            <p:cNvSpPr txBox="1"/>
            <p:nvPr/>
          </p:nvSpPr>
          <p:spPr>
            <a:xfrm>
              <a:off x="3063761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2EA421C-CBF0-4C4C-A417-7608ED4C8E19}"/>
                </a:ext>
              </a:extLst>
            </p:cNvPr>
            <p:cNvSpPr txBox="1"/>
            <p:nvPr/>
          </p:nvSpPr>
          <p:spPr>
            <a:xfrm>
              <a:off x="4541425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A4B87E0-1E0C-4797-88D5-013AFD795D44}"/>
                </a:ext>
              </a:extLst>
            </p:cNvPr>
            <p:cNvSpPr txBox="1"/>
            <p:nvPr/>
          </p:nvSpPr>
          <p:spPr>
            <a:xfrm>
              <a:off x="6019088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20E372-64DE-4021-9A22-50D16894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0377" y="5648213"/>
              <a:ext cx="204400" cy="177740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E48F570-8898-46FF-9C4F-52FB0DF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6892" y="5648213"/>
              <a:ext cx="204400" cy="177740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721C623-A8E7-4CB7-B14A-665E16DD6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3852" y="5648213"/>
              <a:ext cx="204400" cy="17774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01E71BC-79D5-44E8-A3CF-A5D4C2A535D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1018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8" name="그림 3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78798AA-9214-47F8-A57D-D32E3A57903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A17B71-3B95-4A51-8BC0-FBDFF6148D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A9FAB-54C5-43C7-9095-B0B7B75405C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363E1-F11B-42F9-801E-8F7CBA69D36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20AB900-EAA2-4F4C-B5E8-4149D79F00D6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B0C242-F73E-4148-AF5A-10DB5DFBE72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6990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3854F38-701C-4D7F-84BF-EDD4AC26232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A6059-29E2-448D-8B1F-8F3D1BB3E7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50349-4B20-450D-AFAD-2E7329CED7E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78298-E169-4480-83DD-427BE9C75B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62F99DF-1D54-45DC-BE8C-58B65C5C21C6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5FBA8D7-68CC-405A-9AB9-8680142845D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787355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826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69296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시 마이페이지 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나의 만족도 점수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개인정보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회원가입시 사용자가 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28297"/>
              </p:ext>
            </p:extLst>
          </p:nvPr>
        </p:nvGraphicFramePr>
        <p:xfrm>
          <a:off x="3441964" y="3307043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8660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129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1133369" y="35095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502264" y="13880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7E88CC-9A02-42DD-A544-FA3F9550F660}"/>
              </a:ext>
            </a:extLst>
          </p:cNvPr>
          <p:cNvSpPr/>
          <p:nvPr/>
        </p:nvSpPr>
        <p:spPr>
          <a:xfrm>
            <a:off x="5348116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6856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rgbClr val="186DD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5872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로그인한 사용자와 유사한 조건을 갖는 사람들의 취업률을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로그인한 사용자와 유사한 조건을 갖는 사람들의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혼인률을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로그인한 사용자와 유사한 조건을 갖는 사람들의 학력을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B9152E-61B5-4C67-B0B0-9FE08FA3F541}"/>
              </a:ext>
            </a:extLst>
          </p:cNvPr>
          <p:cNvSpPr txBox="1"/>
          <p:nvPr/>
        </p:nvSpPr>
        <p:spPr>
          <a:xfrm>
            <a:off x="2404611" y="2256150"/>
            <a:ext cx="3976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홍길동님이 느끼고 있는 삶의 만족도는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72B73-CC17-4B35-A12F-AAAC10DAF8D0}"/>
              </a:ext>
            </a:extLst>
          </p:cNvPr>
          <p:cNvSpPr txBox="1"/>
          <p:nvPr/>
        </p:nvSpPr>
        <p:spPr>
          <a:xfrm>
            <a:off x="2809267" y="2596850"/>
            <a:ext cx="3167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만족도가 낮은 이유는 무엇일까요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2527834" y="3137758"/>
            <a:ext cx="373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나와 유사한 사람들의 만족도에 영향을 미쳤던 요인은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C4477-F20C-42E2-B1B4-3441977AFFFD}"/>
              </a:ext>
            </a:extLst>
          </p:cNvPr>
          <p:cNvSpPr txBox="1"/>
          <p:nvPr/>
        </p:nvSpPr>
        <p:spPr>
          <a:xfrm>
            <a:off x="3011783" y="3576442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같았어요</a:t>
            </a:r>
            <a:endParaRPr lang="en-US" altLang="ko-KR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 descr="스마일리, 이모티콘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7B339A49-B70D-4D6D-A397-B00AC216826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34" y="3414179"/>
            <a:ext cx="421483" cy="43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B48541-ED8D-4195-ADA0-0B6931D46D38}"/>
              </a:ext>
            </a:extLst>
          </p:cNvPr>
          <p:cNvSpPr/>
          <p:nvPr/>
        </p:nvSpPr>
        <p:spPr>
          <a:xfrm>
            <a:off x="1499593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BC718-164E-4D40-AD70-1A5998506F95}"/>
              </a:ext>
            </a:extLst>
          </p:cNvPr>
          <p:cNvSpPr/>
          <p:nvPr/>
        </p:nvSpPr>
        <p:spPr>
          <a:xfrm>
            <a:off x="3391593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4DDDE-9B18-422D-8032-62B19C68A5A5}"/>
              </a:ext>
            </a:extLst>
          </p:cNvPr>
          <p:cNvSpPr txBox="1"/>
          <p:nvPr/>
        </p:nvSpPr>
        <p:spPr>
          <a:xfrm>
            <a:off x="1739267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1CB3B-1731-4D0C-858C-9748ED19B340}"/>
              </a:ext>
            </a:extLst>
          </p:cNvPr>
          <p:cNvSpPr txBox="1"/>
          <p:nvPr/>
        </p:nvSpPr>
        <p:spPr>
          <a:xfrm>
            <a:off x="3631267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결혼유무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9777B0-1241-48E5-8D12-9EB4E99637BE}"/>
              </a:ext>
            </a:extLst>
          </p:cNvPr>
          <p:cNvSpPr txBox="1"/>
          <p:nvPr/>
        </p:nvSpPr>
        <p:spPr>
          <a:xfrm>
            <a:off x="5523266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185937-6536-42EB-9CAF-8C6A6FD0C3A0}"/>
              </a:ext>
            </a:extLst>
          </p:cNvPr>
          <p:cNvSpPr txBox="1"/>
          <p:nvPr/>
        </p:nvSpPr>
        <p:spPr>
          <a:xfrm>
            <a:off x="1739267" y="5762389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67%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D7BF2-D49F-480A-92E7-86B78F05058E}"/>
              </a:ext>
            </a:extLst>
          </p:cNvPr>
          <p:cNvSpPr txBox="1"/>
          <p:nvPr/>
        </p:nvSpPr>
        <p:spPr>
          <a:xfrm>
            <a:off x="3631267" y="5762389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기혼자가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56%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F42C-FD3B-4302-9C05-F0E42FF587B6}"/>
              </a:ext>
            </a:extLst>
          </p:cNvPr>
          <p:cNvSpPr txBox="1"/>
          <p:nvPr/>
        </p:nvSpPr>
        <p:spPr>
          <a:xfrm>
            <a:off x="5283592" y="5762389"/>
            <a:ext cx="18433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많은 최종학력은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대학교 졸업이상</a:t>
            </a:r>
            <a:endParaRPr lang="en-US" altLang="ko-KR" sz="11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 descr="케이스, 액세서리, 스크린샷, 여행가방이(가) 표시된 사진&#10;&#10;자동 생성된 설명">
            <a:extLst>
              <a:ext uri="{FF2B5EF4-FFF2-40B4-BE49-F238E27FC236}">
                <a16:creationId xmlns:a16="http://schemas.microsoft.com/office/drawing/2014/main" id="{0C3BA105-ABCE-4A25-8D05-B2917381BE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1" y="4676291"/>
            <a:ext cx="540000" cy="540000"/>
          </a:xfrm>
          <a:prstGeom prst="rect">
            <a:avLst/>
          </a:prstGeom>
        </p:spPr>
      </p:pic>
      <p:pic>
        <p:nvPicPr>
          <p:cNvPr id="23" name="그림 22" descr="하트, 밸렌타인데이, 레드, 창의성이(가) 표시된 사진&#10;&#10;자동 생성된 설명">
            <a:extLst>
              <a:ext uri="{FF2B5EF4-FFF2-40B4-BE49-F238E27FC236}">
                <a16:creationId xmlns:a16="http://schemas.microsoft.com/office/drawing/2014/main" id="{2333E017-5266-4107-ABE8-759D8C74CBD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8" y="4676291"/>
            <a:ext cx="540000" cy="540000"/>
          </a:xfrm>
          <a:prstGeom prst="rect">
            <a:avLst/>
          </a:prstGeom>
        </p:spPr>
      </p:pic>
      <p:pic>
        <p:nvPicPr>
          <p:cNvPr id="25" name="그림 24" descr="필기구, 사무용품, 마킹 도구, 사무 기기이(가) 표시된 사진&#10;&#10;자동 생성된 설명">
            <a:extLst>
              <a:ext uri="{FF2B5EF4-FFF2-40B4-BE49-F238E27FC236}">
                <a16:creationId xmlns:a16="http://schemas.microsoft.com/office/drawing/2014/main" id="{A2F27CDD-A64A-440F-B49B-7687D86706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29" y="4676291"/>
            <a:ext cx="543858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89AA442-2159-4A1E-BEFC-CFF334EEBA03}"/>
              </a:ext>
            </a:extLst>
          </p:cNvPr>
          <p:cNvSpPr/>
          <p:nvPr/>
        </p:nvSpPr>
        <p:spPr>
          <a:xfrm>
            <a:off x="1771968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3650482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B4BF7D0-7A2B-4B14-894C-111C5164650D}"/>
              </a:ext>
            </a:extLst>
          </p:cNvPr>
          <p:cNvSpPr/>
          <p:nvPr/>
        </p:nvSpPr>
        <p:spPr>
          <a:xfrm>
            <a:off x="5109187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53976" y="2112906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7B0A313-D507-427C-BE5F-3F67BDE3EB82}"/>
              </a:ext>
            </a:extLst>
          </p:cNvPr>
          <p:cNvCxnSpPr>
            <a:cxnSpLocks/>
          </p:cNvCxnSpPr>
          <p:nvPr/>
        </p:nvCxnSpPr>
        <p:spPr>
          <a:xfrm>
            <a:off x="1996512" y="2106473"/>
            <a:ext cx="0" cy="46720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0C42DD0-2B0C-4AE1-B351-DE8D51476A24}"/>
              </a:ext>
            </a:extLst>
          </p:cNvPr>
          <p:cNvSpPr/>
          <p:nvPr/>
        </p:nvSpPr>
        <p:spPr>
          <a:xfrm>
            <a:off x="1996512" y="2114143"/>
            <a:ext cx="126000" cy="467400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DD2345D-DDBA-4011-9A76-BC8776A70FE0}"/>
              </a:ext>
            </a:extLst>
          </p:cNvPr>
          <p:cNvSpPr/>
          <p:nvPr/>
        </p:nvSpPr>
        <p:spPr>
          <a:xfrm>
            <a:off x="2015408" y="2229672"/>
            <a:ext cx="89256" cy="3013754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0378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707074"/>
              </p:ext>
            </p:extLst>
          </p:nvPr>
        </p:nvGraphicFramePr>
        <p:xfrm>
          <a:off x="8840764" y="711200"/>
          <a:ext cx="3287735" cy="4420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카테고리만 선택 가능하며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카테고리에서 중복 선택이 가능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중학교졸업이하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월평균임금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만원미만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사이드바는 화면에 고정되며 스크롤이 가능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항목을 막대그래프로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-8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항목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현근무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기업규모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33EA4C-803B-40C2-AE4F-775FA1DA3826}"/>
              </a:ext>
            </a:extLst>
          </p:cNvPr>
          <p:cNvGrpSpPr/>
          <p:nvPr/>
        </p:nvGrpSpPr>
        <p:grpSpPr>
          <a:xfrm>
            <a:off x="263869" y="4740824"/>
            <a:ext cx="1161408" cy="167619"/>
            <a:chOff x="401233" y="4740824"/>
            <a:chExt cx="1161408" cy="167619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60EB3C9-AB91-44BA-B934-B516B2FF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1233" y="4779633"/>
              <a:ext cx="90000" cy="90000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585BB-5D54-49BC-B4B8-96B95770046F}"/>
                </a:ext>
              </a:extLst>
            </p:cNvPr>
            <p:cNvSpPr/>
            <p:nvPr/>
          </p:nvSpPr>
          <p:spPr>
            <a:xfrm>
              <a:off x="464156" y="4740824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고등학교 졸업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63869" y="4509508"/>
            <a:ext cx="1161408" cy="167619"/>
            <a:chOff x="401233" y="4509508"/>
            <a:chExt cx="1161408" cy="16761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중학교 졸업 이하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1D1FAA-EB30-4CBA-B04C-88A9DBE847F7}"/>
              </a:ext>
            </a:extLst>
          </p:cNvPr>
          <p:cNvGrpSpPr/>
          <p:nvPr/>
        </p:nvGrpSpPr>
        <p:grpSpPr>
          <a:xfrm>
            <a:off x="263869" y="4972140"/>
            <a:ext cx="1161408" cy="167619"/>
            <a:chOff x="275825" y="4894342"/>
            <a:chExt cx="1161408" cy="167619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B500690-EFB2-4860-9DFA-7FA73C52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933151"/>
              <a:ext cx="90000" cy="90000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372CD3-AEC7-4FE7-8AE5-77565C156A9E}"/>
                </a:ext>
              </a:extLst>
            </p:cNvPr>
            <p:cNvSpPr/>
            <p:nvPr/>
          </p:nvSpPr>
          <p:spPr>
            <a:xfrm>
              <a:off x="338748" y="4894342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전문대학 졸업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9FBB389-7121-4285-9255-255A6832627C}"/>
              </a:ext>
            </a:extLst>
          </p:cNvPr>
          <p:cNvGrpSpPr/>
          <p:nvPr/>
        </p:nvGrpSpPr>
        <p:grpSpPr>
          <a:xfrm>
            <a:off x="263869" y="5203456"/>
            <a:ext cx="1161408" cy="167619"/>
            <a:chOff x="275825" y="5114126"/>
            <a:chExt cx="1161408" cy="167619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E39378A-3D97-42DD-9F9B-21F72AA15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5152935"/>
              <a:ext cx="90000" cy="90000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0F7DED5-0F5F-435A-A971-A3D3452A8196}"/>
                </a:ext>
              </a:extLst>
            </p:cNvPr>
            <p:cNvSpPr/>
            <p:nvPr/>
          </p:nvSpPr>
          <p:spPr>
            <a:xfrm>
              <a:off x="338748" y="5114126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년제 대학 졸업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CE5DFA2-4841-45F3-A7E1-8EE5EFA17946}"/>
              </a:ext>
            </a:extLst>
          </p:cNvPr>
          <p:cNvGrpSpPr/>
          <p:nvPr/>
        </p:nvGrpSpPr>
        <p:grpSpPr>
          <a:xfrm>
            <a:off x="263869" y="2795810"/>
            <a:ext cx="483292" cy="167619"/>
            <a:chOff x="392973" y="3126181"/>
            <a:chExt cx="483292" cy="16761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F2D602F-49FC-4A1E-8EE0-32EF1A85165C}"/>
                </a:ext>
              </a:extLst>
            </p:cNvPr>
            <p:cNvSpPr/>
            <p:nvPr/>
          </p:nvSpPr>
          <p:spPr>
            <a:xfrm>
              <a:off x="392973" y="3126181"/>
              <a:ext cx="483292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남성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5BB169F3-7A01-421A-9E94-CC4AFED6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52510F6-EE22-4AAD-8B41-A307AD18B3E7}"/>
              </a:ext>
            </a:extLst>
          </p:cNvPr>
          <p:cNvSpPr/>
          <p:nvPr/>
        </p:nvSpPr>
        <p:spPr>
          <a:xfrm>
            <a:off x="1059699" y="2795810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여성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D4F43B8-48BF-4CDA-876C-E615CCEDD26E}"/>
              </a:ext>
            </a:extLst>
          </p:cNvPr>
          <p:cNvGrpSpPr/>
          <p:nvPr/>
        </p:nvGrpSpPr>
        <p:grpSpPr>
          <a:xfrm>
            <a:off x="263869" y="3331516"/>
            <a:ext cx="907710" cy="167619"/>
            <a:chOff x="398562" y="3126181"/>
            <a:chExt cx="907710" cy="16761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A5A30C1-440D-443E-B3F5-1FEA123B06C1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초 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A7AFD9D0-F22C-48C1-A55E-4307C4EAF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87F9E31-DDDC-40D2-AAFE-2949AA78B3FE}"/>
              </a:ext>
            </a:extLst>
          </p:cNvPr>
          <p:cNvGrpSpPr/>
          <p:nvPr/>
        </p:nvGrpSpPr>
        <p:grpSpPr>
          <a:xfrm>
            <a:off x="263869" y="3592185"/>
            <a:ext cx="907710" cy="167619"/>
            <a:chOff x="398562" y="3958596"/>
            <a:chExt cx="907710" cy="167619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EAB41E90-D136-4BF0-93D8-B9F5B878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FFEF908-256E-4F56-8E76-2926FB740C9F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후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302BEB8-DBED-403F-B23A-380A034FF976}"/>
              </a:ext>
            </a:extLst>
          </p:cNvPr>
          <p:cNvGrpSpPr/>
          <p:nvPr/>
        </p:nvGrpSpPr>
        <p:grpSpPr>
          <a:xfrm>
            <a:off x="1021599" y="3331516"/>
            <a:ext cx="907710" cy="167619"/>
            <a:chOff x="398562" y="3958596"/>
            <a:chExt cx="907710" cy="167619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B5AB9C8-2EB8-4F29-B13E-D1642072B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9F41B9D-DA92-4208-8223-0C255C0FFDB2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중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1457F61-8E70-49CA-A8A8-61B7EC928AA2}"/>
              </a:ext>
            </a:extLst>
          </p:cNvPr>
          <p:cNvGrpSpPr/>
          <p:nvPr/>
        </p:nvGrpSpPr>
        <p:grpSpPr>
          <a:xfrm>
            <a:off x="1021599" y="3592185"/>
            <a:ext cx="907710" cy="167619"/>
            <a:chOff x="398562" y="3958596"/>
            <a:chExt cx="907710" cy="167619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9A16248-A07A-4C8C-BFA1-7EBB5833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D2BAA-7A62-45E2-9943-86BB468FD4C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78769AB-E0D5-4180-A990-5FF7639D5DD3}"/>
              </a:ext>
            </a:extLst>
          </p:cNvPr>
          <p:cNvGrpSpPr/>
          <p:nvPr/>
        </p:nvGrpSpPr>
        <p:grpSpPr>
          <a:xfrm>
            <a:off x="263869" y="5766482"/>
            <a:ext cx="907710" cy="167619"/>
            <a:chOff x="398562" y="3126181"/>
            <a:chExt cx="907710" cy="167619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E4BBD00-9521-439F-A904-2CAE1756C3C3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수도권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BE217419-18C5-41F8-8A5E-A7244FEB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0EF2A24-E87D-446B-8B2E-E47CCA00EEFB}"/>
              </a:ext>
            </a:extLst>
          </p:cNvPr>
          <p:cNvGrpSpPr/>
          <p:nvPr/>
        </p:nvGrpSpPr>
        <p:grpSpPr>
          <a:xfrm>
            <a:off x="1059699" y="5766482"/>
            <a:ext cx="907710" cy="167619"/>
            <a:chOff x="398562" y="3958596"/>
            <a:chExt cx="907710" cy="167619"/>
          </a:xfrm>
        </p:grpSpPr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408E580D-E3F9-4B9B-A59A-86484F10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C5A1AF7-A6F9-445A-A82F-A92BA77F850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F80C107-9EBE-46BF-B688-DF08112AD876}"/>
              </a:ext>
            </a:extLst>
          </p:cNvPr>
          <p:cNvGrpSpPr/>
          <p:nvPr/>
        </p:nvGrpSpPr>
        <p:grpSpPr>
          <a:xfrm>
            <a:off x="263869" y="5972701"/>
            <a:ext cx="907710" cy="167619"/>
            <a:chOff x="398562" y="3958596"/>
            <a:chExt cx="907710" cy="167619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B3DDF37F-5450-4C54-AF22-9411127FE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3A6D9EA-CE44-4F99-9A0D-ACFC8268AD2A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충청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DB2880F-563E-4183-ACE2-95EFDE6F16AB}"/>
              </a:ext>
            </a:extLst>
          </p:cNvPr>
          <p:cNvGrpSpPr/>
          <p:nvPr/>
        </p:nvGrpSpPr>
        <p:grpSpPr>
          <a:xfrm>
            <a:off x="1059699" y="5972701"/>
            <a:ext cx="907710" cy="167619"/>
            <a:chOff x="398562" y="3958596"/>
            <a:chExt cx="907710" cy="167619"/>
          </a:xfrm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FAAD4191-83F9-435C-95E1-8762285A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C479FFF-7433-4C5F-A7D7-A1379E50F9BB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호남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666BD5-689F-46A9-B7FF-342640560DF1}"/>
              </a:ext>
            </a:extLst>
          </p:cNvPr>
          <p:cNvGrpSpPr/>
          <p:nvPr/>
        </p:nvGrpSpPr>
        <p:grpSpPr>
          <a:xfrm>
            <a:off x="263869" y="6178920"/>
            <a:ext cx="907710" cy="167619"/>
            <a:chOff x="275825" y="6158971"/>
            <a:chExt cx="907710" cy="167619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A8FA18A-33A5-40D6-B0D4-4422ADCC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6197780"/>
              <a:ext cx="90000" cy="90000"/>
            </a:xfrm>
            <a:prstGeom prst="rect">
              <a:avLst/>
            </a:prstGeom>
          </p:spPr>
        </p:pic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EFD0BF1-457B-4C58-9C94-6C48D1188908}"/>
                </a:ext>
              </a:extLst>
            </p:cNvPr>
            <p:cNvSpPr/>
            <p:nvPr/>
          </p:nvSpPr>
          <p:spPr>
            <a:xfrm>
              <a:off x="338749" y="615897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영남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6980D9E-3B08-452F-B082-0BD5F0E064E2}"/>
              </a:ext>
            </a:extLst>
          </p:cNvPr>
          <p:cNvGrpSpPr/>
          <p:nvPr/>
        </p:nvGrpSpPr>
        <p:grpSpPr>
          <a:xfrm>
            <a:off x="1059699" y="6178920"/>
            <a:ext cx="907710" cy="167619"/>
            <a:chOff x="398562" y="3958596"/>
            <a:chExt cx="907710" cy="167619"/>
          </a:xfrm>
        </p:grpSpPr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891F65D-5241-45A4-BDF9-F6843EACA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6E5C3D4-B991-467B-AF47-1041128DD060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제주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240608" y="2193957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복수 선택은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카테고리만 가능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14F123BF-4A6B-4842-91B7-88875CCE78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5288" y="2834619"/>
            <a:ext cx="90000" cy="90000"/>
          </a:xfrm>
          <a:prstGeom prst="rect">
            <a:avLst/>
          </a:prstGeom>
        </p:spPr>
      </p:pic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F84C8A2B-DA9D-4B4F-BF70-9272E074D3CB}"/>
              </a:ext>
            </a:extLst>
          </p:cNvPr>
          <p:cNvGrpSpPr/>
          <p:nvPr/>
        </p:nvGrpSpPr>
        <p:grpSpPr>
          <a:xfrm>
            <a:off x="263869" y="3859091"/>
            <a:ext cx="907710" cy="167619"/>
            <a:chOff x="398562" y="3958596"/>
            <a:chExt cx="907710" cy="167619"/>
          </a:xfrm>
        </p:grpSpPr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241D4C56-E643-4138-84FA-46B7F964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76D3CA1-8BFF-43A7-A07A-A874FBF07B40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중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FDBD036-6004-4E8E-80B3-E7C64FA00A41}"/>
              </a:ext>
            </a:extLst>
          </p:cNvPr>
          <p:cNvGrpSpPr/>
          <p:nvPr/>
        </p:nvGrpSpPr>
        <p:grpSpPr>
          <a:xfrm>
            <a:off x="1021599" y="3859091"/>
            <a:ext cx="907710" cy="167619"/>
            <a:chOff x="398562" y="3958596"/>
            <a:chExt cx="907710" cy="167619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58023E89-3AB7-4F69-B9A1-3E9F122DE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D12A6A7-243B-46AE-8892-C7C731E26863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후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E445BC1-7F4D-4E9E-94C3-34F30534E2D3}"/>
              </a:ext>
            </a:extLst>
          </p:cNvPr>
          <p:cNvCxnSpPr>
            <a:cxnSpLocks/>
          </p:cNvCxnSpPr>
          <p:nvPr/>
        </p:nvCxnSpPr>
        <p:spPr>
          <a:xfrm>
            <a:off x="212617" y="3192095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42CFA6-56B8-459E-B48D-4E4CF2154105}"/>
              </a:ext>
            </a:extLst>
          </p:cNvPr>
          <p:cNvSpPr/>
          <p:nvPr/>
        </p:nvSpPr>
        <p:spPr>
          <a:xfrm>
            <a:off x="834971" y="3128585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3A31AA6-4F8F-474F-AE5D-0D10CC017B7D}"/>
              </a:ext>
            </a:extLst>
          </p:cNvPr>
          <p:cNvCxnSpPr>
            <a:cxnSpLocks/>
          </p:cNvCxnSpPr>
          <p:nvPr/>
        </p:nvCxnSpPr>
        <p:spPr>
          <a:xfrm>
            <a:off x="212617" y="2667410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92CEE01-4708-4BD1-9FAB-51E369604BC7}"/>
              </a:ext>
            </a:extLst>
          </p:cNvPr>
          <p:cNvSpPr/>
          <p:nvPr/>
        </p:nvSpPr>
        <p:spPr>
          <a:xfrm>
            <a:off x="834971" y="2603900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82AE75C-BB72-4D6B-A196-324AB060BCC3}"/>
              </a:ext>
            </a:extLst>
          </p:cNvPr>
          <p:cNvCxnSpPr>
            <a:cxnSpLocks/>
          </p:cNvCxnSpPr>
          <p:nvPr/>
        </p:nvCxnSpPr>
        <p:spPr>
          <a:xfrm>
            <a:off x="212617" y="4335394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63C69A0-10A9-4202-8ECC-65CF288FDFEA}"/>
              </a:ext>
            </a:extLst>
          </p:cNvPr>
          <p:cNvSpPr/>
          <p:nvPr/>
        </p:nvSpPr>
        <p:spPr>
          <a:xfrm>
            <a:off x="834971" y="4271884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E896EA0A-FEF7-4BC2-8644-E89D39BE1A03}"/>
              </a:ext>
            </a:extLst>
          </p:cNvPr>
          <p:cNvCxnSpPr>
            <a:cxnSpLocks/>
          </p:cNvCxnSpPr>
          <p:nvPr/>
        </p:nvCxnSpPr>
        <p:spPr>
          <a:xfrm>
            <a:off x="212617" y="5600478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311D94-F74B-4F41-83EE-85CB16BDC3C7}"/>
              </a:ext>
            </a:extLst>
          </p:cNvPr>
          <p:cNvSpPr/>
          <p:nvPr/>
        </p:nvSpPr>
        <p:spPr>
          <a:xfrm>
            <a:off x="834971" y="5536968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1" name="그림 18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E4ACE71-7699-4278-B1D6-6CFB534505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3177746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2" name="그림 181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DF912CC7-DB74-4C1D-B00B-A30E01A35B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3177746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3" name="그림 18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6737E730-4561-4AE0-9255-834D725EE4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5262128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4" name="그림 183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CD9C887E-4F47-4A03-83D9-40A6C613E0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5262128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A892F82-157D-4AE2-883A-5801954E4212}"/>
              </a:ext>
            </a:extLst>
          </p:cNvPr>
          <p:cNvSpPr txBox="1"/>
          <p:nvPr/>
        </p:nvSpPr>
        <p:spPr>
          <a:xfrm>
            <a:off x="2808141" y="2699760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956019C-8D9F-4D96-8CDF-1DF572711AEC}"/>
              </a:ext>
            </a:extLst>
          </p:cNvPr>
          <p:cNvSpPr txBox="1"/>
          <p:nvPr/>
        </p:nvSpPr>
        <p:spPr>
          <a:xfrm>
            <a:off x="6092324" y="2699760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여가환경 만족도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7609AA-7EC4-41BA-B10B-9467D7E2B676}"/>
              </a:ext>
            </a:extLst>
          </p:cNvPr>
          <p:cNvSpPr txBox="1"/>
          <p:nvPr/>
        </p:nvSpPr>
        <p:spPr>
          <a:xfrm>
            <a:off x="2808141" y="4812059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직무환경 만족도</a:t>
            </a:r>
            <a:endParaRPr lang="ko-KR" altLang="en-US" sz="11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8E8D6A3-21C0-4200-BB5F-F00F4DD63E2F}"/>
              </a:ext>
            </a:extLst>
          </p:cNvPr>
          <p:cNvSpPr txBox="1"/>
          <p:nvPr/>
        </p:nvSpPr>
        <p:spPr>
          <a:xfrm>
            <a:off x="6092324" y="4812059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월평균 임금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93604E-11EB-4F57-BE7C-D3E9828FBDB3}"/>
              </a:ext>
            </a:extLst>
          </p:cNvPr>
          <p:cNvSpPr txBox="1"/>
          <p:nvPr/>
        </p:nvSpPr>
        <p:spPr>
          <a:xfrm>
            <a:off x="3280083" y="2952431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BC18DE3-66AE-487E-BA13-9FA851CD03B9}"/>
              </a:ext>
            </a:extLst>
          </p:cNvPr>
          <p:cNvSpPr txBox="1"/>
          <p:nvPr/>
        </p:nvSpPr>
        <p:spPr>
          <a:xfrm>
            <a:off x="3280083" y="5021354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F84788D-638C-4A79-8AF4-2510D4076E46}"/>
              </a:ext>
            </a:extLst>
          </p:cNvPr>
          <p:cNvSpPr txBox="1"/>
          <p:nvPr/>
        </p:nvSpPr>
        <p:spPr>
          <a:xfrm>
            <a:off x="6535849" y="5021354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64DB6E8-E985-438B-AA28-690F9D37849D}"/>
              </a:ext>
            </a:extLst>
          </p:cNvPr>
          <p:cNvSpPr txBox="1"/>
          <p:nvPr/>
        </p:nvSpPr>
        <p:spPr>
          <a:xfrm>
            <a:off x="6535849" y="2952431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43FE102-A9AC-4E36-AF77-D96C3BC1339B}"/>
              </a:ext>
            </a:extLst>
          </p:cNvPr>
          <p:cNvSpPr txBox="1"/>
          <p:nvPr/>
        </p:nvSpPr>
        <p:spPr>
          <a:xfrm>
            <a:off x="2475126" y="4452527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F656E0C-3613-4E0F-9854-D4D42165537D}"/>
              </a:ext>
            </a:extLst>
          </p:cNvPr>
          <p:cNvSpPr txBox="1"/>
          <p:nvPr/>
        </p:nvSpPr>
        <p:spPr>
          <a:xfrm>
            <a:off x="5759309" y="4452527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여가환경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E89C14-B225-4F61-9303-08D3CB43E2E6}"/>
              </a:ext>
            </a:extLst>
          </p:cNvPr>
          <p:cNvSpPr txBox="1"/>
          <p:nvPr/>
        </p:nvSpPr>
        <p:spPr>
          <a:xfrm>
            <a:off x="4028206" y="3177746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6EADB67-C761-49D4-B77E-AD3A6255534A}"/>
              </a:ext>
            </a:extLst>
          </p:cNvPr>
          <p:cNvSpPr txBox="1"/>
          <p:nvPr/>
        </p:nvSpPr>
        <p:spPr>
          <a:xfrm>
            <a:off x="7312389" y="3177746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34FC7D1-A739-4E36-AEE7-7B030889530C}"/>
              </a:ext>
            </a:extLst>
          </p:cNvPr>
          <p:cNvSpPr txBox="1"/>
          <p:nvPr/>
        </p:nvSpPr>
        <p:spPr>
          <a:xfrm>
            <a:off x="4028206" y="526212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BF4A66C-60C8-4130-B2AD-D49B3C554E5C}"/>
              </a:ext>
            </a:extLst>
          </p:cNvPr>
          <p:cNvSpPr txBox="1"/>
          <p:nvPr/>
        </p:nvSpPr>
        <p:spPr>
          <a:xfrm>
            <a:off x="7312389" y="526212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9B32925-8CF3-49A0-B49B-069D971F86C5}"/>
              </a:ext>
            </a:extLst>
          </p:cNvPr>
          <p:cNvSpPr txBox="1"/>
          <p:nvPr/>
        </p:nvSpPr>
        <p:spPr>
          <a:xfrm>
            <a:off x="2475126" y="6520610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직무환경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78D7A71-377B-4469-B56C-314A3B537655}"/>
              </a:ext>
            </a:extLst>
          </p:cNvPr>
          <p:cNvSpPr txBox="1"/>
          <p:nvPr/>
        </p:nvSpPr>
        <p:spPr>
          <a:xfrm>
            <a:off x="5759309" y="6520610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월평균임금은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 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만원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1EA40D1-7883-42E4-92B7-758D1F61869F}"/>
              </a:ext>
            </a:extLst>
          </p:cNvPr>
          <p:cNvSpPr txBox="1"/>
          <p:nvPr/>
        </p:nvSpPr>
        <p:spPr>
          <a:xfrm>
            <a:off x="4419600" y="232617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비교분석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68BFE4F-7C30-481D-89AA-4D68A2FECF1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383866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4030A7BD-E548-404E-BB01-F5A7A3805628}"/>
              </a:ext>
            </a:extLst>
          </p:cNvPr>
          <p:cNvSpPr/>
          <p:nvPr/>
        </p:nvSpPr>
        <p:spPr>
          <a:xfrm>
            <a:off x="3149407" y="25931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824416" y="20474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82592D44-C07B-4D4C-B91D-823894AAB10A}"/>
              </a:ext>
            </a:extLst>
          </p:cNvPr>
          <p:cNvCxnSpPr>
            <a:cxnSpLocks/>
          </p:cNvCxnSpPr>
          <p:nvPr/>
        </p:nvCxnSpPr>
        <p:spPr>
          <a:xfrm>
            <a:off x="168559" y="6570243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07B11039-2A67-4210-B74A-55760346D24D}"/>
              </a:ext>
            </a:extLst>
          </p:cNvPr>
          <p:cNvSpPr/>
          <p:nvPr/>
        </p:nvSpPr>
        <p:spPr>
          <a:xfrm>
            <a:off x="721952" y="6506733"/>
            <a:ext cx="62121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1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056280-F99D-4C93-B4C7-B9236D590E99}"/>
              </a:ext>
            </a:extLst>
          </p:cNvPr>
          <p:cNvGrpSpPr/>
          <p:nvPr/>
        </p:nvGrpSpPr>
        <p:grpSpPr>
          <a:xfrm>
            <a:off x="1996512" y="2106473"/>
            <a:ext cx="126000" cy="4681676"/>
            <a:chOff x="1805826" y="2112823"/>
            <a:chExt cx="126000" cy="4681676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BBB93D9-D24B-470F-A91D-5B1DCD1A025C}"/>
                </a:ext>
              </a:extLst>
            </p:cNvPr>
            <p:cNvCxnSpPr>
              <a:cxnSpLocks/>
            </p:cNvCxnSpPr>
            <p:nvPr/>
          </p:nvCxnSpPr>
          <p:spPr>
            <a:xfrm>
              <a:off x="1805826" y="211282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57F4D45-B499-4068-8DD6-C01FF527D7E7}"/>
                </a:ext>
              </a:extLst>
            </p:cNvPr>
            <p:cNvSpPr/>
            <p:nvPr/>
          </p:nvSpPr>
          <p:spPr>
            <a:xfrm>
              <a:off x="1805826" y="212049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372C8946-073B-4909-88B1-AF1236A131A1}"/>
                </a:ext>
              </a:extLst>
            </p:cNvPr>
            <p:cNvSpPr/>
            <p:nvPr/>
          </p:nvSpPr>
          <p:spPr>
            <a:xfrm>
              <a:off x="1838679" y="215481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A48C43BE-21C5-40B1-9E10-B2DB91C6DE18}"/>
                </a:ext>
              </a:extLst>
            </p:cNvPr>
            <p:cNvSpPr/>
            <p:nvPr/>
          </p:nvSpPr>
          <p:spPr>
            <a:xfrm rot="10800000">
              <a:off x="1838679" y="670367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</p:grp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607C2FF-C68E-4460-94F7-64D97AAFB477}"/>
              </a:ext>
            </a:extLst>
          </p:cNvPr>
          <p:cNvSpPr/>
          <p:nvPr/>
        </p:nvSpPr>
        <p:spPr>
          <a:xfrm>
            <a:off x="53976" y="2112906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159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84305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168559" y="3242952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319A5A-A4CE-4F2F-97EC-207B05DAEC1D}"/>
              </a:ext>
            </a:extLst>
          </p:cNvPr>
          <p:cNvSpPr/>
          <p:nvPr/>
        </p:nvSpPr>
        <p:spPr>
          <a:xfrm>
            <a:off x="790913" y="3179442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288896" y="2172294"/>
            <a:ext cx="1098485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중학교 졸업 이하</a:t>
            </a:r>
            <a:endParaRPr lang="en-US" altLang="ko-KR" sz="75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744D0E0-7C7D-4383-AA73-A7197E30A02B}"/>
              </a:ext>
            </a:extLst>
          </p:cNvPr>
          <p:cNvGrpSpPr/>
          <p:nvPr/>
        </p:nvGrpSpPr>
        <p:grpSpPr>
          <a:xfrm>
            <a:off x="225973" y="2203500"/>
            <a:ext cx="1161408" cy="367729"/>
            <a:chOff x="275825" y="4429058"/>
            <a:chExt cx="1161408" cy="367729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60EB3C9-AB91-44BA-B934-B516B2FF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667977"/>
              <a:ext cx="90000" cy="90000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585BB-5D54-49BC-B4B8-96B95770046F}"/>
                </a:ext>
              </a:extLst>
            </p:cNvPr>
            <p:cNvSpPr/>
            <p:nvPr/>
          </p:nvSpPr>
          <p:spPr>
            <a:xfrm>
              <a:off x="338748" y="4629168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고등학교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429058"/>
              <a:ext cx="90000" cy="90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1D1FAA-EB30-4CBA-B04C-88A9DBE847F7}"/>
              </a:ext>
            </a:extLst>
          </p:cNvPr>
          <p:cNvGrpSpPr/>
          <p:nvPr/>
        </p:nvGrpSpPr>
        <p:grpSpPr>
          <a:xfrm>
            <a:off x="225973" y="2634926"/>
            <a:ext cx="1161408" cy="167619"/>
            <a:chOff x="275825" y="4894342"/>
            <a:chExt cx="1161408" cy="167619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B500690-EFB2-4860-9DFA-7FA73C52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933151"/>
              <a:ext cx="90000" cy="90000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372CD3-AEC7-4FE7-8AE5-77565C156A9E}"/>
                </a:ext>
              </a:extLst>
            </p:cNvPr>
            <p:cNvSpPr/>
            <p:nvPr/>
          </p:nvSpPr>
          <p:spPr>
            <a:xfrm>
              <a:off x="338748" y="4894342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전문대학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9FBB389-7121-4285-9255-255A6832627C}"/>
              </a:ext>
            </a:extLst>
          </p:cNvPr>
          <p:cNvGrpSpPr/>
          <p:nvPr/>
        </p:nvGrpSpPr>
        <p:grpSpPr>
          <a:xfrm>
            <a:off x="225973" y="2866242"/>
            <a:ext cx="1161408" cy="167619"/>
            <a:chOff x="275825" y="5114126"/>
            <a:chExt cx="1161408" cy="167619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E39378A-3D97-42DD-9F9B-21F72AA15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5152935"/>
              <a:ext cx="90000" cy="90000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0F7DED5-0F5F-435A-A971-A3D3452A8196}"/>
                </a:ext>
              </a:extLst>
            </p:cNvPr>
            <p:cNvSpPr/>
            <p:nvPr/>
          </p:nvSpPr>
          <p:spPr>
            <a:xfrm>
              <a:off x="338748" y="5114126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년제 대학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A37C198-9775-4EB8-A811-1AA8D9BD916C}"/>
              </a:ext>
            </a:extLst>
          </p:cNvPr>
          <p:cNvCxnSpPr>
            <a:cxnSpLocks/>
          </p:cNvCxnSpPr>
          <p:nvPr/>
        </p:nvCxnSpPr>
        <p:spPr>
          <a:xfrm>
            <a:off x="168559" y="4313610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A065A32-77DE-4FAB-8BD8-90EFEF2D53DD}"/>
              </a:ext>
            </a:extLst>
          </p:cNvPr>
          <p:cNvSpPr/>
          <p:nvPr/>
        </p:nvSpPr>
        <p:spPr>
          <a:xfrm>
            <a:off x="721952" y="4250100"/>
            <a:ext cx="62121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58948A7-B547-4A8E-8230-45C1D44B0C27}"/>
              </a:ext>
            </a:extLst>
          </p:cNvPr>
          <p:cNvGrpSpPr/>
          <p:nvPr/>
        </p:nvGrpSpPr>
        <p:grpSpPr>
          <a:xfrm>
            <a:off x="263869" y="4499926"/>
            <a:ext cx="907710" cy="167619"/>
            <a:chOff x="398562" y="3126181"/>
            <a:chExt cx="907710" cy="16761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9008772-2716-4F3F-A0F7-25CA0732F380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취업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85F43AB4-1656-4DC6-81F4-A4860813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1461E366-2AC3-444A-9A09-97E7CE364A28}"/>
              </a:ext>
            </a:extLst>
          </p:cNvPr>
          <p:cNvGrpSpPr/>
          <p:nvPr/>
        </p:nvGrpSpPr>
        <p:grpSpPr>
          <a:xfrm>
            <a:off x="1059699" y="4499926"/>
            <a:ext cx="907710" cy="167619"/>
            <a:chOff x="398562" y="3958596"/>
            <a:chExt cx="907710" cy="167619"/>
          </a:xfrm>
        </p:grpSpPr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2A695255-EC7E-4658-9C55-B18970635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557A90E-4021-459E-ADCC-B5EF2B61199C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미취업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71E03EA7-24ED-4F05-8F2D-7A9803C6CB4D}"/>
              </a:ext>
            </a:extLst>
          </p:cNvPr>
          <p:cNvCxnSpPr>
            <a:cxnSpLocks/>
          </p:cNvCxnSpPr>
          <p:nvPr/>
        </p:nvCxnSpPr>
        <p:spPr>
          <a:xfrm>
            <a:off x="168559" y="4795549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3CF6B308-ED55-46DF-88D2-EDC88C587B58}"/>
              </a:ext>
            </a:extLst>
          </p:cNvPr>
          <p:cNvSpPr/>
          <p:nvPr/>
        </p:nvSpPr>
        <p:spPr>
          <a:xfrm>
            <a:off x="678093" y="4732039"/>
            <a:ext cx="708932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월평균 임금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2BDCD11-758A-4F06-A052-3B97C81A32B4}"/>
              </a:ext>
            </a:extLst>
          </p:cNvPr>
          <p:cNvGrpSpPr/>
          <p:nvPr/>
        </p:nvGrpSpPr>
        <p:grpSpPr>
          <a:xfrm>
            <a:off x="263869" y="4981865"/>
            <a:ext cx="907710" cy="167619"/>
            <a:chOff x="398562" y="3126181"/>
            <a:chExt cx="907710" cy="167619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829CC2B-77E4-4A5C-BA40-BB19B026F3FF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50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 미만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09769B37-81CE-4ADF-8F2B-EA8C25461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41DFF61F-5C22-4F10-BFE9-71BAF0C1A127}"/>
              </a:ext>
            </a:extLst>
          </p:cNvPr>
          <p:cNvGrpSpPr/>
          <p:nvPr/>
        </p:nvGrpSpPr>
        <p:grpSpPr>
          <a:xfrm>
            <a:off x="1059699" y="4981865"/>
            <a:ext cx="907710" cy="167619"/>
            <a:chOff x="398562" y="3958596"/>
            <a:chExt cx="907710" cy="167619"/>
          </a:xfrm>
        </p:grpSpPr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930C87A8-F061-4885-B8E5-242DDFE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EEEE6DF-E4BE-4C28-9730-F56CA5BA3C4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50~99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D08E74A4-2700-48B2-A24E-AC7BDDE5852B}"/>
              </a:ext>
            </a:extLst>
          </p:cNvPr>
          <p:cNvGrpSpPr/>
          <p:nvPr/>
        </p:nvGrpSpPr>
        <p:grpSpPr>
          <a:xfrm>
            <a:off x="263869" y="5188351"/>
            <a:ext cx="907710" cy="167619"/>
            <a:chOff x="398562" y="3958596"/>
            <a:chExt cx="907710" cy="167619"/>
          </a:xfrm>
        </p:grpSpPr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AFDF5C17-369D-4715-8EDB-E8EEB6121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E2E90C9-9229-42A5-B9AF-F45D1E8FD18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100~149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58F33D73-34D5-43A6-885B-218EC160D56C}"/>
              </a:ext>
            </a:extLst>
          </p:cNvPr>
          <p:cNvGrpSpPr/>
          <p:nvPr/>
        </p:nvGrpSpPr>
        <p:grpSpPr>
          <a:xfrm>
            <a:off x="1059699" y="5188351"/>
            <a:ext cx="907710" cy="167619"/>
            <a:chOff x="398562" y="3958596"/>
            <a:chExt cx="907710" cy="167619"/>
          </a:xfrm>
        </p:grpSpPr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3D9C0C11-61C1-4903-9718-C94536D15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473EAD89-861B-4B88-A297-834C8499C69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150~199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A2251DE9-64C2-4D1E-81B4-FF22CA9F87F8}"/>
              </a:ext>
            </a:extLst>
          </p:cNvPr>
          <p:cNvGrpSpPr/>
          <p:nvPr/>
        </p:nvGrpSpPr>
        <p:grpSpPr>
          <a:xfrm>
            <a:off x="263869" y="5394837"/>
            <a:ext cx="907710" cy="167619"/>
            <a:chOff x="398562" y="3958596"/>
            <a:chExt cx="907710" cy="167619"/>
          </a:xfrm>
        </p:grpSpPr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23F3E9E5-7BD3-4879-8295-9405B239B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EDE1B39-B026-457E-9661-CDA4A319796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200~249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F48231BF-E44A-4A92-9157-1D200BF1BC2B}"/>
              </a:ext>
            </a:extLst>
          </p:cNvPr>
          <p:cNvGrpSpPr/>
          <p:nvPr/>
        </p:nvGrpSpPr>
        <p:grpSpPr>
          <a:xfrm>
            <a:off x="1059699" y="5394837"/>
            <a:ext cx="907710" cy="167619"/>
            <a:chOff x="398562" y="3958596"/>
            <a:chExt cx="907710" cy="167619"/>
          </a:xfrm>
        </p:grpSpPr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6C56EE00-8121-4AA6-BCBC-BB6FF573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C5786D68-3C43-4838-8CA8-5C2D7E59B31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250~299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1D2E0FEA-DBA1-4D42-AADE-251C9BFA4607}"/>
              </a:ext>
            </a:extLst>
          </p:cNvPr>
          <p:cNvGrpSpPr/>
          <p:nvPr/>
        </p:nvGrpSpPr>
        <p:grpSpPr>
          <a:xfrm>
            <a:off x="263869" y="5601323"/>
            <a:ext cx="907710" cy="167619"/>
            <a:chOff x="398562" y="3958596"/>
            <a:chExt cx="907710" cy="167619"/>
          </a:xfrm>
        </p:grpSpPr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90B70F6A-E02C-4329-9330-D16931D0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B5973DFF-C6D1-4FC4-A01A-9FED29396F0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300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 이상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31630D36-342F-44AD-A74A-BB46F6699E34}"/>
              </a:ext>
            </a:extLst>
          </p:cNvPr>
          <p:cNvCxnSpPr>
            <a:cxnSpLocks/>
          </p:cNvCxnSpPr>
          <p:nvPr/>
        </p:nvCxnSpPr>
        <p:spPr>
          <a:xfrm>
            <a:off x="168559" y="5894662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DF7D386-C7CE-4796-B8A5-FBCDC9D20B8F}"/>
              </a:ext>
            </a:extLst>
          </p:cNvPr>
          <p:cNvSpPr/>
          <p:nvPr/>
        </p:nvSpPr>
        <p:spPr>
          <a:xfrm>
            <a:off x="484318" y="5831152"/>
            <a:ext cx="116900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정규직</a:t>
            </a:r>
            <a:r>
              <a:rPr lang="en-US" altLang="ko-KR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비정규직 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543A1B3C-D76F-467D-B220-C8289927B058}"/>
              </a:ext>
            </a:extLst>
          </p:cNvPr>
          <p:cNvGrpSpPr/>
          <p:nvPr/>
        </p:nvGrpSpPr>
        <p:grpSpPr>
          <a:xfrm>
            <a:off x="263869" y="6035014"/>
            <a:ext cx="907710" cy="167619"/>
            <a:chOff x="398562" y="3126181"/>
            <a:chExt cx="907710" cy="167619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5C890B6-F7E5-4339-98C9-6389A6AC2C71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정규직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219D2527-9F46-43D6-B959-324E3EAC2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CD6B823-B3B9-4344-B73C-6FC34A7D8075}"/>
              </a:ext>
            </a:extLst>
          </p:cNvPr>
          <p:cNvGrpSpPr/>
          <p:nvPr/>
        </p:nvGrpSpPr>
        <p:grpSpPr>
          <a:xfrm>
            <a:off x="1059699" y="6035014"/>
            <a:ext cx="907710" cy="167619"/>
            <a:chOff x="398562" y="3958596"/>
            <a:chExt cx="907710" cy="167619"/>
          </a:xfrm>
        </p:grpSpPr>
        <p:pic>
          <p:nvPicPr>
            <p:cNvPr id="244" name="그림 243">
              <a:extLst>
                <a:ext uri="{FF2B5EF4-FFF2-40B4-BE49-F238E27FC236}">
                  <a16:creationId xmlns:a16="http://schemas.microsoft.com/office/drawing/2014/main" id="{A1C18DEF-7BC7-4D12-9593-8DD44398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23FEB732-473E-4A75-9C31-5D2F9C25379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비정규직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56BEB0-783C-41F5-8C5C-90E8EB216251}"/>
              </a:ext>
            </a:extLst>
          </p:cNvPr>
          <p:cNvGrpSpPr/>
          <p:nvPr/>
        </p:nvGrpSpPr>
        <p:grpSpPr>
          <a:xfrm>
            <a:off x="214681" y="6365256"/>
            <a:ext cx="1621124" cy="270218"/>
            <a:chOff x="214304" y="6384306"/>
            <a:chExt cx="1621124" cy="27021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EE08D4E-10C9-43D0-9C3C-3A74E398908E}"/>
                </a:ext>
              </a:extLst>
            </p:cNvPr>
            <p:cNvSpPr/>
            <p:nvPr/>
          </p:nvSpPr>
          <p:spPr>
            <a:xfrm>
              <a:off x="214304" y="6384306"/>
              <a:ext cx="1621124" cy="270218"/>
            </a:xfrm>
            <a:prstGeom prst="roundRect">
              <a:avLst/>
            </a:prstGeom>
            <a:solidFill>
              <a:srgbClr val="186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935610F-DFAB-4428-B5EA-9C2C3BA93896}"/>
                </a:ext>
              </a:extLst>
            </p:cNvPr>
            <p:cNvSpPr txBox="1"/>
            <p:nvPr/>
          </p:nvSpPr>
          <p:spPr>
            <a:xfrm>
              <a:off x="495872" y="6403999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ko-KR" altLang="en-US" sz="9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2C506FA5-3006-4E41-B36D-40E39AB47A05}"/>
              </a:ext>
            </a:extLst>
          </p:cNvPr>
          <p:cNvGrpSpPr/>
          <p:nvPr/>
        </p:nvGrpSpPr>
        <p:grpSpPr>
          <a:xfrm>
            <a:off x="2475126" y="2344160"/>
            <a:ext cx="5895251" cy="4051682"/>
            <a:chOff x="2271926" y="2280660"/>
            <a:chExt cx="5895251" cy="4051682"/>
          </a:xfrm>
        </p:grpSpPr>
        <p:pic>
          <p:nvPicPr>
            <p:cNvPr id="270" name="그림 269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BC446717-8A6F-4E59-B024-D80039E86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926" y="2758646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1" name="그림 270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DBBB4F93-7790-484E-A5EE-BAE460D6F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109" y="2758646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2" name="그림 271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262C897B-EBB5-4FF5-A245-7A934348B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926" y="4843028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3" name="그림 272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32EFF1D2-4D6E-42E6-82AA-DBB76BEE6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109" y="4843028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0A28273-5684-44CD-B401-3345A3E8EC79}"/>
                </a:ext>
              </a:extLst>
            </p:cNvPr>
            <p:cNvSpPr txBox="1"/>
            <p:nvPr/>
          </p:nvSpPr>
          <p:spPr>
            <a:xfrm>
              <a:off x="2604941" y="2280660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고용형태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6780DFB6-F9C9-45B1-9A4D-C78D698E7039}"/>
                </a:ext>
              </a:extLst>
            </p:cNvPr>
            <p:cNvSpPr txBox="1"/>
            <p:nvPr/>
          </p:nvSpPr>
          <p:spPr>
            <a:xfrm>
              <a:off x="5889124" y="2280660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근로시간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C9B92F0-474D-44F9-AB2C-B4BF8F836DC5}"/>
                </a:ext>
              </a:extLst>
            </p:cNvPr>
            <p:cNvSpPr txBox="1"/>
            <p:nvPr/>
          </p:nvSpPr>
          <p:spPr>
            <a:xfrm>
              <a:off x="2604941" y="4392959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 err="1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현근무</a:t>
              </a:r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기업규모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B22881C-6C20-47A6-B4A7-74A0257812C7}"/>
                </a:ext>
              </a:extLst>
            </p:cNvPr>
            <p:cNvSpPr txBox="1"/>
            <p:nvPr/>
          </p:nvSpPr>
          <p:spPr>
            <a:xfrm>
              <a:off x="5889124" y="4392959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 err="1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혼인율</a:t>
              </a:r>
              <a:endPara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2E358C86-F879-4E2B-AB2A-D401E491307A}"/>
                </a:ext>
              </a:extLst>
            </p:cNvPr>
            <p:cNvSpPr txBox="1"/>
            <p:nvPr/>
          </p:nvSpPr>
          <p:spPr>
            <a:xfrm>
              <a:off x="3076883" y="2533331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6F3208F-5582-498F-9AF2-522F3352D7AC}"/>
                </a:ext>
              </a:extLst>
            </p:cNvPr>
            <p:cNvSpPr txBox="1"/>
            <p:nvPr/>
          </p:nvSpPr>
          <p:spPr>
            <a:xfrm>
              <a:off x="3076883" y="4602254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7EA2F5E0-DC6B-45F5-9DB8-B010FAEA6046}"/>
                </a:ext>
              </a:extLst>
            </p:cNvPr>
            <p:cNvSpPr txBox="1"/>
            <p:nvPr/>
          </p:nvSpPr>
          <p:spPr>
            <a:xfrm>
              <a:off x="6332649" y="4602254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066409A3-07BC-4007-8E60-25AA25A0E9FF}"/>
                </a:ext>
              </a:extLst>
            </p:cNvPr>
            <p:cNvSpPr txBox="1"/>
            <p:nvPr/>
          </p:nvSpPr>
          <p:spPr>
            <a:xfrm>
              <a:off x="6332649" y="2533331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9B630FAB-2A3A-43C1-9046-3C61D60EE375}"/>
                </a:ext>
              </a:extLst>
            </p:cNvPr>
            <p:cNvSpPr txBox="1"/>
            <p:nvPr/>
          </p:nvSpPr>
          <p:spPr>
            <a:xfrm>
              <a:off x="2271926" y="4033427"/>
              <a:ext cx="2490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정규직 비율은 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0% </a:t>
              </a:r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817DFAB3-528B-4D2B-AE13-09F54F8AE89E}"/>
                </a:ext>
              </a:extLst>
            </p:cNvPr>
            <p:cNvSpPr txBox="1"/>
            <p:nvPr/>
          </p:nvSpPr>
          <p:spPr>
            <a:xfrm>
              <a:off x="5556109" y="4033427"/>
              <a:ext cx="23995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근로시간은 평균 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0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시간입니다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A2555367-8203-4363-B358-3BFB32C2496B}"/>
                </a:ext>
              </a:extLst>
            </p:cNvPr>
            <p:cNvSpPr txBox="1"/>
            <p:nvPr/>
          </p:nvSpPr>
          <p:spPr>
            <a:xfrm>
              <a:off x="3825006" y="2758646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r" defTabSz="914400" rtl="0" eaLnBrk="1" latinLnBrk="1" hangingPunct="1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2CA7AF1-A948-4B1E-A8B8-FFA48278E67C}"/>
                </a:ext>
              </a:extLst>
            </p:cNvPr>
            <p:cNvSpPr txBox="1"/>
            <p:nvPr/>
          </p:nvSpPr>
          <p:spPr>
            <a:xfrm>
              <a:off x="7109189" y="2758646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156EE62-F8D1-4442-AF69-BED62CDF6995}"/>
                </a:ext>
              </a:extLst>
            </p:cNvPr>
            <p:cNvSpPr txBox="1"/>
            <p:nvPr/>
          </p:nvSpPr>
          <p:spPr>
            <a:xfrm>
              <a:off x="3825006" y="4843028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1F49E205-AD5F-4A04-8F73-2E00C09A3734}"/>
                </a:ext>
              </a:extLst>
            </p:cNvPr>
            <p:cNvSpPr txBox="1"/>
            <p:nvPr/>
          </p:nvSpPr>
          <p:spPr>
            <a:xfrm>
              <a:off x="7109189" y="4843028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25CA182-82CB-45A0-9AC2-79F7F20A37A9}"/>
                </a:ext>
              </a:extLst>
            </p:cNvPr>
            <p:cNvSpPr txBox="1"/>
            <p:nvPr/>
          </p:nvSpPr>
          <p:spPr>
            <a:xfrm>
              <a:off x="2271926" y="6101510"/>
              <a:ext cx="2490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가장 많이 근무하는 형태는 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AAA</a:t>
              </a:r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1B8645E3-E985-42D1-9EF3-4372D7EB63E0}"/>
                </a:ext>
              </a:extLst>
            </p:cNvPr>
            <p:cNvSpPr txBox="1"/>
            <p:nvPr/>
          </p:nvSpPr>
          <p:spPr>
            <a:xfrm>
              <a:off x="5556109" y="6101510"/>
              <a:ext cx="23995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혼인율은 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0%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입니다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2A4BA71-4A4A-407C-934F-8C60AE4A9407}"/>
              </a:ext>
            </a:extLst>
          </p:cNvPr>
          <p:cNvSpPr/>
          <p:nvPr/>
        </p:nvSpPr>
        <p:spPr>
          <a:xfrm>
            <a:off x="2015408" y="3627645"/>
            <a:ext cx="89256" cy="3013754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812D8C28-1DC2-4B5D-BAE8-6E8E494C9DEB}"/>
              </a:ext>
            </a:extLst>
          </p:cNvPr>
          <p:cNvGrpSpPr/>
          <p:nvPr/>
        </p:nvGrpSpPr>
        <p:grpSpPr>
          <a:xfrm>
            <a:off x="263869" y="3508429"/>
            <a:ext cx="907710" cy="167619"/>
            <a:chOff x="398562" y="3126181"/>
            <a:chExt cx="907710" cy="167619"/>
          </a:xfrm>
        </p:grpSpPr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A43E222F-60AE-495E-B9AD-4A5C8CD3BAB5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수도권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16" name="그림 315">
              <a:extLst>
                <a:ext uri="{FF2B5EF4-FFF2-40B4-BE49-F238E27FC236}">
                  <a16:creationId xmlns:a16="http://schemas.microsoft.com/office/drawing/2014/main" id="{4F8135A8-DE53-4076-A12D-705A8727C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65956B47-827E-4B80-B60F-589319D048AB}"/>
              </a:ext>
            </a:extLst>
          </p:cNvPr>
          <p:cNvGrpSpPr/>
          <p:nvPr/>
        </p:nvGrpSpPr>
        <p:grpSpPr>
          <a:xfrm>
            <a:off x="1059699" y="3508429"/>
            <a:ext cx="907710" cy="167619"/>
            <a:chOff x="398562" y="3958596"/>
            <a:chExt cx="907710" cy="167619"/>
          </a:xfrm>
        </p:grpSpPr>
        <p:pic>
          <p:nvPicPr>
            <p:cNvPr id="318" name="그림 317">
              <a:extLst>
                <a:ext uri="{FF2B5EF4-FFF2-40B4-BE49-F238E27FC236}">
                  <a16:creationId xmlns:a16="http://schemas.microsoft.com/office/drawing/2014/main" id="{EEE4F972-B040-4286-A241-2FAF71ECE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32BD7A24-1F15-4139-8B67-3839FB0D3133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EB81C24D-5133-4173-B757-967A7F0CABB5}"/>
              </a:ext>
            </a:extLst>
          </p:cNvPr>
          <p:cNvGrpSpPr/>
          <p:nvPr/>
        </p:nvGrpSpPr>
        <p:grpSpPr>
          <a:xfrm>
            <a:off x="263869" y="3714648"/>
            <a:ext cx="907710" cy="167619"/>
            <a:chOff x="398562" y="3958596"/>
            <a:chExt cx="907710" cy="167619"/>
          </a:xfrm>
        </p:grpSpPr>
        <p:pic>
          <p:nvPicPr>
            <p:cNvPr id="321" name="그림 320">
              <a:extLst>
                <a:ext uri="{FF2B5EF4-FFF2-40B4-BE49-F238E27FC236}">
                  <a16:creationId xmlns:a16="http://schemas.microsoft.com/office/drawing/2014/main" id="{13B947EA-A41F-49BE-B739-E544FEDF7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04B80BBB-6C32-404B-A98A-79FEA19D5372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충청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9601DAE1-EFDA-42A5-9B36-93C591BF7030}"/>
              </a:ext>
            </a:extLst>
          </p:cNvPr>
          <p:cNvGrpSpPr/>
          <p:nvPr/>
        </p:nvGrpSpPr>
        <p:grpSpPr>
          <a:xfrm>
            <a:off x="1059699" y="3714648"/>
            <a:ext cx="907710" cy="167619"/>
            <a:chOff x="398562" y="3958596"/>
            <a:chExt cx="907710" cy="167619"/>
          </a:xfrm>
        </p:grpSpPr>
        <p:pic>
          <p:nvPicPr>
            <p:cNvPr id="324" name="그림 323">
              <a:extLst>
                <a:ext uri="{FF2B5EF4-FFF2-40B4-BE49-F238E27FC236}">
                  <a16:creationId xmlns:a16="http://schemas.microsoft.com/office/drawing/2014/main" id="{9952A52F-C0DA-4420-ACC1-9A2AF3477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59CDFDAA-A9CE-4505-AC78-AAAB8348D69B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호남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D76D6F0F-A890-4180-9A3D-C5DDC3BEC1A2}"/>
              </a:ext>
            </a:extLst>
          </p:cNvPr>
          <p:cNvGrpSpPr/>
          <p:nvPr/>
        </p:nvGrpSpPr>
        <p:grpSpPr>
          <a:xfrm>
            <a:off x="263869" y="3920867"/>
            <a:ext cx="907710" cy="167619"/>
            <a:chOff x="275825" y="6158971"/>
            <a:chExt cx="907710" cy="167619"/>
          </a:xfrm>
        </p:grpSpPr>
        <p:pic>
          <p:nvPicPr>
            <p:cNvPr id="327" name="그림 326">
              <a:extLst>
                <a:ext uri="{FF2B5EF4-FFF2-40B4-BE49-F238E27FC236}">
                  <a16:creationId xmlns:a16="http://schemas.microsoft.com/office/drawing/2014/main" id="{A18AEBB3-2C2D-4F41-B07F-217BCF250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6197780"/>
              <a:ext cx="90000" cy="90000"/>
            </a:xfrm>
            <a:prstGeom prst="rect">
              <a:avLst/>
            </a:prstGeom>
          </p:spPr>
        </p:pic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26135EDA-C205-4730-BDE3-3945E6FBB1E8}"/>
                </a:ext>
              </a:extLst>
            </p:cNvPr>
            <p:cNvSpPr/>
            <p:nvPr/>
          </p:nvSpPr>
          <p:spPr>
            <a:xfrm>
              <a:off x="338749" y="615897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영남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FEEBD671-6ACC-4557-854F-6F9A7A8A2E6B}"/>
              </a:ext>
            </a:extLst>
          </p:cNvPr>
          <p:cNvGrpSpPr/>
          <p:nvPr/>
        </p:nvGrpSpPr>
        <p:grpSpPr>
          <a:xfrm>
            <a:off x="1059699" y="3920867"/>
            <a:ext cx="907710" cy="167619"/>
            <a:chOff x="398562" y="3958596"/>
            <a:chExt cx="907710" cy="167619"/>
          </a:xfrm>
        </p:grpSpPr>
        <p:pic>
          <p:nvPicPr>
            <p:cNvPr id="330" name="그림 329">
              <a:extLst>
                <a:ext uri="{FF2B5EF4-FFF2-40B4-BE49-F238E27FC236}">
                  <a16:creationId xmlns:a16="http://schemas.microsoft.com/office/drawing/2014/main" id="{E5AEFD5B-BB4F-41AB-831D-D0ED1CEB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1AAC0BD5-7AFE-4185-BD9C-DD0F799CA0BE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제주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352" name="타원 351">
            <a:extLst>
              <a:ext uri="{FF2B5EF4-FFF2-40B4-BE49-F238E27FC236}">
                <a16:creationId xmlns:a16="http://schemas.microsoft.com/office/drawing/2014/main" id="{826D9A7C-AC73-421B-B708-5A7F051550FF}"/>
              </a:ext>
            </a:extLst>
          </p:cNvPr>
          <p:cNvSpPr/>
          <p:nvPr/>
        </p:nvSpPr>
        <p:spPr>
          <a:xfrm>
            <a:off x="165729" y="619441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2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F3CD44-941E-4D88-976D-886DF7D19F6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7466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게시글목록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9271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목록 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(10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문의 글 답변 상태 노출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19835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6C5597-1BA4-4329-A61E-F5DC19D66761}"/>
              </a:ext>
            </a:extLst>
          </p:cNvPr>
          <p:cNvSpPr/>
          <p:nvPr/>
        </p:nvSpPr>
        <p:spPr>
          <a:xfrm>
            <a:off x="7551192" y="2566105"/>
            <a:ext cx="756319" cy="215401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EE59CC-E554-4120-A678-63690226665E}"/>
              </a:ext>
            </a:extLst>
          </p:cNvPr>
          <p:cNvSpPr txBox="1"/>
          <p:nvPr/>
        </p:nvSpPr>
        <p:spPr>
          <a:xfrm>
            <a:off x="7406960" y="2558389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작 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60AB72-BFAC-4F18-A38D-B67463395ED3}"/>
              </a:ext>
            </a:extLst>
          </p:cNvPr>
          <p:cNvGrpSpPr/>
          <p:nvPr/>
        </p:nvGrpSpPr>
        <p:grpSpPr>
          <a:xfrm>
            <a:off x="437446" y="2877220"/>
            <a:ext cx="7903914" cy="1916176"/>
            <a:chOff x="437446" y="3561567"/>
            <a:chExt cx="7639188" cy="1916176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566AA5-5A83-4898-A8A5-311540248D2E}"/>
                </a:ext>
              </a:extLst>
            </p:cNvPr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BB5A26-D008-41C0-BD21-B3E5876AF49A}"/>
                </a:ext>
              </a:extLst>
            </p:cNvPr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A7574B-6885-48F4-A1A0-62DEFBD8E7D2}"/>
                </a:ext>
              </a:extLst>
            </p:cNvPr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74B40E0-13F5-4630-BFFD-167674835117}"/>
                </a:ext>
              </a:extLst>
            </p:cNvPr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71CE185-3170-46FB-BE36-E75BB8E75223}"/>
                </a:ext>
              </a:extLst>
            </p:cNvPr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291444B-C415-4EE8-9BCC-4C319ED9E3F8}"/>
                </a:ext>
              </a:extLst>
            </p:cNvPr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30051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8281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56332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662647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750814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</a:t>
            </a:r>
            <a:endParaRPr lang="ko-KR" altLang="en-US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82818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82818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82818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82818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278829" y="3342568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563324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563324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5633246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563324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662647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662647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6626476" y="410771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662647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73464A-C342-47CB-BEA0-0A83E590299C}"/>
              </a:ext>
            </a:extLst>
          </p:cNvPr>
          <p:cNvSpPr txBox="1"/>
          <p:nvPr/>
        </p:nvSpPr>
        <p:spPr>
          <a:xfrm>
            <a:off x="7508148" y="3350262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답변대기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CFEC9CE-27BB-4DF1-9048-E745AD77A237}"/>
              </a:ext>
            </a:extLst>
          </p:cNvPr>
          <p:cNvGrpSpPr/>
          <p:nvPr/>
        </p:nvGrpSpPr>
        <p:grpSpPr>
          <a:xfrm>
            <a:off x="2557630" y="5270266"/>
            <a:ext cx="3678220" cy="194574"/>
            <a:chOff x="2557630" y="5928481"/>
            <a:chExt cx="3678220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1F682C7-C312-4082-8A12-264D67AFE9F5}"/>
                </a:ext>
              </a:extLst>
            </p:cNvPr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912D6E4-4ADA-45C8-A75E-5D54751A1FD6}"/>
                </a:ext>
              </a:extLst>
            </p:cNvPr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AE45041-8626-49DC-B2FC-B6CA6515AE37}"/>
                </a:ext>
              </a:extLst>
            </p:cNvPr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52C7DC-DB54-4EAA-845B-FC08A9C985D3}"/>
                </a:ext>
              </a:extLst>
            </p:cNvPr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44B0354-C64B-4430-9AE3-7EA3334B80DC}"/>
                </a:ext>
              </a:extLst>
            </p:cNvPr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B3160A9-2821-4CFD-8E56-043431E09426}"/>
                </a:ext>
              </a:extLst>
            </p:cNvPr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278829" y="372512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278829" y="410767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278829" y="449023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690FD3-BB0A-41EF-9AF4-543686A53106}"/>
              </a:ext>
            </a:extLst>
          </p:cNvPr>
          <p:cNvSpPr txBox="1"/>
          <p:nvPr/>
        </p:nvSpPr>
        <p:spPr>
          <a:xfrm>
            <a:off x="7508148" y="3739069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F9070E-0CAF-4D78-B132-C25D56DE94F8}"/>
              </a:ext>
            </a:extLst>
          </p:cNvPr>
          <p:cNvSpPr txBox="1"/>
          <p:nvPr/>
        </p:nvSpPr>
        <p:spPr>
          <a:xfrm>
            <a:off x="7508148" y="4115413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BEBF8-BC09-41FE-83FF-BEB8350FEFDD}"/>
              </a:ext>
            </a:extLst>
          </p:cNvPr>
          <p:cNvSpPr txBox="1"/>
          <p:nvPr/>
        </p:nvSpPr>
        <p:spPr>
          <a:xfrm>
            <a:off x="7508148" y="4499358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433EBB-95A7-4183-B98E-241DE4FF4FD6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게시판</a:t>
            </a:r>
            <a:endParaRPr lang="ko-KR" altLang="en-US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2" name="그림 14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ECD029E-0A46-48EC-8811-B92B2C511DC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CCB8127-92D5-471D-9AB1-07C5518F8E7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CF2128-1E8B-411F-88C9-913BC06F4A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257CC4-0B93-4C12-97A5-3D8F2D9DC23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9C321DF0-F0FB-4736-9C0D-A20B774F1509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332525" y="267380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7420019" y="2406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2C7CF65-32F9-4DBC-8357-D017B8536093}"/>
              </a:ext>
            </a:extLst>
          </p:cNvPr>
          <p:cNvSpPr/>
          <p:nvPr/>
        </p:nvSpPr>
        <p:spPr>
          <a:xfrm>
            <a:off x="2857001" y="49741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2503070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F2B99D-CD08-4605-AD48-BDA2E2B3EDF1}"/>
              </a:ext>
            </a:extLst>
          </p:cNvPr>
          <p:cNvSpPr/>
          <p:nvPr/>
        </p:nvSpPr>
        <p:spPr>
          <a:xfrm>
            <a:off x="6017034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6D89F-275F-497F-8AC2-8E0FAF7DD17C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8161890" y="312234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FFD22-1799-4088-B7F1-FA0A93009AC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5457441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5485536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7486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글작성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90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게시글 목록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315294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341252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문의글</a:t>
            </a:r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01749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2992718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359824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3592158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539F6099-4DF6-4855-BD30-EDD9B65AA31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5CC82A6-FB92-4DDD-A44E-1EA3DE202BF0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D7517F-7883-4F8E-8A67-A19DDA40BE3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E150A2-27BC-486E-8831-BCED586360FA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748318C-9B44-4DC0-A092-1804C72D7004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7364479" y="53152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275FAB6-843E-4C06-90F2-0ED6B526CDE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569F7-6FEA-481A-AA76-67B8146A27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9844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게시글 클릭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6216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목록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내용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작성란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다른 사용자 댓글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등록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09866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372521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002978"/>
            <a:ext cx="3015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 사용법 문의 드립니다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573987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573891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383840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359359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573891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D5037D-828D-4518-9F75-32F8DF9925EB}"/>
              </a:ext>
            </a:extLst>
          </p:cNvPr>
          <p:cNvSpPr/>
          <p:nvPr/>
        </p:nvSpPr>
        <p:spPr>
          <a:xfrm>
            <a:off x="581246" y="4739174"/>
            <a:ext cx="6763719" cy="418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88D55F-ACDA-4005-A941-2B09063BD67C}"/>
              </a:ext>
            </a:extLst>
          </p:cNvPr>
          <p:cNvSpPr txBox="1"/>
          <p:nvPr/>
        </p:nvSpPr>
        <p:spPr>
          <a:xfrm>
            <a:off x="556826" y="4781709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작성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59241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D99ED1-96F0-42B2-8536-4D9EE3A175C4}"/>
              </a:ext>
            </a:extLst>
          </p:cNvPr>
          <p:cNvSpPr/>
          <p:nvPr/>
        </p:nvSpPr>
        <p:spPr>
          <a:xfrm>
            <a:off x="356510" y="45930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C1303D-660F-47F5-900B-11C5A4121682}"/>
              </a:ext>
            </a:extLst>
          </p:cNvPr>
          <p:cNvSpPr txBox="1"/>
          <p:nvPr/>
        </p:nvSpPr>
        <p:spPr>
          <a:xfrm>
            <a:off x="533259" y="5490147"/>
            <a:ext cx="87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manager1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31E3F-7462-4322-B577-23DEBF21E202}"/>
              </a:ext>
            </a:extLst>
          </p:cNvPr>
          <p:cNvSpPr txBox="1"/>
          <p:nvPr/>
        </p:nvSpPr>
        <p:spPr>
          <a:xfrm>
            <a:off x="1475651" y="5490147"/>
            <a:ext cx="101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98A654-9062-4EC3-8675-A96BAB2BAF3E}"/>
              </a:ext>
            </a:extLst>
          </p:cNvPr>
          <p:cNvSpPr/>
          <p:nvPr/>
        </p:nvSpPr>
        <p:spPr>
          <a:xfrm>
            <a:off x="356510" y="537263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4739174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DE0ED50-48D7-4045-BC64-EAAE5749905C}"/>
              </a:ext>
            </a:extLst>
          </p:cNvPr>
          <p:cNvGrpSpPr/>
          <p:nvPr/>
        </p:nvGrpSpPr>
        <p:grpSpPr>
          <a:xfrm>
            <a:off x="7644150" y="5490147"/>
            <a:ext cx="444454" cy="230832"/>
            <a:chOff x="7532691" y="2927045"/>
            <a:chExt cx="444454" cy="23083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C38EDA-88F7-4390-B260-03CA389363C1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1E6A18-1589-4B47-8A68-F0A122EFAADC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A8F5E2F4-1E5D-4E2B-8A8F-9F11B67C6E9C}"/>
              </a:ext>
            </a:extLst>
          </p:cNvPr>
          <p:cNvSpPr/>
          <p:nvPr/>
        </p:nvSpPr>
        <p:spPr>
          <a:xfrm>
            <a:off x="7532893" y="53785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5D4E38A-7139-46F7-8B15-9D787D056881}"/>
              </a:ext>
            </a:extLst>
          </p:cNvPr>
          <p:cNvSpPr/>
          <p:nvPr/>
        </p:nvSpPr>
        <p:spPr>
          <a:xfrm>
            <a:off x="7354626" y="460926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3" name="그림 8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BA16ED-8DE2-4890-B2A4-8FB3C473EB5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20292EF-E13A-4EF5-A40F-225D1DD3B427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609DC-D259-4021-A261-1EC1BA2C2E4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1A8B4A-567E-4C3C-AE32-2D54776AB1C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5FE6FB-E2D7-4A5D-9072-AF99AB77ACB6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19696B-7DA2-431E-94C1-FBDC760A20E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5D4D7E65-AA13-4BE0-8AB9-4D77616F08AD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2BA56A2-63DA-41ED-B100-EB3C1666457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6E156-4BF6-47EB-B5D6-91C4EEB76E0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40E1243-7D7D-4180-BE2B-787C58C67DA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4515</TotalTime>
  <Words>2398</Words>
  <Application>Microsoft Office PowerPoint</Application>
  <PresentationFormat>와이드스크린</PresentationFormat>
  <Paragraphs>897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G마켓 산스 Bold</vt:lpstr>
      <vt:lpstr>G마켓 산스 Light</vt:lpstr>
      <vt:lpstr>G마켓 산스 Medium</vt:lpstr>
      <vt:lpstr>맑은 고딕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user</cp:lastModifiedBy>
  <cp:revision>1442</cp:revision>
  <dcterms:created xsi:type="dcterms:W3CDTF">2023-05-26T05:47:42Z</dcterms:created>
  <dcterms:modified xsi:type="dcterms:W3CDTF">2023-06-20T08:49:53Z</dcterms:modified>
</cp:coreProperties>
</file>