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3" r:id="rId8"/>
    <p:sldId id="261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8" r:id="rId2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9D4"/>
    <a:srgbClr val="FBF2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1F44D2-A649-4125-95FE-8DDAC12ADEDD}" v="24" dt="2024-09-01T08:37:50.4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4" autoAdjust="0"/>
    <p:restoredTop sz="93429" autoAdjust="0"/>
  </p:normalViewPr>
  <p:slideViewPr>
    <p:cSldViewPr snapToGrid="0">
      <p:cViewPr varScale="1">
        <p:scale>
          <a:sx n="103" d="100"/>
          <a:sy n="103" d="100"/>
        </p:scale>
        <p:origin x="178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임 이" userId="4ed24eb86bca8cd7" providerId="LiveId" clId="{491F44D2-A649-4125-95FE-8DDAC12ADEDD}"/>
    <pc:docChg chg="undo redo custSel addSld modSld">
      <pc:chgData name="정임 이" userId="4ed24eb86bca8cd7" providerId="LiveId" clId="{491F44D2-A649-4125-95FE-8DDAC12ADEDD}" dt="2024-09-01T08:52:48.180" v="7300" actId="14100"/>
      <pc:docMkLst>
        <pc:docMk/>
      </pc:docMkLst>
      <pc:sldChg chg="modSp mod">
        <pc:chgData name="정임 이" userId="4ed24eb86bca8cd7" providerId="LiveId" clId="{491F44D2-A649-4125-95FE-8DDAC12ADEDD}" dt="2024-09-01T05:22:03.748" v="179" actId="1076"/>
        <pc:sldMkLst>
          <pc:docMk/>
          <pc:sldMk cId="3828146254" sldId="256"/>
        </pc:sldMkLst>
        <pc:spChg chg="mod">
          <ac:chgData name="정임 이" userId="4ed24eb86bca8cd7" providerId="LiveId" clId="{491F44D2-A649-4125-95FE-8DDAC12ADEDD}" dt="2024-09-01T05:21:57.975" v="178" actId="1076"/>
          <ac:spMkLst>
            <pc:docMk/>
            <pc:sldMk cId="3828146254" sldId="256"/>
            <ac:spMk id="2" creationId="{00000000-0000-0000-0000-000000000000}"/>
          </ac:spMkLst>
        </pc:spChg>
        <pc:spChg chg="mod">
          <ac:chgData name="정임 이" userId="4ed24eb86bca8cd7" providerId="LiveId" clId="{491F44D2-A649-4125-95FE-8DDAC12ADEDD}" dt="2024-09-01T05:22:03.748" v="179" actId="1076"/>
          <ac:spMkLst>
            <pc:docMk/>
            <pc:sldMk cId="3828146254" sldId="256"/>
            <ac:spMk id="3" creationId="{00000000-0000-0000-0000-000000000000}"/>
          </ac:spMkLst>
        </pc:spChg>
      </pc:sldChg>
      <pc:sldChg chg="modSp mod">
        <pc:chgData name="정임 이" userId="4ed24eb86bca8cd7" providerId="LiveId" clId="{491F44D2-A649-4125-95FE-8DDAC12ADEDD}" dt="2024-09-01T07:16:19.405" v="4342" actId="20577"/>
        <pc:sldMkLst>
          <pc:docMk/>
          <pc:sldMk cId="4273659293" sldId="257"/>
        </pc:sldMkLst>
        <pc:spChg chg="mod">
          <ac:chgData name="정임 이" userId="4ed24eb86bca8cd7" providerId="LiveId" clId="{491F44D2-A649-4125-95FE-8DDAC12ADEDD}" dt="2024-09-01T06:52:23.999" v="2932" actId="1076"/>
          <ac:spMkLst>
            <pc:docMk/>
            <pc:sldMk cId="4273659293" sldId="257"/>
            <ac:spMk id="7" creationId="{00000000-0000-0000-0000-000000000000}"/>
          </ac:spMkLst>
        </pc:spChg>
        <pc:spChg chg="mod">
          <ac:chgData name="정임 이" userId="4ed24eb86bca8cd7" providerId="LiveId" clId="{491F44D2-A649-4125-95FE-8DDAC12ADEDD}" dt="2024-09-01T06:52:15.995" v="2929" actId="1076"/>
          <ac:spMkLst>
            <pc:docMk/>
            <pc:sldMk cId="4273659293" sldId="257"/>
            <ac:spMk id="8" creationId="{00000000-0000-0000-0000-000000000000}"/>
          </ac:spMkLst>
        </pc:spChg>
        <pc:spChg chg="mod">
          <ac:chgData name="정임 이" userId="4ed24eb86bca8cd7" providerId="LiveId" clId="{491F44D2-A649-4125-95FE-8DDAC12ADEDD}" dt="2024-09-01T06:52:41.731" v="2936" actId="1076"/>
          <ac:spMkLst>
            <pc:docMk/>
            <pc:sldMk cId="4273659293" sldId="257"/>
            <ac:spMk id="9" creationId="{00000000-0000-0000-0000-000000000000}"/>
          </ac:spMkLst>
        </pc:spChg>
        <pc:spChg chg="mod">
          <ac:chgData name="정임 이" userId="4ed24eb86bca8cd7" providerId="LiveId" clId="{491F44D2-A649-4125-95FE-8DDAC12ADEDD}" dt="2024-09-01T07:16:19.405" v="4342" actId="20577"/>
          <ac:spMkLst>
            <pc:docMk/>
            <pc:sldMk cId="4273659293" sldId="257"/>
            <ac:spMk id="10" creationId="{00000000-0000-0000-0000-000000000000}"/>
          </ac:spMkLst>
        </pc:spChg>
        <pc:spChg chg="mod">
          <ac:chgData name="정임 이" userId="4ed24eb86bca8cd7" providerId="LiveId" clId="{491F44D2-A649-4125-95FE-8DDAC12ADEDD}" dt="2024-09-01T06:52:31.746" v="2934" actId="1076"/>
          <ac:spMkLst>
            <pc:docMk/>
            <pc:sldMk cId="4273659293" sldId="257"/>
            <ac:spMk id="11" creationId="{00000000-0000-0000-0000-000000000000}"/>
          </ac:spMkLst>
        </pc:spChg>
      </pc:sldChg>
      <pc:sldChg chg="modSp mod">
        <pc:chgData name="정임 이" userId="4ed24eb86bca8cd7" providerId="LiveId" clId="{491F44D2-A649-4125-95FE-8DDAC12ADEDD}" dt="2024-09-01T06:52:10.358" v="2928" actId="1076"/>
        <pc:sldMkLst>
          <pc:docMk/>
          <pc:sldMk cId="1867082484" sldId="258"/>
        </pc:sldMkLst>
        <pc:spChg chg="mod">
          <ac:chgData name="정임 이" userId="4ed24eb86bca8cd7" providerId="LiveId" clId="{491F44D2-A649-4125-95FE-8DDAC12ADEDD}" dt="2024-09-01T06:52:10.358" v="2928" actId="1076"/>
          <ac:spMkLst>
            <pc:docMk/>
            <pc:sldMk cId="1867082484" sldId="258"/>
            <ac:spMk id="2" creationId="{00000000-0000-0000-0000-000000000000}"/>
          </ac:spMkLst>
        </pc:spChg>
      </pc:sldChg>
      <pc:sldChg chg="addSp delSp modSp mod">
        <pc:chgData name="정임 이" userId="4ed24eb86bca8cd7" providerId="LiveId" clId="{491F44D2-A649-4125-95FE-8DDAC12ADEDD}" dt="2024-09-01T05:33:40.188" v="1044" actId="1076"/>
        <pc:sldMkLst>
          <pc:docMk/>
          <pc:sldMk cId="1550414072" sldId="259"/>
        </pc:sldMkLst>
        <pc:spChg chg="del mod">
          <ac:chgData name="정임 이" userId="4ed24eb86bca8cd7" providerId="LiveId" clId="{491F44D2-A649-4125-95FE-8DDAC12ADEDD}" dt="2024-09-01T05:19:19.181" v="35" actId="478"/>
          <ac:spMkLst>
            <pc:docMk/>
            <pc:sldMk cId="1550414072" sldId="259"/>
            <ac:spMk id="2" creationId="{00000000-0000-0000-0000-000000000000}"/>
          </ac:spMkLst>
        </pc:spChg>
        <pc:spChg chg="del">
          <ac:chgData name="정임 이" userId="4ed24eb86bca8cd7" providerId="LiveId" clId="{491F44D2-A649-4125-95FE-8DDAC12ADEDD}" dt="2024-09-01T05:19:17.130" v="34" actId="478"/>
          <ac:spMkLst>
            <pc:docMk/>
            <pc:sldMk cId="1550414072" sldId="259"/>
            <ac:spMk id="4" creationId="{00000000-0000-0000-0000-000000000000}"/>
          </ac:spMkLst>
        </pc:spChg>
        <pc:spChg chg="add del mod">
          <ac:chgData name="정임 이" userId="4ed24eb86bca8cd7" providerId="LiveId" clId="{491F44D2-A649-4125-95FE-8DDAC12ADEDD}" dt="2024-09-01T05:19:32.110" v="39" actId="478"/>
          <ac:spMkLst>
            <pc:docMk/>
            <pc:sldMk cId="1550414072" sldId="259"/>
            <ac:spMk id="6" creationId="{A7D94A62-89EF-2DB4-DB28-CD37D402DDCD}"/>
          </ac:spMkLst>
        </pc:spChg>
        <pc:spChg chg="add mod">
          <ac:chgData name="정임 이" userId="4ed24eb86bca8cd7" providerId="LiveId" clId="{491F44D2-A649-4125-95FE-8DDAC12ADEDD}" dt="2024-09-01T05:19:20.044" v="36"/>
          <ac:spMkLst>
            <pc:docMk/>
            <pc:sldMk cId="1550414072" sldId="259"/>
            <ac:spMk id="7" creationId="{7FC10DB2-2604-708A-A0E9-AEFB830E44A6}"/>
          </ac:spMkLst>
        </pc:spChg>
        <pc:spChg chg="add mod">
          <ac:chgData name="정임 이" userId="4ed24eb86bca8cd7" providerId="LiveId" clId="{491F44D2-A649-4125-95FE-8DDAC12ADEDD}" dt="2024-09-01T05:19:23.847" v="37"/>
          <ac:spMkLst>
            <pc:docMk/>
            <pc:sldMk cId="1550414072" sldId="259"/>
            <ac:spMk id="8" creationId="{B3E67ACF-1D89-66A3-4E95-B41558396087}"/>
          </ac:spMkLst>
        </pc:spChg>
        <pc:spChg chg="add mod">
          <ac:chgData name="정임 이" userId="4ed24eb86bca8cd7" providerId="LiveId" clId="{491F44D2-A649-4125-95FE-8DDAC12ADEDD}" dt="2024-09-01T05:19:28.786" v="38"/>
          <ac:spMkLst>
            <pc:docMk/>
            <pc:sldMk cId="1550414072" sldId="259"/>
            <ac:spMk id="9" creationId="{87BD0347-1995-317B-DD16-37803B0BA9AA}"/>
          </ac:spMkLst>
        </pc:spChg>
        <pc:spChg chg="mod">
          <ac:chgData name="정임 이" userId="4ed24eb86bca8cd7" providerId="LiveId" clId="{491F44D2-A649-4125-95FE-8DDAC12ADEDD}" dt="2024-09-01T05:33:40.188" v="1044" actId="1076"/>
          <ac:spMkLst>
            <pc:docMk/>
            <pc:sldMk cId="1550414072" sldId="259"/>
            <ac:spMk id="12" creationId="{00000000-0000-0000-0000-000000000000}"/>
          </ac:spMkLst>
        </pc:spChg>
        <pc:spChg chg="mod">
          <ac:chgData name="정임 이" userId="4ed24eb86bca8cd7" providerId="LiveId" clId="{491F44D2-A649-4125-95FE-8DDAC12ADEDD}" dt="2024-09-01T05:33:36.920" v="1043" actId="1076"/>
          <ac:spMkLst>
            <pc:docMk/>
            <pc:sldMk cId="1550414072" sldId="259"/>
            <ac:spMk id="14" creationId="{00000000-0000-0000-0000-000000000000}"/>
          </ac:spMkLst>
        </pc:spChg>
        <pc:picChg chg="mod">
          <ac:chgData name="정임 이" userId="4ed24eb86bca8cd7" providerId="LiveId" clId="{491F44D2-A649-4125-95FE-8DDAC12ADEDD}" dt="2024-09-01T05:33:32.867" v="1042" actId="1076"/>
          <ac:picMkLst>
            <pc:docMk/>
            <pc:sldMk cId="1550414072" sldId="259"/>
            <ac:picMk id="3" creationId="{00000000-0000-0000-0000-000000000000}"/>
          </ac:picMkLst>
        </pc:picChg>
      </pc:sldChg>
      <pc:sldChg chg="modSp mod">
        <pc:chgData name="정임 이" userId="4ed24eb86bca8cd7" providerId="LiveId" clId="{491F44D2-A649-4125-95FE-8DDAC12ADEDD}" dt="2024-09-01T05:35:54.857" v="1072" actId="1076"/>
        <pc:sldMkLst>
          <pc:docMk/>
          <pc:sldMk cId="2055915201" sldId="260"/>
        </pc:sldMkLst>
        <pc:spChg chg="mod">
          <ac:chgData name="정임 이" userId="4ed24eb86bca8cd7" providerId="LiveId" clId="{491F44D2-A649-4125-95FE-8DDAC12ADEDD}" dt="2024-09-01T05:18:40.324" v="31" actId="6559"/>
          <ac:spMkLst>
            <pc:docMk/>
            <pc:sldMk cId="2055915201" sldId="260"/>
            <ac:spMk id="2" creationId="{00000000-0000-0000-0000-000000000000}"/>
          </ac:spMkLst>
        </pc:spChg>
        <pc:spChg chg="mod">
          <ac:chgData name="정임 이" userId="4ed24eb86bca8cd7" providerId="LiveId" clId="{491F44D2-A649-4125-95FE-8DDAC12ADEDD}" dt="2024-09-01T05:35:41.146" v="1067" actId="1076"/>
          <ac:spMkLst>
            <pc:docMk/>
            <pc:sldMk cId="2055915201" sldId="260"/>
            <ac:spMk id="10" creationId="{00000000-0000-0000-0000-000000000000}"/>
          </ac:spMkLst>
        </pc:spChg>
        <pc:spChg chg="mod">
          <ac:chgData name="정임 이" userId="4ed24eb86bca8cd7" providerId="LiveId" clId="{491F44D2-A649-4125-95FE-8DDAC12ADEDD}" dt="2024-09-01T05:34:37.408" v="1055" actId="14100"/>
          <ac:spMkLst>
            <pc:docMk/>
            <pc:sldMk cId="2055915201" sldId="260"/>
            <ac:spMk id="11" creationId="{00000000-0000-0000-0000-000000000000}"/>
          </ac:spMkLst>
        </pc:spChg>
        <pc:spChg chg="mod">
          <ac:chgData name="정임 이" userId="4ed24eb86bca8cd7" providerId="LiveId" clId="{491F44D2-A649-4125-95FE-8DDAC12ADEDD}" dt="2024-09-01T05:34:29.687" v="1053" actId="1076"/>
          <ac:spMkLst>
            <pc:docMk/>
            <pc:sldMk cId="2055915201" sldId="260"/>
            <ac:spMk id="12" creationId="{00000000-0000-0000-0000-000000000000}"/>
          </ac:spMkLst>
        </pc:spChg>
        <pc:spChg chg="mod">
          <ac:chgData name="정임 이" userId="4ed24eb86bca8cd7" providerId="LiveId" clId="{491F44D2-A649-4125-95FE-8DDAC12ADEDD}" dt="2024-09-01T05:35:52.369" v="1071" actId="1076"/>
          <ac:spMkLst>
            <pc:docMk/>
            <pc:sldMk cId="2055915201" sldId="260"/>
            <ac:spMk id="13" creationId="{00000000-0000-0000-0000-000000000000}"/>
          </ac:spMkLst>
        </pc:spChg>
        <pc:spChg chg="mod">
          <ac:chgData name="정임 이" userId="4ed24eb86bca8cd7" providerId="LiveId" clId="{491F44D2-A649-4125-95FE-8DDAC12ADEDD}" dt="2024-09-01T05:34:25.044" v="1051" actId="1076"/>
          <ac:spMkLst>
            <pc:docMk/>
            <pc:sldMk cId="2055915201" sldId="260"/>
            <ac:spMk id="14" creationId="{00000000-0000-0000-0000-000000000000}"/>
          </ac:spMkLst>
        </pc:spChg>
        <pc:spChg chg="mod">
          <ac:chgData name="정임 이" userId="4ed24eb86bca8cd7" providerId="LiveId" clId="{491F44D2-A649-4125-95FE-8DDAC12ADEDD}" dt="2024-09-01T05:35:48.878" v="1069" actId="1076"/>
          <ac:spMkLst>
            <pc:docMk/>
            <pc:sldMk cId="2055915201" sldId="260"/>
            <ac:spMk id="15" creationId="{00000000-0000-0000-0000-000000000000}"/>
          </ac:spMkLst>
        </pc:spChg>
        <pc:spChg chg="mod">
          <ac:chgData name="정임 이" userId="4ed24eb86bca8cd7" providerId="LiveId" clId="{491F44D2-A649-4125-95FE-8DDAC12ADEDD}" dt="2024-09-01T05:35:50.819" v="1070" actId="1076"/>
          <ac:spMkLst>
            <pc:docMk/>
            <pc:sldMk cId="2055915201" sldId="260"/>
            <ac:spMk id="16" creationId="{00000000-0000-0000-0000-000000000000}"/>
          </ac:spMkLst>
        </pc:spChg>
        <pc:spChg chg="mod">
          <ac:chgData name="정임 이" userId="4ed24eb86bca8cd7" providerId="LiveId" clId="{491F44D2-A649-4125-95FE-8DDAC12ADEDD}" dt="2024-09-01T05:35:54.857" v="1072" actId="1076"/>
          <ac:spMkLst>
            <pc:docMk/>
            <pc:sldMk cId="2055915201" sldId="260"/>
            <ac:spMk id="17" creationId="{00000000-0000-0000-0000-000000000000}"/>
          </ac:spMkLst>
        </pc:spChg>
        <pc:picChg chg="mod">
          <ac:chgData name="정임 이" userId="4ed24eb86bca8cd7" providerId="LiveId" clId="{491F44D2-A649-4125-95FE-8DDAC12ADEDD}" dt="2024-09-01T05:35:45.951" v="1068" actId="1076"/>
          <ac:picMkLst>
            <pc:docMk/>
            <pc:sldMk cId="2055915201" sldId="260"/>
            <ac:picMk id="5" creationId="{00000000-0000-0000-0000-000000000000}"/>
          </ac:picMkLst>
        </pc:picChg>
      </pc:sldChg>
      <pc:sldChg chg="addSp delSp modSp mod">
        <pc:chgData name="정임 이" userId="4ed24eb86bca8cd7" providerId="LiveId" clId="{491F44D2-A649-4125-95FE-8DDAC12ADEDD}" dt="2024-09-01T05:36:25.555" v="1078" actId="14100"/>
        <pc:sldMkLst>
          <pc:docMk/>
          <pc:sldMk cId="2588662224" sldId="261"/>
        </pc:sldMkLst>
        <pc:spChg chg="del mod">
          <ac:chgData name="정임 이" userId="4ed24eb86bca8cd7" providerId="LiveId" clId="{491F44D2-A649-4125-95FE-8DDAC12ADEDD}" dt="2024-09-01T05:19:49.750" v="44" actId="478"/>
          <ac:spMkLst>
            <pc:docMk/>
            <pc:sldMk cId="2588662224" sldId="261"/>
            <ac:spMk id="2" creationId="{00000000-0000-0000-0000-000000000000}"/>
          </ac:spMkLst>
        </pc:spChg>
        <pc:spChg chg="del">
          <ac:chgData name="정임 이" userId="4ed24eb86bca8cd7" providerId="LiveId" clId="{491F44D2-A649-4125-95FE-8DDAC12ADEDD}" dt="2024-09-01T05:19:52.130" v="46" actId="478"/>
          <ac:spMkLst>
            <pc:docMk/>
            <pc:sldMk cId="2588662224" sldId="261"/>
            <ac:spMk id="4" creationId="{00000000-0000-0000-0000-000000000000}"/>
          </ac:spMkLst>
        </pc:spChg>
        <pc:spChg chg="add del mod">
          <ac:chgData name="정임 이" userId="4ed24eb86bca8cd7" providerId="LiveId" clId="{491F44D2-A649-4125-95FE-8DDAC12ADEDD}" dt="2024-09-01T05:19:51.581" v="45" actId="478"/>
          <ac:spMkLst>
            <pc:docMk/>
            <pc:sldMk cId="2588662224" sldId="261"/>
            <ac:spMk id="5" creationId="{1F20B113-66AD-94BE-7F87-94B1114DA60F}"/>
          </ac:spMkLst>
        </pc:spChg>
        <pc:spChg chg="add mod">
          <ac:chgData name="정임 이" userId="4ed24eb86bca8cd7" providerId="LiveId" clId="{491F44D2-A649-4125-95FE-8DDAC12ADEDD}" dt="2024-09-01T05:20:18.165" v="52"/>
          <ac:spMkLst>
            <pc:docMk/>
            <pc:sldMk cId="2588662224" sldId="261"/>
            <ac:spMk id="6" creationId="{C2C3BCF9-3316-A3FA-C793-B5CDAF48C4E1}"/>
          </ac:spMkLst>
        </pc:spChg>
        <pc:spChg chg="add mod ord">
          <ac:chgData name="정임 이" userId="4ed24eb86bca8cd7" providerId="LiveId" clId="{491F44D2-A649-4125-95FE-8DDAC12ADEDD}" dt="2024-09-01T05:20:28.752" v="57" actId="167"/>
          <ac:spMkLst>
            <pc:docMk/>
            <pc:sldMk cId="2588662224" sldId="261"/>
            <ac:spMk id="8" creationId="{DBCCCC20-33B3-6FBF-1EE1-3DA1AFC0749D}"/>
          </ac:spMkLst>
        </pc:spChg>
        <pc:spChg chg="mod">
          <ac:chgData name="정임 이" userId="4ed24eb86bca8cd7" providerId="LiveId" clId="{491F44D2-A649-4125-95FE-8DDAC12ADEDD}" dt="2024-09-01T05:36:18.817" v="1075" actId="14100"/>
          <ac:spMkLst>
            <pc:docMk/>
            <pc:sldMk cId="2588662224" sldId="261"/>
            <ac:spMk id="14" creationId="{00000000-0000-0000-0000-000000000000}"/>
          </ac:spMkLst>
        </pc:spChg>
        <pc:spChg chg="mod">
          <ac:chgData name="정임 이" userId="4ed24eb86bca8cd7" providerId="LiveId" clId="{491F44D2-A649-4125-95FE-8DDAC12ADEDD}" dt="2024-09-01T05:36:21.950" v="1076" actId="14100"/>
          <ac:spMkLst>
            <pc:docMk/>
            <pc:sldMk cId="2588662224" sldId="261"/>
            <ac:spMk id="21" creationId="{00000000-0000-0000-0000-000000000000}"/>
          </ac:spMkLst>
        </pc:spChg>
        <pc:spChg chg="mod">
          <ac:chgData name="정임 이" userId="4ed24eb86bca8cd7" providerId="LiveId" clId="{491F44D2-A649-4125-95FE-8DDAC12ADEDD}" dt="2024-09-01T05:36:23.439" v="1077" actId="14100"/>
          <ac:spMkLst>
            <pc:docMk/>
            <pc:sldMk cId="2588662224" sldId="261"/>
            <ac:spMk id="22" creationId="{00000000-0000-0000-0000-000000000000}"/>
          </ac:spMkLst>
        </pc:spChg>
        <pc:spChg chg="mod">
          <ac:chgData name="정임 이" userId="4ed24eb86bca8cd7" providerId="LiveId" clId="{491F44D2-A649-4125-95FE-8DDAC12ADEDD}" dt="2024-09-01T05:36:25.555" v="1078" actId="14100"/>
          <ac:spMkLst>
            <pc:docMk/>
            <pc:sldMk cId="2588662224" sldId="261"/>
            <ac:spMk id="23" creationId="{00000000-0000-0000-0000-000000000000}"/>
          </ac:spMkLst>
        </pc:spChg>
        <pc:cxnChg chg="mod">
          <ac:chgData name="정임 이" userId="4ed24eb86bca8cd7" providerId="LiveId" clId="{491F44D2-A649-4125-95FE-8DDAC12ADEDD}" dt="2024-09-01T05:36:21.950" v="1076" actId="14100"/>
          <ac:cxnSpMkLst>
            <pc:docMk/>
            <pc:sldMk cId="2588662224" sldId="261"/>
            <ac:cxnSpMk id="24" creationId="{00000000-0000-0000-0000-000000000000}"/>
          </ac:cxnSpMkLst>
        </pc:cxnChg>
        <pc:cxnChg chg="mod">
          <ac:chgData name="정임 이" userId="4ed24eb86bca8cd7" providerId="LiveId" clId="{491F44D2-A649-4125-95FE-8DDAC12ADEDD}" dt="2024-09-01T05:36:23.439" v="1077" actId="14100"/>
          <ac:cxnSpMkLst>
            <pc:docMk/>
            <pc:sldMk cId="2588662224" sldId="261"/>
            <ac:cxnSpMk id="25" creationId="{00000000-0000-0000-0000-000000000000}"/>
          </ac:cxnSpMkLst>
        </pc:cxnChg>
        <pc:cxnChg chg="mod">
          <ac:chgData name="정임 이" userId="4ed24eb86bca8cd7" providerId="LiveId" clId="{491F44D2-A649-4125-95FE-8DDAC12ADEDD}" dt="2024-09-01T05:36:25.555" v="1078" actId="14100"/>
          <ac:cxnSpMkLst>
            <pc:docMk/>
            <pc:sldMk cId="2588662224" sldId="261"/>
            <ac:cxnSpMk id="29" creationId="{00000000-0000-0000-0000-000000000000}"/>
          </ac:cxnSpMkLst>
        </pc:cxnChg>
      </pc:sldChg>
      <pc:sldChg chg="addSp delSp modSp mod">
        <pc:chgData name="정임 이" userId="4ed24eb86bca8cd7" providerId="LiveId" clId="{491F44D2-A649-4125-95FE-8DDAC12ADEDD}" dt="2024-09-01T06:36:26.115" v="2447" actId="208"/>
        <pc:sldMkLst>
          <pc:docMk/>
          <pc:sldMk cId="1435503069" sldId="263"/>
        </pc:sldMkLst>
        <pc:spChg chg="del">
          <ac:chgData name="정임 이" userId="4ed24eb86bca8cd7" providerId="LiveId" clId="{491F44D2-A649-4125-95FE-8DDAC12ADEDD}" dt="2024-09-01T05:19:46.839" v="41" actId="478"/>
          <ac:spMkLst>
            <pc:docMk/>
            <pc:sldMk cId="1435503069" sldId="263"/>
            <ac:spMk id="2" creationId="{00000000-0000-0000-0000-000000000000}"/>
          </ac:spMkLst>
        </pc:spChg>
        <pc:spChg chg="del">
          <ac:chgData name="정임 이" userId="4ed24eb86bca8cd7" providerId="LiveId" clId="{491F44D2-A649-4125-95FE-8DDAC12ADEDD}" dt="2024-09-01T05:19:45.147" v="40" actId="478"/>
          <ac:spMkLst>
            <pc:docMk/>
            <pc:sldMk cId="1435503069" sldId="263"/>
            <ac:spMk id="4" creationId="{00000000-0000-0000-0000-000000000000}"/>
          </ac:spMkLst>
        </pc:spChg>
        <pc:spChg chg="add del mod">
          <ac:chgData name="정임 이" userId="4ed24eb86bca8cd7" providerId="LiveId" clId="{491F44D2-A649-4125-95FE-8DDAC12ADEDD}" dt="2024-09-01T05:20:36.763" v="58" actId="478"/>
          <ac:spMkLst>
            <pc:docMk/>
            <pc:sldMk cId="1435503069" sldId="263"/>
            <ac:spMk id="5" creationId="{7C93FFF9-73FA-5AFC-33C1-40893B2808C8}"/>
          </ac:spMkLst>
        </pc:spChg>
        <pc:spChg chg="add mod">
          <ac:chgData name="정임 이" userId="4ed24eb86bca8cd7" providerId="LiveId" clId="{491F44D2-A649-4125-95FE-8DDAC12ADEDD}" dt="2024-09-01T05:20:04.593" v="50"/>
          <ac:spMkLst>
            <pc:docMk/>
            <pc:sldMk cId="1435503069" sldId="263"/>
            <ac:spMk id="8" creationId="{076795EE-0823-9942-008A-33CDA3805A5B}"/>
          </ac:spMkLst>
        </pc:spChg>
        <pc:spChg chg="add mod">
          <ac:chgData name="정임 이" userId="4ed24eb86bca8cd7" providerId="LiveId" clId="{491F44D2-A649-4125-95FE-8DDAC12ADEDD}" dt="2024-09-01T05:20:09.383" v="51"/>
          <ac:spMkLst>
            <pc:docMk/>
            <pc:sldMk cId="1435503069" sldId="263"/>
            <ac:spMk id="9" creationId="{F64C27CC-5C0C-EADB-12B0-520B9A05E44A}"/>
          </ac:spMkLst>
        </pc:spChg>
        <pc:spChg chg="mod">
          <ac:chgData name="정임 이" userId="4ed24eb86bca8cd7" providerId="LiveId" clId="{491F44D2-A649-4125-95FE-8DDAC12ADEDD}" dt="2024-09-01T05:36:52.593" v="1110" actId="20577"/>
          <ac:spMkLst>
            <pc:docMk/>
            <pc:sldMk cId="1435503069" sldId="263"/>
            <ac:spMk id="14" creationId="{00000000-0000-0000-0000-000000000000}"/>
          </ac:spMkLst>
        </pc:spChg>
        <pc:spChg chg="mod">
          <ac:chgData name="정임 이" userId="4ed24eb86bca8cd7" providerId="LiveId" clId="{491F44D2-A649-4125-95FE-8DDAC12ADEDD}" dt="2024-09-01T06:36:14.713" v="2446" actId="208"/>
          <ac:spMkLst>
            <pc:docMk/>
            <pc:sldMk cId="1435503069" sldId="263"/>
            <ac:spMk id="15" creationId="{00000000-0000-0000-0000-000000000000}"/>
          </ac:spMkLst>
        </pc:spChg>
        <pc:spChg chg="mod">
          <ac:chgData name="정임 이" userId="4ed24eb86bca8cd7" providerId="LiveId" clId="{491F44D2-A649-4125-95FE-8DDAC12ADEDD}" dt="2024-09-01T06:36:26.115" v="2447" actId="208"/>
          <ac:spMkLst>
            <pc:docMk/>
            <pc:sldMk cId="1435503069" sldId="263"/>
            <ac:spMk id="18" creationId="{00000000-0000-0000-0000-000000000000}"/>
          </ac:spMkLst>
        </pc:spChg>
        <pc:spChg chg="mod">
          <ac:chgData name="정임 이" userId="4ed24eb86bca8cd7" providerId="LiveId" clId="{491F44D2-A649-4125-95FE-8DDAC12ADEDD}" dt="2024-09-01T05:36:36.885" v="1080" actId="14100"/>
          <ac:spMkLst>
            <pc:docMk/>
            <pc:sldMk cId="1435503069" sldId="263"/>
            <ac:spMk id="22" creationId="{00000000-0000-0000-0000-000000000000}"/>
          </ac:spMkLst>
        </pc:spChg>
        <pc:spChg chg="mod">
          <ac:chgData name="정임 이" userId="4ed24eb86bca8cd7" providerId="LiveId" clId="{491F44D2-A649-4125-95FE-8DDAC12ADEDD}" dt="2024-09-01T05:36:35.430" v="1079" actId="14100"/>
          <ac:spMkLst>
            <pc:docMk/>
            <pc:sldMk cId="1435503069" sldId="263"/>
            <ac:spMk id="23" creationId="{00000000-0000-0000-0000-000000000000}"/>
          </ac:spMkLst>
        </pc:spChg>
        <pc:cxnChg chg="mod">
          <ac:chgData name="정임 이" userId="4ed24eb86bca8cd7" providerId="LiveId" clId="{491F44D2-A649-4125-95FE-8DDAC12ADEDD}" dt="2024-09-01T06:36:26.115" v="2447" actId="208"/>
          <ac:cxnSpMkLst>
            <pc:docMk/>
            <pc:sldMk cId="1435503069" sldId="263"/>
            <ac:cxnSpMk id="26" creationId="{00000000-0000-0000-0000-000000000000}"/>
          </ac:cxnSpMkLst>
        </pc:cxnChg>
        <pc:cxnChg chg="mod">
          <ac:chgData name="정임 이" userId="4ed24eb86bca8cd7" providerId="LiveId" clId="{491F44D2-A649-4125-95FE-8DDAC12ADEDD}" dt="2024-09-01T06:36:14.713" v="2446" actId="208"/>
          <ac:cxnSpMkLst>
            <pc:docMk/>
            <pc:sldMk cId="1435503069" sldId="263"/>
            <ac:cxnSpMk id="27" creationId="{00000000-0000-0000-0000-000000000000}"/>
          </ac:cxnSpMkLst>
        </pc:cxnChg>
      </pc:sldChg>
      <pc:sldChg chg="addSp delSp modSp mod">
        <pc:chgData name="정임 이" userId="4ed24eb86bca8cd7" providerId="LiveId" clId="{491F44D2-A649-4125-95FE-8DDAC12ADEDD}" dt="2024-09-01T06:20:41.380" v="1134" actId="1076"/>
        <pc:sldMkLst>
          <pc:docMk/>
          <pc:sldMk cId="1762905178" sldId="264"/>
        </pc:sldMkLst>
        <pc:spChg chg="del">
          <ac:chgData name="정임 이" userId="4ed24eb86bca8cd7" providerId="LiveId" clId="{491F44D2-A649-4125-95FE-8DDAC12ADEDD}" dt="2024-09-01T05:19:55.621" v="48" actId="478"/>
          <ac:spMkLst>
            <pc:docMk/>
            <pc:sldMk cId="1762905178" sldId="264"/>
            <ac:spMk id="2" creationId="{00000000-0000-0000-0000-000000000000}"/>
          </ac:spMkLst>
        </pc:spChg>
        <pc:spChg chg="del">
          <ac:chgData name="정임 이" userId="4ed24eb86bca8cd7" providerId="LiveId" clId="{491F44D2-A649-4125-95FE-8DDAC12ADEDD}" dt="2024-09-01T05:19:54.321" v="47" actId="478"/>
          <ac:spMkLst>
            <pc:docMk/>
            <pc:sldMk cId="1762905178" sldId="264"/>
            <ac:spMk id="4" creationId="{00000000-0000-0000-0000-000000000000}"/>
          </ac:spMkLst>
        </pc:spChg>
        <pc:spChg chg="add del mod">
          <ac:chgData name="정임 이" userId="4ed24eb86bca8cd7" providerId="LiveId" clId="{491F44D2-A649-4125-95FE-8DDAC12ADEDD}" dt="2024-09-01T05:20:00.474" v="49" actId="478"/>
          <ac:spMkLst>
            <pc:docMk/>
            <pc:sldMk cId="1762905178" sldId="264"/>
            <ac:spMk id="6" creationId="{8AA04B04-9A21-97AD-FA21-E24D17F72463}"/>
          </ac:spMkLst>
        </pc:spChg>
        <pc:spChg chg="add mod">
          <ac:chgData name="정임 이" userId="4ed24eb86bca8cd7" providerId="LiveId" clId="{491F44D2-A649-4125-95FE-8DDAC12ADEDD}" dt="2024-09-01T05:20:19.716" v="53"/>
          <ac:spMkLst>
            <pc:docMk/>
            <pc:sldMk cId="1762905178" sldId="264"/>
            <ac:spMk id="8" creationId="{7C9DF5E2-3646-6693-3C2A-564EFA87A413}"/>
          </ac:spMkLst>
        </pc:spChg>
        <pc:spChg chg="add mod ord">
          <ac:chgData name="정임 이" userId="4ed24eb86bca8cd7" providerId="LiveId" clId="{491F44D2-A649-4125-95FE-8DDAC12ADEDD}" dt="2024-09-01T05:20:25.661" v="56" actId="167"/>
          <ac:spMkLst>
            <pc:docMk/>
            <pc:sldMk cId="1762905178" sldId="264"/>
            <ac:spMk id="9" creationId="{E4061F2B-3FD7-44DA-EFB7-1FB457206B2A}"/>
          </ac:spMkLst>
        </pc:spChg>
        <pc:spChg chg="mod">
          <ac:chgData name="정임 이" userId="4ed24eb86bca8cd7" providerId="LiveId" clId="{491F44D2-A649-4125-95FE-8DDAC12ADEDD}" dt="2024-09-01T06:20:41.380" v="1134" actId="1076"/>
          <ac:spMkLst>
            <pc:docMk/>
            <pc:sldMk cId="1762905178" sldId="264"/>
            <ac:spMk id="13" creationId="{00000000-0000-0000-0000-000000000000}"/>
          </ac:spMkLst>
        </pc:spChg>
        <pc:spChg chg="mod">
          <ac:chgData name="정임 이" userId="4ed24eb86bca8cd7" providerId="LiveId" clId="{491F44D2-A649-4125-95FE-8DDAC12ADEDD}" dt="2024-09-01T05:37:24.591" v="1114" actId="1076"/>
          <ac:spMkLst>
            <pc:docMk/>
            <pc:sldMk cId="1762905178" sldId="264"/>
            <ac:spMk id="14" creationId="{00000000-0000-0000-0000-000000000000}"/>
          </ac:spMkLst>
        </pc:spChg>
        <pc:spChg chg="mod">
          <ac:chgData name="정임 이" userId="4ed24eb86bca8cd7" providerId="LiveId" clId="{491F44D2-A649-4125-95FE-8DDAC12ADEDD}" dt="2024-09-01T05:37:50.441" v="1121" actId="1076"/>
          <ac:spMkLst>
            <pc:docMk/>
            <pc:sldMk cId="1762905178" sldId="264"/>
            <ac:spMk id="19" creationId="{00000000-0000-0000-0000-000000000000}"/>
          </ac:spMkLst>
        </pc:spChg>
        <pc:spChg chg="mod">
          <ac:chgData name="정임 이" userId="4ed24eb86bca8cd7" providerId="LiveId" clId="{491F44D2-A649-4125-95FE-8DDAC12ADEDD}" dt="2024-09-01T05:37:33.375" v="1116" actId="14100"/>
          <ac:spMkLst>
            <pc:docMk/>
            <pc:sldMk cId="1762905178" sldId="264"/>
            <ac:spMk id="21" creationId="{00000000-0000-0000-0000-000000000000}"/>
          </ac:spMkLst>
        </pc:spChg>
        <pc:spChg chg="mod">
          <ac:chgData name="정임 이" userId="4ed24eb86bca8cd7" providerId="LiveId" clId="{491F44D2-A649-4125-95FE-8DDAC12ADEDD}" dt="2024-09-01T05:37:33.375" v="1116" actId="14100"/>
          <ac:spMkLst>
            <pc:docMk/>
            <pc:sldMk cId="1762905178" sldId="264"/>
            <ac:spMk id="22" creationId="{00000000-0000-0000-0000-000000000000}"/>
          </ac:spMkLst>
        </pc:spChg>
        <pc:spChg chg="mod">
          <ac:chgData name="정임 이" userId="4ed24eb86bca8cd7" providerId="LiveId" clId="{491F44D2-A649-4125-95FE-8DDAC12ADEDD}" dt="2024-09-01T05:37:33.375" v="1116" actId="14100"/>
          <ac:spMkLst>
            <pc:docMk/>
            <pc:sldMk cId="1762905178" sldId="264"/>
            <ac:spMk id="23" creationId="{00000000-0000-0000-0000-000000000000}"/>
          </ac:spMkLst>
        </pc:spChg>
        <pc:spChg chg="mod">
          <ac:chgData name="정임 이" userId="4ed24eb86bca8cd7" providerId="LiveId" clId="{491F44D2-A649-4125-95FE-8DDAC12ADEDD}" dt="2024-09-01T05:37:45.806" v="1118" actId="1076"/>
          <ac:spMkLst>
            <pc:docMk/>
            <pc:sldMk cId="1762905178" sldId="264"/>
            <ac:spMk id="27" creationId="{00000000-0000-0000-0000-000000000000}"/>
          </ac:spMkLst>
        </pc:spChg>
        <pc:spChg chg="mod">
          <ac:chgData name="정임 이" userId="4ed24eb86bca8cd7" providerId="LiveId" clId="{491F44D2-A649-4125-95FE-8DDAC12ADEDD}" dt="2024-09-01T05:38:13.645" v="1125" actId="1076"/>
          <ac:spMkLst>
            <pc:docMk/>
            <pc:sldMk cId="1762905178" sldId="264"/>
            <ac:spMk id="28" creationId="{00000000-0000-0000-0000-000000000000}"/>
          </ac:spMkLst>
        </pc:spChg>
        <pc:picChg chg="del mod">
          <ac:chgData name="정임 이" userId="4ed24eb86bca8cd7" providerId="LiveId" clId="{491F44D2-A649-4125-95FE-8DDAC12ADEDD}" dt="2024-09-01T06:20:20.318" v="1126" actId="478"/>
          <ac:picMkLst>
            <pc:docMk/>
            <pc:sldMk cId="1762905178" sldId="264"/>
            <ac:picMk id="3" creationId="{00000000-0000-0000-0000-000000000000}"/>
          </ac:picMkLst>
        </pc:picChg>
        <pc:picChg chg="add mod ord">
          <ac:chgData name="정임 이" userId="4ed24eb86bca8cd7" providerId="LiveId" clId="{491F44D2-A649-4125-95FE-8DDAC12ADEDD}" dt="2024-09-01T06:20:38.155" v="1132" actId="1076"/>
          <ac:picMkLst>
            <pc:docMk/>
            <pc:sldMk cId="1762905178" sldId="264"/>
            <ac:picMk id="24" creationId="{18DE4BCD-79E5-636D-2F6C-98106D892AF0}"/>
          </ac:picMkLst>
        </pc:picChg>
        <pc:cxnChg chg="mod">
          <ac:chgData name="정임 이" userId="4ed24eb86bca8cd7" providerId="LiveId" clId="{491F44D2-A649-4125-95FE-8DDAC12ADEDD}" dt="2024-09-01T06:20:41.380" v="1134" actId="1076"/>
          <ac:cxnSpMkLst>
            <pc:docMk/>
            <pc:sldMk cId="1762905178" sldId="264"/>
            <ac:cxnSpMk id="7" creationId="{00000000-0000-0000-0000-000000000000}"/>
          </ac:cxnSpMkLst>
        </pc:cxnChg>
        <pc:cxnChg chg="mod">
          <ac:chgData name="정임 이" userId="4ed24eb86bca8cd7" providerId="LiveId" clId="{491F44D2-A649-4125-95FE-8DDAC12ADEDD}" dt="2024-09-01T05:37:33.375" v="1116" actId="14100"/>
          <ac:cxnSpMkLst>
            <pc:docMk/>
            <pc:sldMk cId="1762905178" sldId="264"/>
            <ac:cxnSpMk id="25" creationId="{00000000-0000-0000-0000-000000000000}"/>
          </ac:cxnSpMkLst>
        </pc:cxnChg>
        <pc:cxnChg chg="mod">
          <ac:chgData name="정임 이" userId="4ed24eb86bca8cd7" providerId="LiveId" clId="{491F44D2-A649-4125-95FE-8DDAC12ADEDD}" dt="2024-09-01T05:37:56.252" v="1122" actId="14100"/>
          <ac:cxnSpMkLst>
            <pc:docMk/>
            <pc:sldMk cId="1762905178" sldId="264"/>
            <ac:cxnSpMk id="29" creationId="{00000000-0000-0000-0000-000000000000}"/>
          </ac:cxnSpMkLst>
        </pc:cxnChg>
        <pc:cxnChg chg="mod">
          <ac:chgData name="정임 이" userId="4ed24eb86bca8cd7" providerId="LiveId" clId="{491F44D2-A649-4125-95FE-8DDAC12ADEDD}" dt="2024-09-01T05:38:00.680" v="1124" actId="14100"/>
          <ac:cxnSpMkLst>
            <pc:docMk/>
            <pc:sldMk cId="1762905178" sldId="264"/>
            <ac:cxnSpMk id="30" creationId="{00000000-0000-0000-0000-000000000000}"/>
          </ac:cxnSpMkLst>
        </pc:cxnChg>
      </pc:sldChg>
      <pc:sldChg chg="addSp delSp modSp add mod">
        <pc:chgData name="정임 이" userId="4ed24eb86bca8cd7" providerId="LiveId" clId="{491F44D2-A649-4125-95FE-8DDAC12ADEDD}" dt="2024-09-01T08:52:48.180" v="7300" actId="14100"/>
        <pc:sldMkLst>
          <pc:docMk/>
          <pc:sldMk cId="1646266526" sldId="265"/>
        </pc:sldMkLst>
        <pc:spChg chg="add mod">
          <ac:chgData name="정임 이" userId="4ed24eb86bca8cd7" providerId="LiveId" clId="{491F44D2-A649-4125-95FE-8DDAC12ADEDD}" dt="2024-09-01T08:52:35.053" v="7297" actId="2710"/>
          <ac:spMkLst>
            <pc:docMk/>
            <pc:sldMk cId="1646266526" sldId="265"/>
            <ac:spMk id="8" creationId="{B5F40EC6-FF5C-5A34-9475-19F02BD4D5CC}"/>
          </ac:spMkLst>
        </pc:spChg>
        <pc:spChg chg="add mod">
          <ac:chgData name="정임 이" userId="4ed24eb86bca8cd7" providerId="LiveId" clId="{491F44D2-A649-4125-95FE-8DDAC12ADEDD}" dt="2024-09-01T06:34:42.478" v="2428" actId="14100"/>
          <ac:spMkLst>
            <pc:docMk/>
            <pc:sldMk cId="1646266526" sldId="265"/>
            <ac:spMk id="10" creationId="{3797367F-693D-C78C-BE4D-215666EBA7F7}"/>
          </ac:spMkLst>
        </pc:spChg>
        <pc:spChg chg="add mod">
          <ac:chgData name="정임 이" userId="4ed24eb86bca8cd7" providerId="LiveId" clId="{491F44D2-A649-4125-95FE-8DDAC12ADEDD}" dt="2024-09-01T06:34:55.400" v="2433" actId="14100"/>
          <ac:spMkLst>
            <pc:docMk/>
            <pc:sldMk cId="1646266526" sldId="265"/>
            <ac:spMk id="11" creationId="{6B8BAC46-ACE2-345A-1B56-8D86880310BB}"/>
          </ac:spMkLst>
        </pc:spChg>
        <pc:spChg chg="mod">
          <ac:chgData name="정임 이" userId="4ed24eb86bca8cd7" providerId="LiveId" clId="{491F44D2-A649-4125-95FE-8DDAC12ADEDD}" dt="2024-09-01T08:52:35.053" v="7297" actId="2710"/>
          <ac:spMkLst>
            <pc:docMk/>
            <pc:sldMk cId="1646266526" sldId="265"/>
            <ac:spMk id="12" creationId="{00000000-0000-0000-0000-000000000000}"/>
          </ac:spMkLst>
        </pc:spChg>
        <pc:spChg chg="del mod">
          <ac:chgData name="정임 이" userId="4ed24eb86bca8cd7" providerId="LiveId" clId="{491F44D2-A649-4125-95FE-8DDAC12ADEDD}" dt="2024-09-01T06:29:41.189" v="2030" actId="478"/>
          <ac:spMkLst>
            <pc:docMk/>
            <pc:sldMk cId="1646266526" sldId="265"/>
            <ac:spMk id="14" creationId="{00000000-0000-0000-0000-000000000000}"/>
          </ac:spMkLst>
        </pc:spChg>
        <pc:picChg chg="del">
          <ac:chgData name="정임 이" userId="4ed24eb86bca8cd7" providerId="LiveId" clId="{491F44D2-A649-4125-95FE-8DDAC12ADEDD}" dt="2024-09-01T06:21:56.243" v="1136" actId="478"/>
          <ac:picMkLst>
            <pc:docMk/>
            <pc:sldMk cId="1646266526" sldId="265"/>
            <ac:picMk id="3" creationId="{00000000-0000-0000-0000-000000000000}"/>
          </ac:picMkLst>
        </pc:picChg>
        <pc:picChg chg="add mod">
          <ac:chgData name="정임 이" userId="4ed24eb86bca8cd7" providerId="LiveId" clId="{491F44D2-A649-4125-95FE-8DDAC12ADEDD}" dt="2024-09-01T06:29:21.650" v="2024" actId="1076"/>
          <ac:picMkLst>
            <pc:docMk/>
            <pc:sldMk cId="1646266526" sldId="265"/>
            <ac:picMk id="4" creationId="{E08C4E67-2EC3-5911-65FF-5D73881BCB2B}"/>
          </ac:picMkLst>
        </pc:picChg>
        <pc:picChg chg="add mod">
          <ac:chgData name="정임 이" userId="4ed24eb86bca8cd7" providerId="LiveId" clId="{491F44D2-A649-4125-95FE-8DDAC12ADEDD}" dt="2024-09-01T06:31:32.880" v="2069" actId="1076"/>
          <ac:picMkLst>
            <pc:docMk/>
            <pc:sldMk cId="1646266526" sldId="265"/>
            <ac:picMk id="6" creationId="{D777EE0F-186C-8A74-ED9D-36AE13C9B116}"/>
          </ac:picMkLst>
        </pc:picChg>
        <pc:cxnChg chg="add mod">
          <ac:chgData name="정임 이" userId="4ed24eb86bca8cd7" providerId="LiveId" clId="{491F44D2-A649-4125-95FE-8DDAC12ADEDD}" dt="2024-09-01T08:52:48.180" v="7300" actId="14100"/>
          <ac:cxnSpMkLst>
            <pc:docMk/>
            <pc:sldMk cId="1646266526" sldId="265"/>
            <ac:cxnSpMk id="13" creationId="{60A8A3AB-486F-2F4E-621E-BFFDAC50F9F5}"/>
          </ac:cxnSpMkLst>
        </pc:cxnChg>
        <pc:cxnChg chg="add mod">
          <ac:chgData name="정임 이" userId="4ed24eb86bca8cd7" providerId="LiveId" clId="{491F44D2-A649-4125-95FE-8DDAC12ADEDD}" dt="2024-09-01T08:52:45.995" v="7299" actId="14100"/>
          <ac:cxnSpMkLst>
            <pc:docMk/>
            <pc:sldMk cId="1646266526" sldId="265"/>
            <ac:cxnSpMk id="17" creationId="{3B5874DE-F62A-7A50-1D16-D3CFC78BBD15}"/>
          </ac:cxnSpMkLst>
        </pc:cxnChg>
      </pc:sldChg>
      <pc:sldChg chg="addSp delSp modSp add mod">
        <pc:chgData name="정임 이" userId="4ed24eb86bca8cd7" providerId="LiveId" clId="{491F44D2-A649-4125-95FE-8DDAC12ADEDD}" dt="2024-09-01T06:47:05.627" v="2921" actId="14100"/>
        <pc:sldMkLst>
          <pc:docMk/>
          <pc:sldMk cId="1444427145" sldId="266"/>
        </pc:sldMkLst>
        <pc:spChg chg="mod">
          <ac:chgData name="정임 이" userId="4ed24eb86bca8cd7" providerId="LiveId" clId="{491F44D2-A649-4125-95FE-8DDAC12ADEDD}" dt="2024-09-01T06:47:02.622" v="2920" actId="14100"/>
          <ac:spMkLst>
            <pc:docMk/>
            <pc:sldMk cId="1444427145" sldId="266"/>
            <ac:spMk id="13" creationId="{00000000-0000-0000-0000-000000000000}"/>
          </ac:spMkLst>
        </pc:spChg>
        <pc:spChg chg="mod">
          <ac:chgData name="정임 이" userId="4ed24eb86bca8cd7" providerId="LiveId" clId="{491F44D2-A649-4125-95FE-8DDAC12ADEDD}" dt="2024-09-01T06:42:59.349" v="2609" actId="1076"/>
          <ac:spMkLst>
            <pc:docMk/>
            <pc:sldMk cId="1444427145" sldId="266"/>
            <ac:spMk id="14" creationId="{00000000-0000-0000-0000-000000000000}"/>
          </ac:spMkLst>
        </pc:spChg>
        <pc:spChg chg="del">
          <ac:chgData name="정임 이" userId="4ed24eb86bca8cd7" providerId="LiveId" clId="{491F44D2-A649-4125-95FE-8DDAC12ADEDD}" dt="2024-09-01T06:41:51.447" v="2466" actId="478"/>
          <ac:spMkLst>
            <pc:docMk/>
            <pc:sldMk cId="1444427145" sldId="266"/>
            <ac:spMk id="19" creationId="{00000000-0000-0000-0000-000000000000}"/>
          </ac:spMkLst>
        </pc:spChg>
        <pc:spChg chg="del">
          <ac:chgData name="정임 이" userId="4ed24eb86bca8cd7" providerId="LiveId" clId="{491F44D2-A649-4125-95FE-8DDAC12ADEDD}" dt="2024-09-01T06:42:10.114" v="2473" actId="478"/>
          <ac:spMkLst>
            <pc:docMk/>
            <pc:sldMk cId="1444427145" sldId="266"/>
            <ac:spMk id="21" creationId="{00000000-0000-0000-0000-000000000000}"/>
          </ac:spMkLst>
        </pc:spChg>
        <pc:spChg chg="del">
          <ac:chgData name="정임 이" userId="4ed24eb86bca8cd7" providerId="LiveId" clId="{491F44D2-A649-4125-95FE-8DDAC12ADEDD}" dt="2024-09-01T06:42:11.027" v="2474" actId="478"/>
          <ac:spMkLst>
            <pc:docMk/>
            <pc:sldMk cId="1444427145" sldId="266"/>
            <ac:spMk id="22" creationId="{00000000-0000-0000-0000-000000000000}"/>
          </ac:spMkLst>
        </pc:spChg>
        <pc:spChg chg="mod">
          <ac:chgData name="정임 이" userId="4ed24eb86bca8cd7" providerId="LiveId" clId="{491F44D2-A649-4125-95FE-8DDAC12ADEDD}" dt="2024-09-01T06:44:21.117" v="2897" actId="20577"/>
          <ac:spMkLst>
            <pc:docMk/>
            <pc:sldMk cId="1444427145" sldId="266"/>
            <ac:spMk id="23" creationId="{00000000-0000-0000-0000-000000000000}"/>
          </ac:spMkLst>
        </pc:spChg>
        <pc:spChg chg="del">
          <ac:chgData name="정임 이" userId="4ed24eb86bca8cd7" providerId="LiveId" clId="{491F44D2-A649-4125-95FE-8DDAC12ADEDD}" dt="2024-09-01T06:41:50.746" v="2465" actId="478"/>
          <ac:spMkLst>
            <pc:docMk/>
            <pc:sldMk cId="1444427145" sldId="266"/>
            <ac:spMk id="27" creationId="{00000000-0000-0000-0000-000000000000}"/>
          </ac:spMkLst>
        </pc:spChg>
        <pc:spChg chg="mod">
          <ac:chgData name="정임 이" userId="4ed24eb86bca8cd7" providerId="LiveId" clId="{491F44D2-A649-4125-95FE-8DDAC12ADEDD}" dt="2024-09-01T06:46:46.236" v="2913" actId="1076"/>
          <ac:spMkLst>
            <pc:docMk/>
            <pc:sldMk cId="1444427145" sldId="266"/>
            <ac:spMk id="28" creationId="{00000000-0000-0000-0000-000000000000}"/>
          </ac:spMkLst>
        </pc:spChg>
        <pc:picChg chg="add del mod">
          <ac:chgData name="정임 이" userId="4ed24eb86bca8cd7" providerId="LiveId" clId="{491F44D2-A649-4125-95FE-8DDAC12ADEDD}" dt="2024-09-01T06:39:37.831" v="2452" actId="478"/>
          <ac:picMkLst>
            <pc:docMk/>
            <pc:sldMk cId="1444427145" sldId="266"/>
            <ac:picMk id="3" creationId="{1FDCE432-6C7F-E7BC-965B-E307D6C3DEE9}"/>
          </ac:picMkLst>
        </pc:picChg>
        <pc:picChg chg="add del mod ord">
          <ac:chgData name="정임 이" userId="4ed24eb86bca8cd7" providerId="LiveId" clId="{491F44D2-A649-4125-95FE-8DDAC12ADEDD}" dt="2024-09-01T06:46:21.040" v="2898" actId="478"/>
          <ac:picMkLst>
            <pc:docMk/>
            <pc:sldMk cId="1444427145" sldId="266"/>
            <ac:picMk id="5" creationId="{C5E13653-E276-BEAA-9038-4A0A833DEEF7}"/>
          </ac:picMkLst>
        </pc:picChg>
        <pc:picChg chg="add mod ord">
          <ac:chgData name="정임 이" userId="4ed24eb86bca8cd7" providerId="LiveId" clId="{491F44D2-A649-4125-95FE-8DDAC12ADEDD}" dt="2024-09-01T06:46:52.980" v="2917" actId="1076"/>
          <ac:picMkLst>
            <pc:docMk/>
            <pc:sldMk cId="1444427145" sldId="266"/>
            <ac:picMk id="20" creationId="{95A9C8A4-FCC5-F007-8F8E-8E1A94A70DCE}"/>
          </ac:picMkLst>
        </pc:picChg>
        <pc:picChg chg="del">
          <ac:chgData name="정임 이" userId="4ed24eb86bca8cd7" providerId="LiveId" clId="{491F44D2-A649-4125-95FE-8DDAC12ADEDD}" dt="2024-09-01T06:38:45.812" v="2449" actId="478"/>
          <ac:picMkLst>
            <pc:docMk/>
            <pc:sldMk cId="1444427145" sldId="266"/>
            <ac:picMk id="24" creationId="{18DE4BCD-79E5-636D-2F6C-98106D892AF0}"/>
          </ac:picMkLst>
        </pc:picChg>
        <pc:cxnChg chg="mod">
          <ac:chgData name="정임 이" userId="4ed24eb86bca8cd7" providerId="LiveId" clId="{491F44D2-A649-4125-95FE-8DDAC12ADEDD}" dt="2024-09-01T06:47:05.627" v="2921" actId="14100"/>
          <ac:cxnSpMkLst>
            <pc:docMk/>
            <pc:sldMk cId="1444427145" sldId="266"/>
            <ac:cxnSpMk id="7" creationId="{00000000-0000-0000-0000-000000000000}"/>
          </ac:cxnSpMkLst>
        </pc:cxnChg>
        <pc:cxnChg chg="del mod">
          <ac:chgData name="정임 이" userId="4ed24eb86bca8cd7" providerId="LiveId" clId="{491F44D2-A649-4125-95FE-8DDAC12ADEDD}" dt="2024-09-01T06:41:53.290" v="2468" actId="478"/>
          <ac:cxnSpMkLst>
            <pc:docMk/>
            <pc:sldMk cId="1444427145" sldId="266"/>
            <ac:cxnSpMk id="25" creationId="{00000000-0000-0000-0000-000000000000}"/>
          </ac:cxnSpMkLst>
        </pc:cxnChg>
        <pc:cxnChg chg="del mod">
          <ac:chgData name="정임 이" userId="4ed24eb86bca8cd7" providerId="LiveId" clId="{491F44D2-A649-4125-95FE-8DDAC12ADEDD}" dt="2024-09-01T06:41:52.629" v="2467" actId="478"/>
          <ac:cxnSpMkLst>
            <pc:docMk/>
            <pc:sldMk cId="1444427145" sldId="266"/>
            <ac:cxnSpMk id="29" creationId="{00000000-0000-0000-0000-000000000000}"/>
          </ac:cxnSpMkLst>
        </pc:cxnChg>
        <pc:cxnChg chg="mod">
          <ac:chgData name="정임 이" userId="4ed24eb86bca8cd7" providerId="LiveId" clId="{491F44D2-A649-4125-95FE-8DDAC12ADEDD}" dt="2024-09-01T06:46:47.677" v="2914" actId="14100"/>
          <ac:cxnSpMkLst>
            <pc:docMk/>
            <pc:sldMk cId="1444427145" sldId="266"/>
            <ac:cxnSpMk id="30" creationId="{00000000-0000-0000-0000-000000000000}"/>
          </ac:cxnSpMkLst>
        </pc:cxnChg>
      </pc:sldChg>
      <pc:sldChg chg="modSp add mod">
        <pc:chgData name="정임 이" userId="4ed24eb86bca8cd7" providerId="LiveId" clId="{491F44D2-A649-4125-95FE-8DDAC12ADEDD}" dt="2024-09-01T07:16:13.119" v="4341" actId="20577"/>
        <pc:sldMkLst>
          <pc:docMk/>
          <pc:sldMk cId="1326512462" sldId="267"/>
        </pc:sldMkLst>
        <pc:spChg chg="mod">
          <ac:chgData name="정임 이" userId="4ed24eb86bca8cd7" providerId="LiveId" clId="{491F44D2-A649-4125-95FE-8DDAC12ADEDD}" dt="2024-09-01T07:16:13.119" v="4341" actId="20577"/>
          <ac:spMkLst>
            <pc:docMk/>
            <pc:sldMk cId="1326512462" sldId="267"/>
            <ac:spMk id="2" creationId="{00000000-0000-0000-0000-000000000000}"/>
          </ac:spMkLst>
        </pc:spChg>
        <pc:spChg chg="mod">
          <ac:chgData name="정임 이" userId="4ed24eb86bca8cd7" providerId="LiveId" clId="{491F44D2-A649-4125-95FE-8DDAC12ADEDD}" dt="2024-09-01T06:52:01.485" v="2926" actId="1076"/>
          <ac:spMkLst>
            <pc:docMk/>
            <pc:sldMk cId="1326512462" sldId="267"/>
            <ac:spMk id="5" creationId="{00000000-0000-0000-0000-000000000000}"/>
          </ac:spMkLst>
        </pc:spChg>
      </pc:sldChg>
      <pc:sldChg chg="addSp delSp modSp add mod">
        <pc:chgData name="정임 이" userId="4ed24eb86bca8cd7" providerId="LiveId" clId="{491F44D2-A649-4125-95FE-8DDAC12ADEDD}" dt="2024-09-01T07:18:21.782" v="4571" actId="20577"/>
        <pc:sldMkLst>
          <pc:docMk/>
          <pc:sldMk cId="3575526661" sldId="268"/>
        </pc:sldMkLst>
        <pc:spChg chg="mod">
          <ac:chgData name="정임 이" userId="4ed24eb86bca8cd7" providerId="LiveId" clId="{491F44D2-A649-4125-95FE-8DDAC12ADEDD}" dt="2024-09-01T07:16:09.813" v="4340" actId="20577"/>
          <ac:spMkLst>
            <pc:docMk/>
            <pc:sldMk cId="3575526661" sldId="268"/>
            <ac:spMk id="8" creationId="{7C9DF5E2-3646-6693-3C2A-564EFA87A413}"/>
          </ac:spMkLst>
        </pc:spChg>
        <pc:spChg chg="mod">
          <ac:chgData name="정임 이" userId="4ed24eb86bca8cd7" providerId="LiveId" clId="{491F44D2-A649-4125-95FE-8DDAC12ADEDD}" dt="2024-09-01T06:53:29.189" v="2944" actId="14100"/>
          <ac:spMkLst>
            <pc:docMk/>
            <pc:sldMk cId="3575526661" sldId="268"/>
            <ac:spMk id="9" creationId="{E4061F2B-3FD7-44DA-EFB7-1FB457206B2A}"/>
          </ac:spMkLst>
        </pc:spChg>
        <pc:spChg chg="mod">
          <ac:chgData name="정임 이" userId="4ed24eb86bca8cd7" providerId="LiveId" clId="{491F44D2-A649-4125-95FE-8DDAC12ADEDD}" dt="2024-09-01T07:08:57.782" v="2965" actId="1076"/>
          <ac:spMkLst>
            <pc:docMk/>
            <pc:sldMk cId="3575526661" sldId="268"/>
            <ac:spMk id="13" creationId="{00000000-0000-0000-0000-000000000000}"/>
          </ac:spMkLst>
        </pc:spChg>
        <pc:spChg chg="mod">
          <ac:chgData name="정임 이" userId="4ed24eb86bca8cd7" providerId="LiveId" clId="{491F44D2-A649-4125-95FE-8DDAC12ADEDD}" dt="2024-09-01T07:18:21.782" v="4571" actId="20577"/>
          <ac:spMkLst>
            <pc:docMk/>
            <pc:sldMk cId="3575526661" sldId="268"/>
            <ac:spMk id="14" creationId="{00000000-0000-0000-0000-000000000000}"/>
          </ac:spMkLst>
        </pc:spChg>
        <pc:spChg chg="mod">
          <ac:chgData name="정임 이" userId="4ed24eb86bca8cd7" providerId="LiveId" clId="{491F44D2-A649-4125-95FE-8DDAC12ADEDD}" dt="2024-09-01T07:09:18.943" v="2972" actId="14100"/>
          <ac:spMkLst>
            <pc:docMk/>
            <pc:sldMk cId="3575526661" sldId="268"/>
            <ac:spMk id="19" creationId="{00000000-0000-0000-0000-000000000000}"/>
          </ac:spMkLst>
        </pc:spChg>
        <pc:spChg chg="mod">
          <ac:chgData name="정임 이" userId="4ed24eb86bca8cd7" providerId="LiveId" clId="{491F44D2-A649-4125-95FE-8DDAC12ADEDD}" dt="2024-09-01T07:16:53.184" v="4346" actId="14100"/>
          <ac:spMkLst>
            <pc:docMk/>
            <pc:sldMk cId="3575526661" sldId="268"/>
            <ac:spMk id="21" creationId="{00000000-0000-0000-0000-000000000000}"/>
          </ac:spMkLst>
        </pc:spChg>
        <pc:spChg chg="mod">
          <ac:chgData name="정임 이" userId="4ed24eb86bca8cd7" providerId="LiveId" clId="{491F44D2-A649-4125-95FE-8DDAC12ADEDD}" dt="2024-09-01T07:16:50.789" v="4345" actId="14100"/>
          <ac:spMkLst>
            <pc:docMk/>
            <pc:sldMk cId="3575526661" sldId="268"/>
            <ac:spMk id="22" creationId="{00000000-0000-0000-0000-000000000000}"/>
          </ac:spMkLst>
        </pc:spChg>
        <pc:spChg chg="del">
          <ac:chgData name="정임 이" userId="4ed24eb86bca8cd7" providerId="LiveId" clId="{491F44D2-A649-4125-95FE-8DDAC12ADEDD}" dt="2024-09-01T07:09:21.111" v="2973" actId="478"/>
          <ac:spMkLst>
            <pc:docMk/>
            <pc:sldMk cId="3575526661" sldId="268"/>
            <ac:spMk id="23" creationId="{00000000-0000-0000-0000-000000000000}"/>
          </ac:spMkLst>
        </pc:spChg>
        <pc:spChg chg="mod">
          <ac:chgData name="정임 이" userId="4ed24eb86bca8cd7" providerId="LiveId" clId="{491F44D2-A649-4125-95FE-8DDAC12ADEDD}" dt="2024-09-01T07:09:10.414" v="2969" actId="14100"/>
          <ac:spMkLst>
            <pc:docMk/>
            <pc:sldMk cId="3575526661" sldId="268"/>
            <ac:spMk id="27" creationId="{00000000-0000-0000-0000-000000000000}"/>
          </ac:spMkLst>
        </pc:spChg>
        <pc:spChg chg="del">
          <ac:chgData name="정임 이" userId="4ed24eb86bca8cd7" providerId="LiveId" clId="{491F44D2-A649-4125-95FE-8DDAC12ADEDD}" dt="2024-09-01T07:08:41.247" v="2959" actId="478"/>
          <ac:spMkLst>
            <pc:docMk/>
            <pc:sldMk cId="3575526661" sldId="268"/>
            <ac:spMk id="28" creationId="{00000000-0000-0000-0000-000000000000}"/>
          </ac:spMkLst>
        </pc:spChg>
        <pc:picChg chg="add del mod">
          <ac:chgData name="정임 이" userId="4ed24eb86bca8cd7" providerId="LiveId" clId="{491F44D2-A649-4125-95FE-8DDAC12ADEDD}" dt="2024-09-01T07:08:14.356" v="2950" actId="21"/>
          <ac:picMkLst>
            <pc:docMk/>
            <pc:sldMk cId="3575526661" sldId="268"/>
            <ac:picMk id="3" creationId="{6F3B3647-E133-3CA9-7387-151C6BEA4829}"/>
          </ac:picMkLst>
        </pc:picChg>
        <pc:picChg chg="add mod ord modCrop">
          <ac:chgData name="정임 이" userId="4ed24eb86bca8cd7" providerId="LiveId" clId="{491F44D2-A649-4125-95FE-8DDAC12ADEDD}" dt="2024-09-01T07:08:54.983" v="2964" actId="1076"/>
          <ac:picMkLst>
            <pc:docMk/>
            <pc:sldMk cId="3575526661" sldId="268"/>
            <ac:picMk id="4" creationId="{6F3B3647-E133-3CA9-7387-151C6BEA4829}"/>
          </ac:picMkLst>
        </pc:picChg>
        <pc:picChg chg="del">
          <ac:chgData name="정임 이" userId="4ed24eb86bca8cd7" providerId="LiveId" clId="{491F44D2-A649-4125-95FE-8DDAC12ADEDD}" dt="2024-09-01T07:06:30.191" v="2946" actId="478"/>
          <ac:picMkLst>
            <pc:docMk/>
            <pc:sldMk cId="3575526661" sldId="268"/>
            <ac:picMk id="24" creationId="{18DE4BCD-79E5-636D-2F6C-98106D892AF0}"/>
          </ac:picMkLst>
        </pc:picChg>
        <pc:cxnChg chg="mod">
          <ac:chgData name="정임 이" userId="4ed24eb86bca8cd7" providerId="LiveId" clId="{491F44D2-A649-4125-95FE-8DDAC12ADEDD}" dt="2024-09-01T07:17:02.667" v="4349" actId="1076"/>
          <ac:cxnSpMkLst>
            <pc:docMk/>
            <pc:sldMk cId="3575526661" sldId="268"/>
            <ac:cxnSpMk id="7" creationId="{00000000-0000-0000-0000-000000000000}"/>
          </ac:cxnSpMkLst>
        </pc:cxnChg>
        <pc:cxnChg chg="mod">
          <ac:chgData name="정임 이" userId="4ed24eb86bca8cd7" providerId="LiveId" clId="{491F44D2-A649-4125-95FE-8DDAC12ADEDD}" dt="2024-09-01T07:16:50.789" v="4345" actId="14100"/>
          <ac:cxnSpMkLst>
            <pc:docMk/>
            <pc:sldMk cId="3575526661" sldId="268"/>
            <ac:cxnSpMk id="25" creationId="{00000000-0000-0000-0000-000000000000}"/>
          </ac:cxnSpMkLst>
        </pc:cxnChg>
        <pc:cxnChg chg="mod">
          <ac:chgData name="정임 이" userId="4ed24eb86bca8cd7" providerId="LiveId" clId="{491F44D2-A649-4125-95FE-8DDAC12ADEDD}" dt="2024-09-01T07:16:53.184" v="4346" actId="14100"/>
          <ac:cxnSpMkLst>
            <pc:docMk/>
            <pc:sldMk cId="3575526661" sldId="268"/>
            <ac:cxnSpMk id="29" creationId="{00000000-0000-0000-0000-000000000000}"/>
          </ac:cxnSpMkLst>
        </pc:cxnChg>
        <pc:cxnChg chg="del mod">
          <ac:chgData name="정임 이" userId="4ed24eb86bca8cd7" providerId="LiveId" clId="{491F44D2-A649-4125-95FE-8DDAC12ADEDD}" dt="2024-09-01T07:09:21.641" v="2974" actId="478"/>
          <ac:cxnSpMkLst>
            <pc:docMk/>
            <pc:sldMk cId="3575526661" sldId="268"/>
            <ac:cxnSpMk id="30" creationId="{00000000-0000-0000-0000-000000000000}"/>
          </ac:cxnSpMkLst>
        </pc:cxnChg>
      </pc:sldChg>
      <pc:sldChg chg="addSp delSp modSp add mod">
        <pc:chgData name="정임 이" userId="4ed24eb86bca8cd7" providerId="LiveId" clId="{491F44D2-A649-4125-95FE-8DDAC12ADEDD}" dt="2024-09-01T08:37:46.535" v="6292" actId="14100"/>
        <pc:sldMkLst>
          <pc:docMk/>
          <pc:sldMk cId="3262684171" sldId="269"/>
        </pc:sldMkLst>
        <pc:spChg chg="mod">
          <ac:chgData name="정임 이" userId="4ed24eb86bca8cd7" providerId="LiveId" clId="{491F44D2-A649-4125-95FE-8DDAC12ADEDD}" dt="2024-09-01T07:20:18.822" v="4594" actId="14100"/>
          <ac:spMkLst>
            <pc:docMk/>
            <pc:sldMk cId="3262684171" sldId="269"/>
            <ac:spMk id="13" creationId="{00000000-0000-0000-0000-000000000000}"/>
          </ac:spMkLst>
        </pc:spChg>
        <pc:spChg chg="mod">
          <ac:chgData name="정임 이" userId="4ed24eb86bca8cd7" providerId="LiveId" clId="{491F44D2-A649-4125-95FE-8DDAC12ADEDD}" dt="2024-09-01T07:51:33.045" v="5096" actId="20577"/>
          <ac:spMkLst>
            <pc:docMk/>
            <pc:sldMk cId="3262684171" sldId="269"/>
            <ac:spMk id="14" creationId="{00000000-0000-0000-0000-000000000000}"/>
          </ac:spMkLst>
        </pc:spChg>
        <pc:spChg chg="mod">
          <ac:chgData name="정임 이" userId="4ed24eb86bca8cd7" providerId="LiveId" clId="{491F44D2-A649-4125-95FE-8DDAC12ADEDD}" dt="2024-09-01T07:20:31.041" v="4599" actId="14100"/>
          <ac:spMkLst>
            <pc:docMk/>
            <pc:sldMk cId="3262684171" sldId="269"/>
            <ac:spMk id="19" creationId="{00000000-0000-0000-0000-000000000000}"/>
          </ac:spMkLst>
        </pc:spChg>
        <pc:spChg chg="mod">
          <ac:chgData name="정임 이" userId="4ed24eb86bca8cd7" providerId="LiveId" clId="{491F44D2-A649-4125-95FE-8DDAC12ADEDD}" dt="2024-09-01T07:53:17.025" v="5363" actId="20577"/>
          <ac:spMkLst>
            <pc:docMk/>
            <pc:sldMk cId="3262684171" sldId="269"/>
            <ac:spMk id="21" creationId="{00000000-0000-0000-0000-000000000000}"/>
          </ac:spMkLst>
        </pc:spChg>
        <pc:spChg chg="mod">
          <ac:chgData name="정임 이" userId="4ed24eb86bca8cd7" providerId="LiveId" clId="{491F44D2-A649-4125-95FE-8DDAC12ADEDD}" dt="2024-09-01T07:53:47.210" v="5504" actId="20577"/>
          <ac:spMkLst>
            <pc:docMk/>
            <pc:sldMk cId="3262684171" sldId="269"/>
            <ac:spMk id="22" creationId="{00000000-0000-0000-0000-000000000000}"/>
          </ac:spMkLst>
        </pc:spChg>
        <pc:spChg chg="mod">
          <ac:chgData name="정임 이" userId="4ed24eb86bca8cd7" providerId="LiveId" clId="{491F44D2-A649-4125-95FE-8DDAC12ADEDD}" dt="2024-09-01T07:20:39.902" v="4602" actId="14100"/>
          <ac:spMkLst>
            <pc:docMk/>
            <pc:sldMk cId="3262684171" sldId="269"/>
            <ac:spMk id="27" creationId="{00000000-0000-0000-0000-000000000000}"/>
          </ac:spMkLst>
        </pc:spChg>
        <pc:picChg chg="add mod ord modCrop">
          <ac:chgData name="정임 이" userId="4ed24eb86bca8cd7" providerId="LiveId" clId="{491F44D2-A649-4125-95FE-8DDAC12ADEDD}" dt="2024-09-01T08:37:46.535" v="6292" actId="14100"/>
          <ac:picMkLst>
            <pc:docMk/>
            <pc:sldMk cId="3262684171" sldId="269"/>
            <ac:picMk id="3" creationId="{82C736EB-4CF1-0013-43B0-2422D31A5F06}"/>
          </ac:picMkLst>
        </pc:picChg>
        <pc:picChg chg="del">
          <ac:chgData name="정임 이" userId="4ed24eb86bca8cd7" providerId="LiveId" clId="{491F44D2-A649-4125-95FE-8DDAC12ADEDD}" dt="2024-09-01T07:19:33.641" v="4573" actId="478"/>
          <ac:picMkLst>
            <pc:docMk/>
            <pc:sldMk cId="3262684171" sldId="269"/>
            <ac:picMk id="4" creationId="{6F3B3647-E133-3CA9-7387-151C6BEA4829}"/>
          </ac:picMkLst>
        </pc:picChg>
        <pc:cxnChg chg="mod">
          <ac:chgData name="정임 이" userId="4ed24eb86bca8cd7" providerId="LiveId" clId="{491F44D2-A649-4125-95FE-8DDAC12ADEDD}" dt="2024-09-01T07:20:43.868" v="4603" actId="1076"/>
          <ac:cxnSpMkLst>
            <pc:docMk/>
            <pc:sldMk cId="3262684171" sldId="269"/>
            <ac:cxnSpMk id="7" creationId="{00000000-0000-0000-0000-000000000000}"/>
          </ac:cxnSpMkLst>
        </pc:cxnChg>
        <pc:cxnChg chg="mod">
          <ac:chgData name="정임 이" userId="4ed24eb86bca8cd7" providerId="LiveId" clId="{491F44D2-A649-4125-95FE-8DDAC12ADEDD}" dt="2024-09-01T07:20:47.373" v="4605" actId="1076"/>
          <ac:cxnSpMkLst>
            <pc:docMk/>
            <pc:sldMk cId="3262684171" sldId="269"/>
            <ac:cxnSpMk id="25" creationId="{00000000-0000-0000-0000-000000000000}"/>
          </ac:cxnSpMkLst>
        </pc:cxnChg>
        <pc:cxnChg chg="mod">
          <ac:chgData name="정임 이" userId="4ed24eb86bca8cd7" providerId="LiveId" clId="{491F44D2-A649-4125-95FE-8DDAC12ADEDD}" dt="2024-09-01T07:53:00.320" v="5348" actId="14100"/>
          <ac:cxnSpMkLst>
            <pc:docMk/>
            <pc:sldMk cId="3262684171" sldId="269"/>
            <ac:cxnSpMk id="29" creationId="{00000000-0000-0000-0000-000000000000}"/>
          </ac:cxnSpMkLst>
        </pc:cxnChg>
      </pc:sldChg>
      <pc:sldChg chg="addSp delSp modSp add mod">
        <pc:chgData name="정임 이" userId="4ed24eb86bca8cd7" providerId="LiveId" clId="{491F44D2-A649-4125-95FE-8DDAC12ADEDD}" dt="2024-09-01T08:04:14.128" v="6291" actId="14100"/>
        <pc:sldMkLst>
          <pc:docMk/>
          <pc:sldMk cId="775201462" sldId="270"/>
        </pc:sldMkLst>
        <pc:spChg chg="del">
          <ac:chgData name="정임 이" userId="4ed24eb86bca8cd7" providerId="LiveId" clId="{491F44D2-A649-4125-95FE-8DDAC12ADEDD}" dt="2024-09-01T07:55:42.022" v="5520" actId="478"/>
          <ac:spMkLst>
            <pc:docMk/>
            <pc:sldMk cId="775201462" sldId="270"/>
            <ac:spMk id="13" creationId="{00000000-0000-0000-0000-000000000000}"/>
          </ac:spMkLst>
        </pc:spChg>
        <pc:spChg chg="mod">
          <ac:chgData name="정임 이" userId="4ed24eb86bca8cd7" providerId="LiveId" clId="{491F44D2-A649-4125-95FE-8DDAC12ADEDD}" dt="2024-09-01T08:04:08.589" v="6289" actId="14100"/>
          <ac:spMkLst>
            <pc:docMk/>
            <pc:sldMk cId="775201462" sldId="270"/>
            <ac:spMk id="14" creationId="{00000000-0000-0000-0000-000000000000}"/>
          </ac:spMkLst>
        </pc:spChg>
        <pc:spChg chg="mod">
          <ac:chgData name="정임 이" userId="4ed24eb86bca8cd7" providerId="LiveId" clId="{491F44D2-A649-4125-95FE-8DDAC12ADEDD}" dt="2024-09-01T07:58:51.043" v="5946" actId="14100"/>
          <ac:spMkLst>
            <pc:docMk/>
            <pc:sldMk cId="775201462" sldId="270"/>
            <ac:spMk id="19" creationId="{00000000-0000-0000-0000-000000000000}"/>
          </ac:spMkLst>
        </pc:spChg>
        <pc:spChg chg="del mod">
          <ac:chgData name="정임 이" userId="4ed24eb86bca8cd7" providerId="LiveId" clId="{491F44D2-A649-4125-95FE-8DDAC12ADEDD}" dt="2024-09-01T07:56:17.223" v="5532" actId="478"/>
          <ac:spMkLst>
            <pc:docMk/>
            <pc:sldMk cId="775201462" sldId="270"/>
            <ac:spMk id="21" creationId="{00000000-0000-0000-0000-000000000000}"/>
          </ac:spMkLst>
        </pc:spChg>
        <pc:spChg chg="del">
          <ac:chgData name="정임 이" userId="4ed24eb86bca8cd7" providerId="LiveId" clId="{491F44D2-A649-4125-95FE-8DDAC12ADEDD}" dt="2024-09-01T07:56:01.730" v="5528" actId="478"/>
          <ac:spMkLst>
            <pc:docMk/>
            <pc:sldMk cId="775201462" sldId="270"/>
            <ac:spMk id="22" creationId="{00000000-0000-0000-0000-000000000000}"/>
          </ac:spMkLst>
        </pc:spChg>
        <pc:spChg chg="del mod">
          <ac:chgData name="정임 이" userId="4ed24eb86bca8cd7" providerId="LiveId" clId="{491F44D2-A649-4125-95FE-8DDAC12ADEDD}" dt="2024-09-01T07:55:54.884" v="5525" actId="478"/>
          <ac:spMkLst>
            <pc:docMk/>
            <pc:sldMk cId="775201462" sldId="270"/>
            <ac:spMk id="27" creationId="{00000000-0000-0000-0000-000000000000}"/>
          </ac:spMkLst>
        </pc:spChg>
        <pc:spChg chg="add mod">
          <ac:chgData name="정임 이" userId="4ed24eb86bca8cd7" providerId="LiveId" clId="{491F44D2-A649-4125-95FE-8DDAC12ADEDD}" dt="2024-09-01T08:04:05.476" v="6288" actId="14100"/>
          <ac:spMkLst>
            <pc:docMk/>
            <pc:sldMk cId="775201462" sldId="270"/>
            <ac:spMk id="31" creationId="{928FBC6C-A89E-CC75-21E9-510F2DFF437F}"/>
          </ac:spMkLst>
        </pc:spChg>
        <pc:spChg chg="add mod">
          <ac:chgData name="정임 이" userId="4ed24eb86bca8cd7" providerId="LiveId" clId="{491F44D2-A649-4125-95FE-8DDAC12ADEDD}" dt="2024-09-01T08:02:52.582" v="5975" actId="1076"/>
          <ac:spMkLst>
            <pc:docMk/>
            <pc:sldMk cId="775201462" sldId="270"/>
            <ac:spMk id="32" creationId="{A93D20B8-9D32-A810-95B8-64923F219329}"/>
          </ac:spMkLst>
        </pc:spChg>
        <pc:picChg chg="del">
          <ac:chgData name="정임 이" userId="4ed24eb86bca8cd7" providerId="LiveId" clId="{491F44D2-A649-4125-95FE-8DDAC12ADEDD}" dt="2024-09-01T07:55:03.471" v="5506" actId="478"/>
          <ac:picMkLst>
            <pc:docMk/>
            <pc:sldMk cId="775201462" sldId="270"/>
            <ac:picMk id="3" creationId="{82C736EB-4CF1-0013-43B0-2422D31A5F06}"/>
          </ac:picMkLst>
        </pc:picChg>
        <pc:picChg chg="add mod ord modCrop">
          <ac:chgData name="정임 이" userId="4ed24eb86bca8cd7" providerId="LiveId" clId="{491F44D2-A649-4125-95FE-8DDAC12ADEDD}" dt="2024-09-01T08:02:22.599" v="5965" actId="14100"/>
          <ac:picMkLst>
            <pc:docMk/>
            <pc:sldMk cId="775201462" sldId="270"/>
            <ac:picMk id="4" creationId="{6ADDA7A9-D0BA-8CD7-1416-95847A301C25}"/>
          </ac:picMkLst>
        </pc:picChg>
        <pc:picChg chg="add mod modCrop">
          <ac:chgData name="정임 이" userId="4ed24eb86bca8cd7" providerId="LiveId" clId="{491F44D2-A649-4125-95FE-8DDAC12ADEDD}" dt="2024-09-01T08:02:49.777" v="5974" actId="1076"/>
          <ac:picMkLst>
            <pc:docMk/>
            <pc:sldMk cId="775201462" sldId="270"/>
            <ac:picMk id="30" creationId="{2E261F93-FFF5-3F8F-D9DD-DF38D5C0286E}"/>
          </ac:picMkLst>
        </pc:picChg>
        <pc:cxnChg chg="del mod">
          <ac:chgData name="정임 이" userId="4ed24eb86bca8cd7" providerId="LiveId" clId="{491F44D2-A649-4125-95FE-8DDAC12ADEDD}" dt="2024-09-01T07:55:42.965" v="5521" actId="478"/>
          <ac:cxnSpMkLst>
            <pc:docMk/>
            <pc:sldMk cId="775201462" sldId="270"/>
            <ac:cxnSpMk id="7" creationId="{00000000-0000-0000-0000-000000000000}"/>
          </ac:cxnSpMkLst>
        </pc:cxnChg>
        <pc:cxnChg chg="mod">
          <ac:chgData name="정임 이" userId="4ed24eb86bca8cd7" providerId="LiveId" clId="{491F44D2-A649-4125-95FE-8DDAC12ADEDD}" dt="2024-09-01T08:04:11.189" v="6290" actId="14100"/>
          <ac:cxnSpMkLst>
            <pc:docMk/>
            <pc:sldMk cId="775201462" sldId="270"/>
            <ac:cxnSpMk id="25" creationId="{00000000-0000-0000-0000-000000000000}"/>
          </ac:cxnSpMkLst>
        </pc:cxnChg>
        <pc:cxnChg chg="del mod">
          <ac:chgData name="정임 이" userId="4ed24eb86bca8cd7" providerId="LiveId" clId="{491F44D2-A649-4125-95FE-8DDAC12ADEDD}" dt="2024-09-01T07:56:18.107" v="5533" actId="478"/>
          <ac:cxnSpMkLst>
            <pc:docMk/>
            <pc:sldMk cId="775201462" sldId="270"/>
            <ac:cxnSpMk id="29" creationId="{00000000-0000-0000-0000-000000000000}"/>
          </ac:cxnSpMkLst>
        </pc:cxnChg>
        <pc:cxnChg chg="add mod">
          <ac:chgData name="정임 이" userId="4ed24eb86bca8cd7" providerId="LiveId" clId="{491F44D2-A649-4125-95FE-8DDAC12ADEDD}" dt="2024-09-01T08:04:14.128" v="6291" actId="14100"/>
          <ac:cxnSpMkLst>
            <pc:docMk/>
            <pc:sldMk cId="775201462" sldId="270"/>
            <ac:cxnSpMk id="33" creationId="{E5966341-DD12-F167-25EC-B634E2FA16D1}"/>
          </ac:cxnSpMkLst>
        </pc:cxnChg>
      </pc:sldChg>
      <pc:sldChg chg="addSp delSp modSp add mod">
        <pc:chgData name="정임 이" userId="4ed24eb86bca8cd7" providerId="LiveId" clId="{491F44D2-A649-4125-95FE-8DDAC12ADEDD}" dt="2024-09-01T08:52:14.459" v="7294" actId="20577"/>
        <pc:sldMkLst>
          <pc:docMk/>
          <pc:sldMk cId="3353919661" sldId="271"/>
        </pc:sldMkLst>
        <pc:spChg chg="mod">
          <ac:chgData name="정임 이" userId="4ed24eb86bca8cd7" providerId="LiveId" clId="{491F44D2-A649-4125-95FE-8DDAC12ADEDD}" dt="2024-09-01T08:42:19.294" v="6672" actId="14100"/>
          <ac:spMkLst>
            <pc:docMk/>
            <pc:sldMk cId="3353919661" sldId="271"/>
            <ac:spMk id="14" creationId="{00000000-0000-0000-0000-000000000000}"/>
          </ac:spMkLst>
        </pc:spChg>
        <pc:spChg chg="mod">
          <ac:chgData name="정임 이" userId="4ed24eb86bca8cd7" providerId="LiveId" clId="{491F44D2-A649-4125-95FE-8DDAC12ADEDD}" dt="2024-09-01T08:40:40.673" v="6307" actId="1076"/>
          <ac:spMkLst>
            <pc:docMk/>
            <pc:sldMk cId="3353919661" sldId="271"/>
            <ac:spMk id="19" creationId="{00000000-0000-0000-0000-000000000000}"/>
          </ac:spMkLst>
        </pc:spChg>
        <pc:spChg chg="mod">
          <ac:chgData name="정임 이" userId="4ed24eb86bca8cd7" providerId="LiveId" clId="{491F44D2-A649-4125-95FE-8DDAC12ADEDD}" dt="2024-09-01T08:52:14.459" v="7294" actId="20577"/>
          <ac:spMkLst>
            <pc:docMk/>
            <pc:sldMk cId="3353919661" sldId="271"/>
            <ac:spMk id="31" creationId="{928FBC6C-A89E-CC75-21E9-510F2DFF437F}"/>
          </ac:spMkLst>
        </pc:spChg>
        <pc:spChg chg="mod">
          <ac:chgData name="정임 이" userId="4ed24eb86bca8cd7" providerId="LiveId" clId="{491F44D2-A649-4125-95FE-8DDAC12ADEDD}" dt="2024-09-01T08:48:59.395" v="6677" actId="14100"/>
          <ac:spMkLst>
            <pc:docMk/>
            <pc:sldMk cId="3353919661" sldId="271"/>
            <ac:spMk id="32" creationId="{A93D20B8-9D32-A810-95B8-64923F219329}"/>
          </ac:spMkLst>
        </pc:spChg>
        <pc:picChg chg="add mod ord modCrop">
          <ac:chgData name="정임 이" userId="4ed24eb86bca8cd7" providerId="LiveId" clId="{491F44D2-A649-4125-95FE-8DDAC12ADEDD}" dt="2024-09-01T08:40:33.118" v="6305" actId="1076"/>
          <ac:picMkLst>
            <pc:docMk/>
            <pc:sldMk cId="3353919661" sldId="271"/>
            <ac:picMk id="3" creationId="{C61EDE48-01F8-5537-3488-5AAB11E2D556}"/>
          </ac:picMkLst>
        </pc:picChg>
        <pc:picChg chg="del">
          <ac:chgData name="정임 이" userId="4ed24eb86bca8cd7" providerId="LiveId" clId="{491F44D2-A649-4125-95FE-8DDAC12ADEDD}" dt="2024-09-01T08:40:06.164" v="6294" actId="478"/>
          <ac:picMkLst>
            <pc:docMk/>
            <pc:sldMk cId="3353919661" sldId="271"/>
            <ac:picMk id="4" creationId="{6ADDA7A9-D0BA-8CD7-1416-95847A301C25}"/>
          </ac:picMkLst>
        </pc:picChg>
        <pc:picChg chg="del">
          <ac:chgData name="정임 이" userId="4ed24eb86bca8cd7" providerId="LiveId" clId="{491F44D2-A649-4125-95FE-8DDAC12ADEDD}" dt="2024-09-01T08:40:08.048" v="6295" actId="478"/>
          <ac:picMkLst>
            <pc:docMk/>
            <pc:sldMk cId="3353919661" sldId="271"/>
            <ac:picMk id="30" creationId="{2E261F93-FFF5-3F8F-D9DD-DF38D5C0286E}"/>
          </ac:picMkLst>
        </pc:picChg>
        <pc:cxnChg chg="mod">
          <ac:chgData name="정임 이" userId="4ed24eb86bca8cd7" providerId="LiveId" clId="{491F44D2-A649-4125-95FE-8DDAC12ADEDD}" dt="2024-09-01T08:49:15.045" v="6682" actId="14100"/>
          <ac:cxnSpMkLst>
            <pc:docMk/>
            <pc:sldMk cId="3353919661" sldId="271"/>
            <ac:cxnSpMk id="33" creationId="{E5966341-DD12-F167-25EC-B634E2FA16D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64F6-DBA7-4043-B908-22105BD34FE5}" type="datetimeFigureOut">
              <a:rPr lang="ko-KR" altLang="en-US" smtClean="0"/>
              <a:t>2024-10-01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6783-6B67-4320-B85E-22C3F6A6DF6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830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64F6-DBA7-4043-B908-22105BD34FE5}" type="datetimeFigureOut">
              <a:rPr lang="ko-KR" altLang="en-US" smtClean="0"/>
              <a:t>2024-10-01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6783-6B67-4320-B85E-22C3F6A6DF6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131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64F6-DBA7-4043-B908-22105BD34FE5}" type="datetimeFigureOut">
              <a:rPr lang="ko-KR" altLang="en-US" smtClean="0"/>
              <a:t>2024-10-01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6783-6B67-4320-B85E-22C3F6A6DF6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88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64F6-DBA7-4043-B908-22105BD34FE5}" type="datetimeFigureOut">
              <a:rPr lang="ko-KR" altLang="en-US" smtClean="0"/>
              <a:t>2024-10-01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6783-6B67-4320-B85E-22C3F6A6DF6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755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64F6-DBA7-4043-B908-22105BD34FE5}" type="datetimeFigureOut">
              <a:rPr lang="ko-KR" altLang="en-US" smtClean="0"/>
              <a:t>2024-10-01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6783-6B67-4320-B85E-22C3F6A6DF6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292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64F6-DBA7-4043-B908-22105BD34FE5}" type="datetimeFigureOut">
              <a:rPr lang="ko-KR" altLang="en-US" smtClean="0"/>
              <a:t>2024-10-01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6783-6B67-4320-B85E-22C3F6A6DF6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3263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64F6-DBA7-4043-B908-22105BD34FE5}" type="datetimeFigureOut">
              <a:rPr lang="ko-KR" altLang="en-US" smtClean="0"/>
              <a:t>2024-10-01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6783-6B67-4320-B85E-22C3F6A6DF6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24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64F6-DBA7-4043-B908-22105BD34FE5}" type="datetimeFigureOut">
              <a:rPr lang="ko-KR" altLang="en-US" smtClean="0"/>
              <a:t>2024-10-01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6783-6B67-4320-B85E-22C3F6A6DF6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4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64F6-DBA7-4043-B908-22105BD34FE5}" type="datetimeFigureOut">
              <a:rPr lang="ko-KR" altLang="en-US" smtClean="0"/>
              <a:t>2024-10-01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6783-6B67-4320-B85E-22C3F6A6DF6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37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64F6-DBA7-4043-B908-22105BD34FE5}" type="datetimeFigureOut">
              <a:rPr lang="ko-KR" altLang="en-US" smtClean="0"/>
              <a:t>2024-10-01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6783-6B67-4320-B85E-22C3F6A6DF6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54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64F6-DBA7-4043-B908-22105BD34FE5}" type="datetimeFigureOut">
              <a:rPr lang="ko-KR" altLang="en-US" smtClean="0"/>
              <a:t>2024-10-01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6783-6B67-4320-B85E-22C3F6A6DF6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61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2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64F6-DBA7-4043-B908-22105BD34FE5}" type="datetimeFigureOut">
              <a:rPr lang="ko-KR" altLang="en-US" smtClean="0"/>
              <a:t>2024-10-01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6783-6B67-4320-B85E-22C3F6A6DF6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0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kkms4001.iptime.org/~c20st17/portfolio/Calculator/Calculator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kkms4001.iptime.org/~c20st17/portfolio/Calculator/Calculator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kms4001.iptime.org/~c20st17/portfolio/Calculator/Calculator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kms4001.iptime.org/~c20st17/portfolio/Calculator/Calculator.html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kkms4001.iptime.org/~c20st17/portfolio/Calculator/Calculator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://kkms4001.iptime.org/~c20st17/portfolio/Calculator/Calculator.html" TargetMode="Externa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kkms4001.iptime.org/~c20st17/portfolio/Calculator/Calculator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kkms4001.iptime.org/~c20st17/portfolio/Calculator/Calculator.htm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://kkms4001.iptime.org/~c20st17/portfolio/Calculator/Calculato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kkms4001.iptime.org/~c20st17/portfolio/Calculator/Calculato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kkms4001.iptime.org/~c20st17/portfolio/Calculator/Calculator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kms4001.iptime.org/~c20st17/portfolio/Calculator/Calculator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kkms4001.iptime.org/~c20st17/portfolio/Calculator/Calculator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kkms4001.iptime.org/~c20st17/portfolio/Calculator/Calculator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kkms4001.iptime.org/~c20st17/portfolio/Calculator/Calculator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kkms4001.iptime.org/~c20st17/portfolio/Calculator/Calculator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1143000" y="1725679"/>
            <a:ext cx="8317101" cy="81637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4390292" y="-704789"/>
            <a:ext cx="5134708" cy="513470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75953" y="2516238"/>
            <a:ext cx="8420100" cy="1359430"/>
          </a:xfrm>
        </p:spPr>
        <p:txBody>
          <a:bodyPr>
            <a:normAutofit/>
          </a:bodyPr>
          <a:lstStyle/>
          <a:p>
            <a:r>
              <a:rPr lang="en-US" altLang="ko-KR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CALCULATOR</a:t>
            </a:r>
            <a:endParaRPr lang="ko-KR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81000" y="5598153"/>
            <a:ext cx="9144000" cy="1655762"/>
          </a:xfrm>
        </p:spPr>
        <p:txBody>
          <a:bodyPr/>
          <a:lstStyle/>
          <a:p>
            <a:pPr algn="l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이정임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  <a:p>
            <a:pPr algn="l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개발 기간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: 2024.08.21 – 2024.08.30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10353" y="6248400"/>
            <a:ext cx="344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</a:rPr>
              <a:t>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146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95A9C8A4-FCC5-F007-8F8E-8E1A94A70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75" y="1628647"/>
            <a:ext cx="3759480" cy="5037169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E4061F2B-3FD7-44DA-EFB7-1FB457206B2A}"/>
              </a:ext>
            </a:extLst>
          </p:cNvPr>
          <p:cNvSpPr/>
          <p:nvPr/>
        </p:nvSpPr>
        <p:spPr>
          <a:xfrm>
            <a:off x="196564" y="365123"/>
            <a:ext cx="4904702" cy="1201486"/>
          </a:xfrm>
          <a:prstGeom prst="ellipse">
            <a:avLst/>
          </a:prstGeom>
          <a:solidFill>
            <a:srgbClr val="F8E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대각선 방향의 모서리가 둥근 사각형 13"/>
          <p:cNvSpPr/>
          <p:nvPr/>
        </p:nvSpPr>
        <p:spPr>
          <a:xfrm>
            <a:off x="5360057" y="2338418"/>
            <a:ext cx="3846785" cy="1730586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바탕" panose="02030504000101010101" pitchFamily="18" charset="-127"/>
              </a:rPr>
              <a:t>계산기 생성하기 버튼을 누르면 </a:t>
            </a:r>
            <a:endParaRPr lang="en-US" altLang="ko-KR" sz="1600" spc="3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바탕" panose="02030504000101010101" pitchFamily="18" charset="-127"/>
              </a:rPr>
              <a:t>아래에 새로운 계산기가 </a:t>
            </a:r>
            <a:endParaRPr lang="en-US" altLang="ko-KR" sz="1600" spc="3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바탕" panose="02030504000101010101" pitchFamily="18" charset="-127"/>
              </a:rPr>
              <a:t>생성됩니다</a:t>
            </a: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02575" y="4368414"/>
            <a:ext cx="3691542" cy="23594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3" name="대각선 방향의 모서리가 둥근 사각형 22"/>
          <p:cNvSpPr/>
          <p:nvPr/>
        </p:nvSpPr>
        <p:spPr>
          <a:xfrm>
            <a:off x="5360056" y="4536650"/>
            <a:ext cx="3846785" cy="1730586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바탕" panose="02030504000101010101" pitchFamily="18" charset="-127"/>
              </a:rPr>
              <a:t>새롭게 생성된 계산기와 </a:t>
            </a:r>
            <a:endParaRPr lang="en-US" altLang="ko-KR" sz="1600" spc="3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바탕" panose="02030504000101010101" pitchFamily="18" charset="-127"/>
              </a:rPr>
              <a:t>위쪽 계산기는 따로 동작하기</a:t>
            </a:r>
            <a:endParaRPr lang="en-US" altLang="ko-KR" sz="1600" spc="3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바탕" panose="02030504000101010101" pitchFamily="18" charset="-127"/>
              </a:rPr>
              <a:t>때문에 그래프를 비교하며 </a:t>
            </a:r>
            <a:endParaRPr lang="en-US" altLang="ko-KR" sz="1600" spc="3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바탕" panose="02030504000101010101" pitchFamily="18" charset="-127"/>
              </a:rPr>
              <a:t>볼 수 있습니다</a:t>
            </a: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바탕" panose="02030504000101010101" pitchFamily="18" charset="-127"/>
              </a:rPr>
              <a:t>.</a:t>
            </a:r>
          </a:p>
        </p:txBody>
      </p:sp>
      <p:cxnSp>
        <p:nvCxnSpPr>
          <p:cNvPr id="7" name="직선 화살표 연결선 6"/>
          <p:cNvCxnSpPr>
            <a:cxnSpLocks/>
            <a:stCxn id="13" idx="3"/>
            <a:endCxn id="23" idx="2"/>
          </p:cNvCxnSpPr>
          <p:nvPr/>
        </p:nvCxnSpPr>
        <p:spPr>
          <a:xfrm flipV="1">
            <a:off x="4294117" y="5401943"/>
            <a:ext cx="1065939" cy="146191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537654" y="2876398"/>
            <a:ext cx="756463" cy="93044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cxnSp>
        <p:nvCxnSpPr>
          <p:cNvPr id="30" name="직선 화살표 연결선 29"/>
          <p:cNvCxnSpPr>
            <a:cxnSpLocks/>
          </p:cNvCxnSpPr>
          <p:nvPr/>
        </p:nvCxnSpPr>
        <p:spPr>
          <a:xfrm>
            <a:off x="4362055" y="3564644"/>
            <a:ext cx="998002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C9DF5E2-3646-6693-3C2A-564EFA87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42" y="303085"/>
            <a:ext cx="4521008" cy="1325563"/>
          </a:xfrm>
        </p:spPr>
        <p:txBody>
          <a:bodyPr>
            <a:normAutofit/>
          </a:bodyPr>
          <a:lstStyle/>
          <a:p>
            <a:r>
              <a:rPr lang="en-US" altLang="ko-KR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함초롬바탕" panose="02030504000101010101" pitchFamily="18" charset="-127"/>
              </a:rPr>
              <a:t>1. </a:t>
            </a:r>
            <a:r>
              <a:rPr lang="ko-KR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함초롬바탕" panose="02030504000101010101" pitchFamily="18" charset="-127"/>
              </a:rPr>
              <a:t>계산기 소개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86528" y="6252045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5" name="대각선 방향의 모서리가 둥근 사각형 14">
            <a:hlinkClick r:id="rId3"/>
          </p:cNvPr>
          <p:cNvSpPr/>
          <p:nvPr/>
        </p:nvSpPr>
        <p:spPr>
          <a:xfrm>
            <a:off x="5334000" y="577743"/>
            <a:ext cx="2387060" cy="776246"/>
          </a:xfrm>
          <a:prstGeom prst="round2DiagRect">
            <a:avLst>
              <a:gd name="adj1" fmla="val 16667"/>
              <a:gd name="adj2" fmla="val 317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함초롬바탕" panose="02030504000101010101" pitchFamily="18" charset="-127"/>
                <a:hlinkClick r:id="rId3"/>
              </a:rPr>
              <a:t>계산기 바로가기</a:t>
            </a:r>
            <a:endParaRPr lang="en-US" altLang="ko-KR" spc="3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442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1134534" y="1413008"/>
            <a:ext cx="8317101" cy="81637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4390292" y="-704789"/>
            <a:ext cx="5134708" cy="513470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15984" y="2857764"/>
            <a:ext cx="7874032" cy="1142472"/>
          </a:xfrm>
        </p:spPr>
        <p:txBody>
          <a:bodyPr>
            <a:normAutofit fontScale="90000"/>
          </a:bodyPr>
          <a:lstStyle/>
          <a:p>
            <a:r>
              <a:rPr lang="en-US" altLang="ko-KR" sz="8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2. JAVASCRIPT</a:t>
            </a:r>
            <a:endParaRPr lang="ko-KR" altLang="en-US" sz="8000" b="1" spc="300" dirty="0">
              <a:solidFill>
                <a:schemeClr val="tx1">
                  <a:lumMod val="75000"/>
                  <a:lumOff val="2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6528" y="6252045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</a:rPr>
              <a:t>11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651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F3B3647-E133-3CA9-7387-151C6BEA48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7" t="10905" r="8879" b="10459"/>
          <a:stretch/>
        </p:blipFill>
        <p:spPr>
          <a:xfrm>
            <a:off x="423699" y="2231545"/>
            <a:ext cx="4811249" cy="3769312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E4061F2B-3FD7-44DA-EFB7-1FB457206B2A}"/>
              </a:ext>
            </a:extLst>
          </p:cNvPr>
          <p:cNvSpPr/>
          <p:nvPr/>
        </p:nvSpPr>
        <p:spPr>
          <a:xfrm>
            <a:off x="196563" y="365123"/>
            <a:ext cx="5272327" cy="1201486"/>
          </a:xfrm>
          <a:prstGeom prst="ellipse">
            <a:avLst/>
          </a:prstGeom>
          <a:solidFill>
            <a:srgbClr val="F8E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  <p:sp>
        <p:nvSpPr>
          <p:cNvPr id="14" name="대각선 방향의 모서리가 둥근 사각형 13"/>
          <p:cNvSpPr/>
          <p:nvPr/>
        </p:nvSpPr>
        <p:spPr>
          <a:xfrm>
            <a:off x="5929162" y="1778855"/>
            <a:ext cx="3504584" cy="1497508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Body</a:t>
            </a: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에 계산기의 영역을 </a:t>
            </a:r>
            <a:endParaRPr lang="en-US" altLang="ko-KR" sz="1600" spc="300" dirty="0">
              <a:solidFill>
                <a:schemeClr val="tx1">
                  <a:lumMod val="75000"/>
                  <a:lumOff val="2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지정하여 그 안에 순서대로 </a:t>
            </a:r>
            <a:endParaRPr lang="en-US" altLang="ko-KR" sz="1600" spc="300" dirty="0">
              <a:solidFill>
                <a:schemeClr val="tx1">
                  <a:lumMod val="75000"/>
                  <a:lumOff val="2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생성되도록 하였습니다</a:t>
            </a: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39301" y="3062410"/>
            <a:ext cx="3178668" cy="55145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  <p:sp>
        <p:nvSpPr>
          <p:cNvPr id="21" name="대각선 방향의 모서리가 둥근 사각형 20"/>
          <p:cNvSpPr/>
          <p:nvPr/>
        </p:nvSpPr>
        <p:spPr>
          <a:xfrm>
            <a:off x="5929161" y="3485067"/>
            <a:ext cx="3504585" cy="1263600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Class </a:t>
            </a: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를 사용하여 </a:t>
            </a:r>
            <a:endParaRPr lang="en-US" altLang="ko-KR" sz="1600" spc="300" dirty="0">
              <a:solidFill>
                <a:schemeClr val="tx1">
                  <a:lumMod val="75000"/>
                  <a:lumOff val="2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계산기의 복제를 용이하게 </a:t>
            </a:r>
            <a:endParaRPr lang="en-US" altLang="ko-KR" sz="1600" spc="300" dirty="0">
              <a:solidFill>
                <a:schemeClr val="tx1">
                  <a:lumMod val="75000"/>
                  <a:lumOff val="2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하였습니다</a:t>
            </a: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22" name="대각선 방향의 모서리가 둥근 사각형 21"/>
          <p:cNvSpPr/>
          <p:nvPr/>
        </p:nvSpPr>
        <p:spPr>
          <a:xfrm>
            <a:off x="5929161" y="4932168"/>
            <a:ext cx="3504585" cy="1497508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HTML </a:t>
            </a: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부분과 </a:t>
            </a: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CSS </a:t>
            </a: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부분을 </a:t>
            </a:r>
            <a:endParaRPr lang="en-US" altLang="ko-KR" sz="1600" spc="300" dirty="0">
              <a:solidFill>
                <a:schemeClr val="tx1">
                  <a:lumMod val="75000"/>
                  <a:lumOff val="2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javascript</a:t>
            </a: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 안에 넣어 </a:t>
            </a:r>
            <a:endParaRPr lang="en-US" altLang="ko-KR" sz="1600" spc="300" dirty="0">
              <a:solidFill>
                <a:schemeClr val="tx1">
                  <a:lumMod val="75000"/>
                  <a:lumOff val="2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웹컴포넌트 방식을 사용해 </a:t>
            </a:r>
            <a:endParaRPr lang="en-US" altLang="ko-KR" sz="1600" spc="300" dirty="0">
              <a:solidFill>
                <a:schemeClr val="tx1">
                  <a:lumMod val="75000"/>
                  <a:lumOff val="2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보았습니다</a:t>
            </a: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.</a:t>
            </a:r>
          </a:p>
        </p:txBody>
      </p:sp>
      <p:cxnSp>
        <p:nvCxnSpPr>
          <p:cNvPr id="7" name="직선 화살표 연결선 6"/>
          <p:cNvCxnSpPr>
            <a:cxnSpLocks/>
            <a:stCxn id="13" idx="3"/>
            <a:endCxn id="14" idx="2"/>
          </p:cNvCxnSpPr>
          <p:nvPr/>
        </p:nvCxnSpPr>
        <p:spPr>
          <a:xfrm flipV="1">
            <a:off x="4617969" y="2527609"/>
            <a:ext cx="1311193" cy="810529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cxnSpLocks/>
            <a:stCxn id="19" idx="3"/>
            <a:endCxn id="22" idx="2"/>
          </p:cNvCxnSpPr>
          <p:nvPr/>
        </p:nvCxnSpPr>
        <p:spPr>
          <a:xfrm>
            <a:off x="4764505" y="5573367"/>
            <a:ext cx="1164656" cy="107555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963554" y="5303520"/>
            <a:ext cx="2800951" cy="53969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97793" y="4043403"/>
            <a:ext cx="2338939" cy="103873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  <p:cxnSp>
        <p:nvCxnSpPr>
          <p:cNvPr id="29" name="직선 화살표 연결선 28"/>
          <p:cNvCxnSpPr>
            <a:cxnSpLocks/>
            <a:stCxn id="27" idx="3"/>
            <a:endCxn id="21" idx="2"/>
          </p:cNvCxnSpPr>
          <p:nvPr/>
        </p:nvCxnSpPr>
        <p:spPr>
          <a:xfrm flipV="1">
            <a:off x="3936732" y="4116867"/>
            <a:ext cx="1992429" cy="445904"/>
          </a:xfrm>
          <a:prstGeom prst="straightConnector1">
            <a:avLst/>
          </a:prstGeom>
          <a:ln w="2857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C9DF5E2-3646-6693-3C2A-564EFA87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86" y="303084"/>
            <a:ext cx="4920879" cy="1325563"/>
          </a:xfrm>
        </p:spPr>
        <p:txBody>
          <a:bodyPr>
            <a:normAutofit/>
          </a:bodyPr>
          <a:lstStyle/>
          <a:p>
            <a:r>
              <a:rPr lang="en-US" altLang="ko-KR" sz="4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2. JAVASCRIPT</a:t>
            </a:r>
            <a:endParaRPr lang="ko-KR" altLang="en-US" spc="300" dirty="0">
              <a:solidFill>
                <a:schemeClr val="tx1">
                  <a:lumMod val="75000"/>
                  <a:lumOff val="2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86528" y="6252045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</a:rPr>
              <a:t>12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  <p:sp>
        <p:nvSpPr>
          <p:cNvPr id="17" name="대각선 방향의 모서리가 둥근 사각형 16">
            <a:hlinkClick r:id="rId3"/>
          </p:cNvPr>
          <p:cNvSpPr/>
          <p:nvPr/>
        </p:nvSpPr>
        <p:spPr>
          <a:xfrm>
            <a:off x="5644613" y="541022"/>
            <a:ext cx="2387060" cy="776246"/>
          </a:xfrm>
          <a:prstGeom prst="round2DiagRect">
            <a:avLst>
              <a:gd name="adj1" fmla="val 16667"/>
              <a:gd name="adj2" fmla="val 317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  <a:hlinkClick r:id="rId3"/>
              </a:rPr>
              <a:t>계산기 바로가기</a:t>
            </a:r>
            <a:endParaRPr lang="en-US" altLang="ko-KR" spc="300" dirty="0">
              <a:solidFill>
                <a:schemeClr val="tx1">
                  <a:lumMod val="65000"/>
                  <a:lumOff val="3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5526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21" y="2735034"/>
            <a:ext cx="1522996" cy="2447672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E4061F2B-3FD7-44DA-EFB7-1FB457206B2A}"/>
              </a:ext>
            </a:extLst>
          </p:cNvPr>
          <p:cNvSpPr/>
          <p:nvPr/>
        </p:nvSpPr>
        <p:spPr>
          <a:xfrm>
            <a:off x="196563" y="365123"/>
            <a:ext cx="5272327" cy="1201486"/>
          </a:xfrm>
          <a:prstGeom prst="ellipse">
            <a:avLst/>
          </a:prstGeom>
          <a:solidFill>
            <a:srgbClr val="F8E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52594" y="1747372"/>
            <a:ext cx="9400813" cy="4738990"/>
            <a:chOff x="196563" y="1747372"/>
            <a:chExt cx="9400813" cy="473899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2C736EB-4CF1-0013-43B0-2422D31A5F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057" t="8391" r="6495" b="8942"/>
            <a:stretch/>
          </p:blipFill>
          <p:spPr>
            <a:xfrm>
              <a:off x="196563" y="1747372"/>
              <a:ext cx="5788912" cy="4738990"/>
            </a:xfrm>
            <a:prstGeom prst="rect">
              <a:avLst/>
            </a:prstGeom>
          </p:spPr>
        </p:pic>
        <p:sp>
          <p:nvSpPr>
            <p:cNvPr id="14" name="대각선 방향의 모서리가 둥근 사각형 13"/>
            <p:cNvSpPr/>
            <p:nvPr/>
          </p:nvSpPr>
          <p:spPr>
            <a:xfrm>
              <a:off x="6092792" y="1804058"/>
              <a:ext cx="3504584" cy="768468"/>
            </a:xfrm>
            <a:prstGeom prst="round2Diag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골목길" panose="02020600000000000000" pitchFamily="18" charset="-127"/>
                  <a:ea typeface="a골목길" panose="02020600000000000000" pitchFamily="18" charset="-127"/>
                  <a:cs typeface="함초롬바탕" panose="02030504000101010101" pitchFamily="18" charset="-127"/>
                </a:rPr>
                <a:t>중첩클래스를 이용하여 </a:t>
              </a:r>
              <a:endPara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골목길" panose="02020600000000000000" pitchFamily="18" charset="-127"/>
                  <a:ea typeface="a골목길" panose="02020600000000000000" pitchFamily="18" charset="-127"/>
                  <a:cs typeface="함초롬바탕" panose="02030504000101010101" pitchFamily="18" charset="-127"/>
                </a:rPr>
                <a:t>Deck </a:t>
              </a:r>
              <a:r>
                <a:rPr lang="ko-KR" altLang="en-US" sz="1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골목길" panose="02020600000000000000" pitchFamily="18" charset="-127"/>
                  <a:ea typeface="a골목길" panose="02020600000000000000" pitchFamily="18" charset="-127"/>
                  <a:cs typeface="함초롬바탕" panose="02030504000101010101" pitchFamily="18" charset="-127"/>
                </a:rPr>
                <a:t>을 만들었습니다</a:t>
              </a:r>
              <a:r>
                <a:rPr lang="en-US" altLang="ko-KR" sz="1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골목길" panose="02020600000000000000" pitchFamily="18" charset="-127"/>
                  <a:ea typeface="a골목길" panose="02020600000000000000" pitchFamily="18" charset="-127"/>
                  <a:cs typeface="함초롬바탕" panose="02030504000101010101" pitchFamily="18" charset="-127"/>
                </a:rPr>
                <a:t>.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72254" y="2211100"/>
              <a:ext cx="3256438" cy="137912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골목길" panose="02020600000000000000" pitchFamily="18" charset="-127"/>
                <a:ea typeface="a골목길" panose="02020600000000000000" pitchFamily="18" charset="-127"/>
              </a:endParaRPr>
            </a:p>
          </p:txBody>
        </p:sp>
        <p:sp>
          <p:nvSpPr>
            <p:cNvPr id="22" name="대각선 방향의 모서리가 둥근 사각형 21"/>
            <p:cNvSpPr/>
            <p:nvPr/>
          </p:nvSpPr>
          <p:spPr>
            <a:xfrm>
              <a:off x="6092791" y="5522552"/>
              <a:ext cx="3504585" cy="956608"/>
            </a:xfrm>
            <a:prstGeom prst="round2Diag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골목길" panose="02020600000000000000" pitchFamily="18" charset="-127"/>
                  <a:ea typeface="a골목길" panose="02020600000000000000" pitchFamily="18" charset="-127"/>
                  <a:cs typeface="함초롬바탕" panose="02030504000101010101" pitchFamily="18" charset="-127"/>
                </a:rPr>
                <a:t>새로운 계산기가 생성 될 때</a:t>
              </a:r>
              <a:endPara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골목길" panose="02020600000000000000" pitchFamily="18" charset="-127"/>
                  <a:ea typeface="a골목길" panose="02020600000000000000" pitchFamily="18" charset="-127"/>
                  <a:cs typeface="함초롬바탕" panose="02030504000101010101" pitchFamily="18" charset="-127"/>
                </a:rPr>
                <a:t>Class</a:t>
              </a:r>
              <a:r>
                <a:rPr lang="ko-KR" altLang="en-US" sz="1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골목길" panose="02020600000000000000" pitchFamily="18" charset="-127"/>
                  <a:ea typeface="a골목길" panose="02020600000000000000" pitchFamily="18" charset="-127"/>
                  <a:cs typeface="함초롬바탕" panose="02030504000101010101" pitchFamily="18" charset="-127"/>
                </a:rPr>
                <a:t>도 새로 만들어 집니다</a:t>
              </a:r>
              <a:r>
                <a:rPr lang="en-US" altLang="ko-KR" sz="1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골목길" panose="02020600000000000000" pitchFamily="18" charset="-127"/>
                  <a:ea typeface="a골목길" panose="02020600000000000000" pitchFamily="18" charset="-127"/>
                  <a:cs typeface="함초롬바탕" panose="02030504000101010101" pitchFamily="18" charset="-127"/>
                </a:rPr>
                <a:t>.</a:t>
              </a:r>
            </a:p>
          </p:txBody>
        </p:sp>
        <p:cxnSp>
          <p:nvCxnSpPr>
            <p:cNvPr id="7" name="직선 화살표 연결선 6"/>
            <p:cNvCxnSpPr>
              <a:cxnSpLocks/>
              <a:stCxn id="13" idx="3"/>
              <a:endCxn id="14" idx="2"/>
            </p:cNvCxnSpPr>
            <p:nvPr/>
          </p:nvCxnSpPr>
          <p:spPr>
            <a:xfrm flipV="1">
              <a:off x="3728692" y="2188292"/>
              <a:ext cx="2364100" cy="71237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cxnSpLocks/>
              <a:stCxn id="19" idx="3"/>
              <a:endCxn id="22" idx="2"/>
            </p:cNvCxnSpPr>
            <p:nvPr/>
          </p:nvCxnSpPr>
          <p:spPr>
            <a:xfrm flipV="1">
              <a:off x="5293165" y="6000856"/>
              <a:ext cx="799626" cy="277699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1366786" y="6127433"/>
              <a:ext cx="3926379" cy="30224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골목길" panose="02020600000000000000" pitchFamily="18" charset="-127"/>
                <a:ea typeface="a골목길" panose="02020600000000000000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520791" y="3770986"/>
              <a:ext cx="2800952" cy="624678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골목길" panose="02020600000000000000" pitchFamily="18" charset="-127"/>
                <a:ea typeface="a골목길" panose="02020600000000000000" pitchFamily="18" charset="-127"/>
              </a:endParaRPr>
            </a:p>
          </p:txBody>
        </p:sp>
        <p:cxnSp>
          <p:nvCxnSpPr>
            <p:cNvPr id="29" name="직선 화살표 연결선 28"/>
            <p:cNvCxnSpPr>
              <a:cxnSpLocks/>
              <a:endCxn id="20" idx="1"/>
            </p:cNvCxnSpPr>
            <p:nvPr/>
          </p:nvCxnSpPr>
          <p:spPr>
            <a:xfrm flipV="1">
              <a:off x="4321743" y="3146996"/>
              <a:ext cx="2524745" cy="989212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7C9DF5E2-3646-6693-3C2A-564EFA87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86" y="303084"/>
            <a:ext cx="4920879" cy="1325563"/>
          </a:xfrm>
        </p:spPr>
        <p:txBody>
          <a:bodyPr>
            <a:normAutofit/>
          </a:bodyPr>
          <a:lstStyle/>
          <a:p>
            <a:r>
              <a:rPr lang="en-US" altLang="ko-KR" sz="4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2. JAVASCRIPT</a:t>
            </a:r>
            <a:endParaRPr lang="ko-KR" altLang="en-US" spc="300" dirty="0">
              <a:solidFill>
                <a:schemeClr val="tx1">
                  <a:lumMod val="75000"/>
                  <a:lumOff val="2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86528" y="6252045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</a:rPr>
              <a:t>13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  <p:sp>
        <p:nvSpPr>
          <p:cNvPr id="18" name="대각선 방향의 모서리가 둥근 사각형 17">
            <a:hlinkClick r:id="rId4"/>
          </p:cNvPr>
          <p:cNvSpPr/>
          <p:nvPr/>
        </p:nvSpPr>
        <p:spPr>
          <a:xfrm>
            <a:off x="5644613" y="541022"/>
            <a:ext cx="2387060" cy="776246"/>
          </a:xfrm>
          <a:prstGeom prst="round2DiagRect">
            <a:avLst>
              <a:gd name="adj1" fmla="val 16667"/>
              <a:gd name="adj2" fmla="val 317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  <a:hlinkClick r:id="rId4"/>
              </a:rPr>
              <a:t>계산기 바로가기</a:t>
            </a:r>
            <a:endParaRPr lang="en-US" altLang="ko-KR" spc="300" dirty="0">
              <a:solidFill>
                <a:schemeClr val="tx1">
                  <a:lumMod val="65000"/>
                  <a:lumOff val="3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02519" y="3015137"/>
            <a:ext cx="682301" cy="26371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192841" y="3486841"/>
            <a:ext cx="391979" cy="33875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  <p:cxnSp>
        <p:nvCxnSpPr>
          <p:cNvPr id="31" name="직선 화살표 연결선 30"/>
          <p:cNvCxnSpPr>
            <a:cxnSpLocks/>
            <a:endCxn id="30" idx="1"/>
          </p:cNvCxnSpPr>
          <p:nvPr/>
        </p:nvCxnSpPr>
        <p:spPr>
          <a:xfrm flipV="1">
            <a:off x="4377774" y="3656219"/>
            <a:ext cx="2815067" cy="1707250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76822" y="5091149"/>
            <a:ext cx="2800952" cy="62467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2684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153" y="3213568"/>
            <a:ext cx="969066" cy="15474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596" y="3217024"/>
            <a:ext cx="971329" cy="154051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ADDA7A9-D0BA-8CD7-1416-95847A301C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55" t="8448" r="5473" b="44623"/>
          <a:stretch/>
        </p:blipFill>
        <p:spPr>
          <a:xfrm>
            <a:off x="142631" y="1895236"/>
            <a:ext cx="6302711" cy="2570885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E4061F2B-3FD7-44DA-EFB7-1FB457206B2A}"/>
              </a:ext>
            </a:extLst>
          </p:cNvPr>
          <p:cNvSpPr/>
          <p:nvPr/>
        </p:nvSpPr>
        <p:spPr>
          <a:xfrm>
            <a:off x="196563" y="365123"/>
            <a:ext cx="5272327" cy="1201486"/>
          </a:xfrm>
          <a:prstGeom prst="ellipse">
            <a:avLst/>
          </a:prstGeom>
          <a:solidFill>
            <a:srgbClr val="F8E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4" name="대각선 방향의 모서리가 둥근 사각형 13"/>
          <p:cNvSpPr/>
          <p:nvPr/>
        </p:nvSpPr>
        <p:spPr>
          <a:xfrm>
            <a:off x="6615153" y="1911556"/>
            <a:ext cx="3148216" cy="1305469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Switch,</a:t>
            </a: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 </a:t>
            </a: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toFixed</a:t>
            </a: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 를</a:t>
            </a:r>
            <a:endParaRPr lang="en-US" altLang="ko-KR" sz="16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이용해서 소수점 자릿수를 설정하였습니다</a:t>
            </a: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.</a:t>
            </a:r>
          </a:p>
        </p:txBody>
      </p:sp>
      <p:cxnSp>
        <p:nvCxnSpPr>
          <p:cNvPr id="25" name="직선 화살표 연결선 24"/>
          <p:cNvCxnSpPr>
            <a:cxnSpLocks/>
          </p:cNvCxnSpPr>
          <p:nvPr/>
        </p:nvCxnSpPr>
        <p:spPr>
          <a:xfrm>
            <a:off x="6179419" y="3060834"/>
            <a:ext cx="504014" cy="302165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217903" y="2612793"/>
            <a:ext cx="3961516" cy="61840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C9DF5E2-3646-6693-3C2A-564EFA87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86" y="303084"/>
            <a:ext cx="4920879" cy="1325563"/>
          </a:xfrm>
        </p:spPr>
        <p:txBody>
          <a:bodyPr>
            <a:normAutofit/>
          </a:bodyPr>
          <a:lstStyle/>
          <a:p>
            <a:r>
              <a:rPr lang="en-US" altLang="ko-KR" sz="4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504000101010101" pitchFamily="18" charset="-127"/>
              </a:rPr>
              <a:t>2. JAVASCRIPT</a:t>
            </a:r>
            <a:endParaRPr lang="ko-KR" altLang="en-US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cs typeface="함초롬바탕" panose="02030504000101010101" pitchFamily="18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E261F93-FFF5-3F8F-D9DD-DF38D5C028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98" t="21623" r="5766" b="22494"/>
          <a:stretch/>
        </p:blipFill>
        <p:spPr>
          <a:xfrm>
            <a:off x="142631" y="4864030"/>
            <a:ext cx="6302711" cy="1388015"/>
          </a:xfrm>
          <a:prstGeom prst="rect">
            <a:avLst/>
          </a:prstGeom>
        </p:spPr>
      </p:pic>
      <p:sp>
        <p:nvSpPr>
          <p:cNvPr id="31" name="대각선 방향의 모서리가 둥근 사각형 13">
            <a:extLst>
              <a:ext uri="{FF2B5EF4-FFF2-40B4-BE49-F238E27FC236}">
                <a16:creationId xmlns:a16="http://schemas.microsoft.com/office/drawing/2014/main" id="{928FBC6C-A89E-CC75-21E9-510F2DFF437F}"/>
              </a:ext>
            </a:extLst>
          </p:cNvPr>
          <p:cNvSpPr/>
          <p:nvPr/>
        </p:nvSpPr>
        <p:spPr>
          <a:xfrm>
            <a:off x="6593305" y="4871314"/>
            <a:ext cx="3170064" cy="1373446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Try</a:t>
            </a: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 </a:t>
            </a: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catch </a:t>
            </a: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를 이용하여</a:t>
            </a:r>
            <a:endParaRPr lang="en-US" altLang="ko-KR" sz="16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수식 오류를 잡을 수 있게 하였습니다</a:t>
            </a: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3D20B8-9D32-A810-95B8-64923F219329}"/>
              </a:ext>
            </a:extLst>
          </p:cNvPr>
          <p:cNvSpPr/>
          <p:nvPr/>
        </p:nvSpPr>
        <p:spPr>
          <a:xfrm>
            <a:off x="372286" y="5245768"/>
            <a:ext cx="4356186" cy="8414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5966341-DD12-F167-25EC-B634E2FA16D1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4728472" y="5666506"/>
            <a:ext cx="1864833" cy="0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286528" y="6252045"/>
            <a:ext cx="567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대각선 방향의 모서리가 둥근 사각형 14">
            <a:hlinkClick r:id="rId6"/>
          </p:cNvPr>
          <p:cNvSpPr/>
          <p:nvPr/>
        </p:nvSpPr>
        <p:spPr>
          <a:xfrm>
            <a:off x="5644613" y="541022"/>
            <a:ext cx="2387060" cy="776246"/>
          </a:xfrm>
          <a:prstGeom prst="round2DiagRect">
            <a:avLst>
              <a:gd name="adj1" fmla="val 16667"/>
              <a:gd name="adj2" fmla="val 317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  <a:hlinkClick r:id="rId6"/>
              </a:rPr>
              <a:t>계산기 바로가기</a:t>
            </a:r>
            <a:endParaRPr lang="en-US" altLang="ko-KR" spc="3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함초롬바탕" panose="02030504000101010101" pitchFamily="18" charset="-127"/>
            </a:endParaRPr>
          </a:p>
        </p:txBody>
      </p:sp>
      <p:cxnSp>
        <p:nvCxnSpPr>
          <p:cNvPr id="18" name="직선 화살표 연결선 17"/>
          <p:cNvCxnSpPr>
            <a:cxnSpLocks/>
            <a:stCxn id="23" idx="3"/>
          </p:cNvCxnSpPr>
          <p:nvPr/>
        </p:nvCxnSpPr>
        <p:spPr>
          <a:xfrm flipV="1">
            <a:off x="6179419" y="3639506"/>
            <a:ext cx="1515034" cy="52120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217903" y="3382425"/>
            <a:ext cx="3961516" cy="61840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4302" y="3210465"/>
            <a:ext cx="956580" cy="1538449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2217903" y="4049114"/>
            <a:ext cx="3961516" cy="41700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29" name="직선 화살표 연결선 28"/>
          <p:cNvCxnSpPr>
            <a:cxnSpLocks/>
          </p:cNvCxnSpPr>
          <p:nvPr/>
        </p:nvCxnSpPr>
        <p:spPr>
          <a:xfrm flipV="1">
            <a:off x="6176075" y="3665066"/>
            <a:ext cx="2618227" cy="636618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201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1EDE48-01F8-5537-3488-5AAB11E2D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38" t="11792" r="5838" b="11979"/>
          <a:stretch/>
        </p:blipFill>
        <p:spPr>
          <a:xfrm>
            <a:off x="572114" y="1691786"/>
            <a:ext cx="6161367" cy="2890548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E4061F2B-3FD7-44DA-EFB7-1FB457206B2A}"/>
              </a:ext>
            </a:extLst>
          </p:cNvPr>
          <p:cNvSpPr/>
          <p:nvPr/>
        </p:nvSpPr>
        <p:spPr>
          <a:xfrm>
            <a:off x="196563" y="365123"/>
            <a:ext cx="5272327" cy="1201486"/>
          </a:xfrm>
          <a:prstGeom prst="ellipse">
            <a:avLst/>
          </a:prstGeom>
          <a:solidFill>
            <a:srgbClr val="F8E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" name="대각선 방향의 모서리가 둥근 사각형 13"/>
          <p:cNvSpPr/>
          <p:nvPr/>
        </p:nvSpPr>
        <p:spPr>
          <a:xfrm>
            <a:off x="7066141" y="1749631"/>
            <a:ext cx="2179315" cy="2761802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바탕" panose="02030504000101010101" pitchFamily="18" charset="-127"/>
              </a:rPr>
              <a:t>중첩클래스를 </a:t>
            </a:r>
            <a:endParaRPr lang="en-US" altLang="ko-KR" sz="1600" spc="3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바탕" panose="02030504000101010101" pitchFamily="18" charset="-127"/>
              </a:rPr>
              <a:t>이용하여 </a:t>
            </a:r>
            <a:endParaRPr lang="en-US" altLang="ko-KR" sz="1600" spc="3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바탕" panose="02030504000101010101" pitchFamily="18" charset="-127"/>
              </a:rPr>
              <a:t>Canvas</a:t>
            </a: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바탕" panose="02030504000101010101" pitchFamily="18" charset="-127"/>
              </a:rPr>
              <a:t>를 </a:t>
            </a: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바탕" panose="02030504000101010101" pitchFamily="18" charset="-127"/>
              </a:rPr>
              <a:t>control</a:t>
            </a:r>
          </a:p>
          <a:p>
            <a:pPr>
              <a:lnSpc>
                <a:spcPct val="150000"/>
              </a:lnSpc>
            </a:pP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바탕" panose="02030504000101010101" pitchFamily="18" charset="-127"/>
              </a:rPr>
              <a:t>하는 부분을</a:t>
            </a: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바탕" panose="0203050400010101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바탕" panose="02030504000101010101" pitchFamily="18" charset="-127"/>
              </a:rPr>
              <a:t>나누었습니다</a:t>
            </a: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바탕" panose="02030504000101010101" pitchFamily="18" charset="-127"/>
              </a:rPr>
              <a:t>.</a:t>
            </a:r>
          </a:p>
        </p:txBody>
      </p:sp>
      <p:cxnSp>
        <p:nvCxnSpPr>
          <p:cNvPr id="25" name="직선 화살표 연결선 24"/>
          <p:cNvCxnSpPr>
            <a:cxnSpLocks/>
          </p:cNvCxnSpPr>
          <p:nvPr/>
        </p:nvCxnSpPr>
        <p:spPr>
          <a:xfrm>
            <a:off x="6541369" y="2898909"/>
            <a:ext cx="413886" cy="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829428" y="2022716"/>
            <a:ext cx="5601054" cy="248871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C9DF5E2-3646-6693-3C2A-564EFA87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86" y="303084"/>
            <a:ext cx="4920879" cy="1325563"/>
          </a:xfrm>
        </p:spPr>
        <p:txBody>
          <a:bodyPr>
            <a:normAutofit/>
          </a:bodyPr>
          <a:lstStyle/>
          <a:p>
            <a:r>
              <a:rPr lang="en-US" altLang="ko-KR" sz="4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함초롬바탕" panose="02030504000101010101" pitchFamily="18" charset="-127"/>
              </a:rPr>
              <a:t>2. JAVASCRIPT</a:t>
            </a:r>
            <a:endParaRPr lang="ko-KR" altLang="en-US" spc="3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  <p:sp>
        <p:nvSpPr>
          <p:cNvPr id="31" name="대각선 방향의 모서리가 둥근 사각형 13">
            <a:extLst>
              <a:ext uri="{FF2B5EF4-FFF2-40B4-BE49-F238E27FC236}">
                <a16:creationId xmlns:a16="http://schemas.microsoft.com/office/drawing/2014/main" id="{928FBC6C-A89E-CC75-21E9-510F2DFF437F}"/>
              </a:ext>
            </a:extLst>
          </p:cNvPr>
          <p:cNvSpPr/>
          <p:nvPr/>
        </p:nvSpPr>
        <p:spPr>
          <a:xfrm>
            <a:off x="558513" y="4807398"/>
            <a:ext cx="8686944" cy="1676676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바탕" panose="02030504000101010101" pitchFamily="18" charset="-127"/>
              </a:rPr>
              <a:t>Canvas</a:t>
            </a: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바탕" panose="02030504000101010101" pitchFamily="18" charset="-127"/>
              </a:rPr>
              <a:t> 를 축소 확대 하거나 이동할 때</a:t>
            </a:r>
            <a:endParaRPr lang="en-US" altLang="ko-KR" sz="1600" spc="3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바탕" panose="02030504000101010101" pitchFamily="18" charset="-127"/>
              </a:rPr>
              <a:t>x </a:t>
            </a: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바탕" panose="02030504000101010101" pitchFamily="18" charset="-127"/>
              </a:rPr>
              <a:t>좌표</a:t>
            </a: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바탕" panose="02030504000101010101" pitchFamily="18" charset="-127"/>
              </a:rPr>
              <a:t>, y </a:t>
            </a: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바탕" panose="02030504000101010101" pitchFamily="18" charset="-127"/>
              </a:rPr>
              <a:t>좌표</a:t>
            </a: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바탕" panose="02030504000101010101" pitchFamily="18" charset="-127"/>
              </a:rPr>
              <a:t>, scaleFactor</a:t>
            </a: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바탕" panose="02030504000101010101" pitchFamily="18" charset="-127"/>
              </a:rPr>
              <a:t>를 조정하여 </a:t>
            </a: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바탕" panose="02030504000101010101" pitchFamily="18" charset="-127"/>
              </a:rPr>
              <a:t>canvas </a:t>
            </a: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바탕" panose="02030504000101010101" pitchFamily="18" charset="-127"/>
              </a:rPr>
              <a:t>를 </a:t>
            </a:r>
            <a:endParaRPr lang="en-US" altLang="ko-KR" sz="1600" spc="3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바탕" panose="02030504000101010101" pitchFamily="18" charset="-127"/>
              </a:rPr>
              <a:t>그리는 방식으로 설계하였습니다</a:t>
            </a: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3D20B8-9D32-A810-95B8-64923F219329}"/>
              </a:ext>
            </a:extLst>
          </p:cNvPr>
          <p:cNvSpPr/>
          <p:nvPr/>
        </p:nvSpPr>
        <p:spPr>
          <a:xfrm>
            <a:off x="1970025" y="3940535"/>
            <a:ext cx="1836165" cy="57089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5966341-DD12-F167-25EC-B634E2FA16D1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2888108" y="4511433"/>
            <a:ext cx="0" cy="351008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86528" y="6252045"/>
            <a:ext cx="521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15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3" name="대각선 방향의 모서리가 둥근 사각형 12">
            <a:hlinkClick r:id="rId3"/>
          </p:cNvPr>
          <p:cNvSpPr/>
          <p:nvPr/>
        </p:nvSpPr>
        <p:spPr>
          <a:xfrm>
            <a:off x="5644613" y="541022"/>
            <a:ext cx="2387060" cy="776246"/>
          </a:xfrm>
          <a:prstGeom prst="round2DiagRect">
            <a:avLst>
              <a:gd name="adj1" fmla="val 16667"/>
              <a:gd name="adj2" fmla="val 317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함초롬바탕" panose="02030504000101010101" pitchFamily="18" charset="-127"/>
                <a:hlinkClick r:id="rId3"/>
              </a:rPr>
              <a:t>계산기 바로가기</a:t>
            </a:r>
            <a:endParaRPr lang="en-US" altLang="ko-KR" spc="3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3919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55994" y="1689023"/>
            <a:ext cx="7438214" cy="4349139"/>
            <a:chOff x="365566" y="1690686"/>
            <a:chExt cx="9174869" cy="4936069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/>
            <a:srcRect l="9226" t="14397" r="9226" b="15591"/>
            <a:stretch/>
          </p:blipFill>
          <p:spPr>
            <a:xfrm>
              <a:off x="365566" y="4197948"/>
              <a:ext cx="4542614" cy="2428807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/>
            <a:srcRect l="8828" t="10724" r="13173" b="41807"/>
            <a:stretch/>
          </p:blipFill>
          <p:spPr>
            <a:xfrm>
              <a:off x="365566" y="1690686"/>
              <a:ext cx="4542614" cy="2387913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4"/>
            <a:srcRect l="9854" t="15113" r="8974" b="14635"/>
            <a:stretch/>
          </p:blipFill>
          <p:spPr>
            <a:xfrm>
              <a:off x="5051125" y="1690686"/>
              <a:ext cx="4489310" cy="2382414"/>
            </a:xfrm>
            <a:prstGeom prst="rect">
              <a:avLst/>
            </a:prstGeom>
          </p:spPr>
        </p:pic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E4061F2B-3FD7-44DA-EFB7-1FB457206B2A}"/>
              </a:ext>
            </a:extLst>
          </p:cNvPr>
          <p:cNvSpPr/>
          <p:nvPr/>
        </p:nvSpPr>
        <p:spPr>
          <a:xfrm>
            <a:off x="196563" y="365123"/>
            <a:ext cx="5272327" cy="1201486"/>
          </a:xfrm>
          <a:prstGeom prst="ellipse">
            <a:avLst/>
          </a:prstGeom>
          <a:solidFill>
            <a:srgbClr val="F8E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C9DF5E2-3646-6693-3C2A-564EFA87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86" y="303084"/>
            <a:ext cx="4920879" cy="1325563"/>
          </a:xfrm>
        </p:spPr>
        <p:txBody>
          <a:bodyPr>
            <a:normAutofit/>
          </a:bodyPr>
          <a:lstStyle/>
          <a:p>
            <a:r>
              <a:rPr lang="en-US" altLang="ko-KR" sz="4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2. JAVASCRIPT</a:t>
            </a:r>
            <a:endParaRPr lang="ko-KR" altLang="en-US" spc="300" dirty="0">
              <a:solidFill>
                <a:schemeClr val="tx1">
                  <a:lumMod val="75000"/>
                  <a:lumOff val="2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4" name="대각선 방향의 모서리가 둥근 사각형 13"/>
          <p:cNvSpPr/>
          <p:nvPr/>
        </p:nvSpPr>
        <p:spPr>
          <a:xfrm>
            <a:off x="4181475" y="4159908"/>
            <a:ext cx="3409950" cy="1878254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x </a:t>
            </a: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값과 </a:t>
            </a: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y</a:t>
            </a: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값</a:t>
            </a: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, scaleFactor </a:t>
            </a: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값을 증가</a:t>
            </a: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감소를 설정하여 그래프가</a:t>
            </a: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무한대로 가지 않게 막았습니다</a:t>
            </a: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.</a:t>
            </a:r>
          </a:p>
        </p:txBody>
      </p:sp>
      <p:cxnSp>
        <p:nvCxnSpPr>
          <p:cNvPr id="25" name="직선 화살표 연결선 24"/>
          <p:cNvCxnSpPr>
            <a:cxnSpLocks/>
            <a:stCxn id="32" idx="3"/>
            <a:endCxn id="14" idx="2"/>
          </p:cNvCxnSpPr>
          <p:nvPr/>
        </p:nvCxnSpPr>
        <p:spPr>
          <a:xfrm>
            <a:off x="3550337" y="3215386"/>
            <a:ext cx="631138" cy="1883649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3D20B8-9D32-A810-95B8-64923F219329}"/>
              </a:ext>
            </a:extLst>
          </p:cNvPr>
          <p:cNvSpPr/>
          <p:nvPr/>
        </p:nvSpPr>
        <p:spPr>
          <a:xfrm>
            <a:off x="1041470" y="2802821"/>
            <a:ext cx="2508867" cy="8251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3D20B8-9D32-A810-95B8-64923F219329}"/>
              </a:ext>
            </a:extLst>
          </p:cNvPr>
          <p:cNvSpPr/>
          <p:nvPr/>
        </p:nvSpPr>
        <p:spPr>
          <a:xfrm>
            <a:off x="835096" y="5053897"/>
            <a:ext cx="2309518" cy="71405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3D20B8-9D32-A810-95B8-64923F219329}"/>
              </a:ext>
            </a:extLst>
          </p:cNvPr>
          <p:cNvSpPr/>
          <p:nvPr/>
        </p:nvSpPr>
        <p:spPr>
          <a:xfrm>
            <a:off x="4657565" y="2815873"/>
            <a:ext cx="2465653" cy="6744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  <p:cxnSp>
        <p:nvCxnSpPr>
          <p:cNvPr id="34" name="직선 화살표 연결선 33"/>
          <p:cNvCxnSpPr>
            <a:cxnSpLocks/>
            <a:stCxn id="30" idx="2"/>
            <a:endCxn id="14" idx="3"/>
          </p:cNvCxnSpPr>
          <p:nvPr/>
        </p:nvCxnSpPr>
        <p:spPr>
          <a:xfrm flipH="1">
            <a:off x="5886450" y="3490336"/>
            <a:ext cx="3942" cy="66957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286528" y="6252045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</a:rPr>
              <a:t>16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  <p:sp>
        <p:nvSpPr>
          <p:cNvPr id="43" name="대각선 방향의 모서리가 둥근 사각형 42">
            <a:hlinkClick r:id="rId5"/>
          </p:cNvPr>
          <p:cNvSpPr/>
          <p:nvPr/>
        </p:nvSpPr>
        <p:spPr>
          <a:xfrm>
            <a:off x="5644613" y="541022"/>
            <a:ext cx="2387060" cy="776246"/>
          </a:xfrm>
          <a:prstGeom prst="round2DiagRect">
            <a:avLst>
              <a:gd name="adj1" fmla="val 16667"/>
              <a:gd name="adj2" fmla="val 317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  <a:hlinkClick r:id="rId5"/>
              </a:rPr>
              <a:t>계산기 바로가기</a:t>
            </a:r>
            <a:endParaRPr lang="en-US" altLang="ko-KR" spc="300" dirty="0">
              <a:solidFill>
                <a:schemeClr val="tx1">
                  <a:lumMod val="65000"/>
                  <a:lumOff val="3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5716" y="1805661"/>
            <a:ext cx="1829310" cy="1824760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6666" y="4196690"/>
            <a:ext cx="1848360" cy="1841472"/>
          </a:xfrm>
          <a:prstGeom prst="rect">
            <a:avLst/>
          </a:prstGeom>
        </p:spPr>
      </p:pic>
      <p:sp>
        <p:nvSpPr>
          <p:cNvPr id="51" name="대각선 방향의 모서리가 둥근 사각형 50"/>
          <p:cNvSpPr/>
          <p:nvPr/>
        </p:nvSpPr>
        <p:spPr>
          <a:xfrm>
            <a:off x="7810096" y="1446307"/>
            <a:ext cx="1973157" cy="359354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최대 </a:t>
            </a:r>
            <a:r>
              <a:rPr lang="en-US" altLang="ko-KR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scaleFactor</a:t>
            </a:r>
          </a:p>
        </p:txBody>
      </p:sp>
      <p:sp>
        <p:nvSpPr>
          <p:cNvPr id="52" name="대각선 방향의 모서리가 둥근 사각형 51"/>
          <p:cNvSpPr/>
          <p:nvPr/>
        </p:nvSpPr>
        <p:spPr>
          <a:xfrm>
            <a:off x="7810095" y="3869083"/>
            <a:ext cx="1973157" cy="359354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최소 </a:t>
            </a:r>
            <a:r>
              <a:rPr lang="en-US" altLang="ko-KR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scaleFactor</a:t>
            </a:r>
          </a:p>
        </p:txBody>
      </p:sp>
      <p:cxnSp>
        <p:nvCxnSpPr>
          <p:cNvPr id="56" name="직선 화살표 연결선 55"/>
          <p:cNvCxnSpPr>
            <a:cxnSpLocks/>
            <a:stCxn id="20" idx="3"/>
            <a:endCxn id="14" idx="2"/>
          </p:cNvCxnSpPr>
          <p:nvPr/>
        </p:nvCxnSpPr>
        <p:spPr>
          <a:xfrm flipV="1">
            <a:off x="3144614" y="5099035"/>
            <a:ext cx="1036861" cy="31189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054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E4061F2B-3FD7-44DA-EFB7-1FB457206B2A}"/>
              </a:ext>
            </a:extLst>
          </p:cNvPr>
          <p:cNvSpPr/>
          <p:nvPr/>
        </p:nvSpPr>
        <p:spPr>
          <a:xfrm>
            <a:off x="196563" y="365123"/>
            <a:ext cx="5272327" cy="1201486"/>
          </a:xfrm>
          <a:prstGeom prst="ellipse">
            <a:avLst/>
          </a:prstGeom>
          <a:solidFill>
            <a:srgbClr val="F8E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C9DF5E2-3646-6693-3C2A-564EFA87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86" y="303084"/>
            <a:ext cx="4920879" cy="1325563"/>
          </a:xfrm>
        </p:spPr>
        <p:txBody>
          <a:bodyPr>
            <a:normAutofit/>
          </a:bodyPr>
          <a:lstStyle/>
          <a:p>
            <a:r>
              <a:rPr lang="en-US" altLang="ko-KR" sz="4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2. JAVASCRIPT</a:t>
            </a:r>
            <a:endParaRPr lang="ko-KR" altLang="en-US" spc="300" dirty="0">
              <a:solidFill>
                <a:schemeClr val="tx1">
                  <a:lumMod val="75000"/>
                  <a:lumOff val="2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35645" y="1628648"/>
            <a:ext cx="8634710" cy="4695952"/>
            <a:chOff x="623588" y="1628648"/>
            <a:chExt cx="8634710" cy="4695952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2"/>
            <a:srcRect l="8456" t="8048" r="9017" b="7795"/>
            <a:stretch/>
          </p:blipFill>
          <p:spPr>
            <a:xfrm>
              <a:off x="623588" y="1628648"/>
              <a:ext cx="4158463" cy="4695952"/>
            </a:xfrm>
            <a:prstGeom prst="rect">
              <a:avLst/>
            </a:prstGeom>
          </p:spPr>
        </p:pic>
        <p:sp>
          <p:nvSpPr>
            <p:cNvPr id="14" name="대각선 방향의 모서리가 둥근 사각형 13"/>
            <p:cNvSpPr/>
            <p:nvPr/>
          </p:nvSpPr>
          <p:spPr>
            <a:xfrm>
              <a:off x="5033351" y="1661987"/>
              <a:ext cx="4224947" cy="1963991"/>
            </a:xfrm>
            <a:prstGeom prst="round2Diag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골목길" panose="02020600000000000000" pitchFamily="18" charset="-127"/>
                  <a:ea typeface="a골목길" panose="02020600000000000000" pitchFamily="18" charset="-127"/>
                  <a:cs typeface="함초롬바탕" panose="02030504000101010101" pitchFamily="18" charset="-127"/>
                </a:rPr>
                <a:t>리셋 버튼을 누르면 </a:t>
              </a:r>
              <a:endPara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골목길" panose="02020600000000000000" pitchFamily="18" charset="-127"/>
                  <a:ea typeface="a골목길" panose="02020600000000000000" pitchFamily="18" charset="-127"/>
                  <a:cs typeface="함초롬바탕" panose="02030504000101010101" pitchFamily="18" charset="-127"/>
                </a:rPr>
                <a:t>x </a:t>
              </a:r>
              <a:r>
                <a:rPr lang="ko-KR" altLang="en-US" sz="1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골목길" panose="02020600000000000000" pitchFamily="18" charset="-127"/>
                  <a:ea typeface="a골목길" panose="02020600000000000000" pitchFamily="18" charset="-127"/>
                  <a:cs typeface="함초롬바탕" panose="02030504000101010101" pitchFamily="18" charset="-127"/>
                </a:rPr>
                <a:t>값과 </a:t>
              </a:r>
              <a:r>
                <a:rPr lang="en-US" altLang="ko-KR" sz="1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골목길" panose="02020600000000000000" pitchFamily="18" charset="-127"/>
                  <a:ea typeface="a골목길" panose="02020600000000000000" pitchFamily="18" charset="-127"/>
                  <a:cs typeface="함초롬바탕" panose="02030504000101010101" pitchFamily="18" charset="-127"/>
                </a:rPr>
                <a:t>y</a:t>
              </a:r>
              <a:r>
                <a:rPr lang="ko-KR" altLang="en-US" sz="1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골목길" panose="02020600000000000000" pitchFamily="18" charset="-127"/>
                  <a:ea typeface="a골목길" panose="02020600000000000000" pitchFamily="18" charset="-127"/>
                  <a:cs typeface="함초롬바탕" panose="02030504000101010101" pitchFamily="18" charset="-127"/>
                </a:rPr>
                <a:t>값</a:t>
              </a:r>
              <a:r>
                <a:rPr lang="en-US" altLang="ko-KR" sz="1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골목길" panose="02020600000000000000" pitchFamily="18" charset="-127"/>
                  <a:ea typeface="a골목길" panose="02020600000000000000" pitchFamily="18" charset="-127"/>
                  <a:cs typeface="함초롬바탕" panose="02030504000101010101" pitchFamily="18" charset="-127"/>
                </a:rPr>
                <a:t>, scaleFactor </a:t>
              </a:r>
              <a:r>
                <a:rPr lang="ko-KR" altLang="en-US" sz="1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골목길" panose="02020600000000000000" pitchFamily="18" charset="-127"/>
                  <a:ea typeface="a골목길" panose="02020600000000000000" pitchFamily="18" charset="-127"/>
                  <a:cs typeface="함초롬바탕" panose="02030504000101010101" pitchFamily="18" charset="-127"/>
                </a:rPr>
                <a:t>값을</a:t>
              </a:r>
              <a:endPara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골목길" panose="02020600000000000000" pitchFamily="18" charset="-127"/>
                  <a:ea typeface="a골목길" panose="02020600000000000000" pitchFamily="18" charset="-127"/>
                  <a:cs typeface="함초롬바탕" panose="02030504000101010101" pitchFamily="18" charset="-127"/>
                </a:rPr>
                <a:t>초기화 해줍니다</a:t>
              </a:r>
              <a:r>
                <a:rPr lang="en-US" altLang="ko-KR" sz="1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골목길" panose="02020600000000000000" pitchFamily="18" charset="-127"/>
                  <a:ea typeface="a골목길" panose="02020600000000000000" pitchFamily="18" charset="-127"/>
                  <a:cs typeface="함초롬바탕" panose="02030504000101010101" pitchFamily="18" charset="-127"/>
                </a:rPr>
                <a:t>.</a:t>
              </a:r>
            </a:p>
          </p:txBody>
        </p:sp>
        <p:cxnSp>
          <p:nvCxnSpPr>
            <p:cNvPr id="25" name="직선 화살표 연결선 24"/>
            <p:cNvCxnSpPr>
              <a:cxnSpLocks/>
              <a:stCxn id="32" idx="3"/>
            </p:cNvCxnSpPr>
            <p:nvPr/>
          </p:nvCxnSpPr>
          <p:spPr>
            <a:xfrm flipV="1">
              <a:off x="4191625" y="3004127"/>
              <a:ext cx="841728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93D20B8-9D32-A810-95B8-64923F219329}"/>
                </a:ext>
              </a:extLst>
            </p:cNvPr>
            <p:cNvSpPr/>
            <p:nvPr/>
          </p:nvSpPr>
          <p:spPr>
            <a:xfrm>
              <a:off x="1473824" y="2691736"/>
              <a:ext cx="2717801" cy="62478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골목길" panose="02020600000000000000" pitchFamily="18" charset="-127"/>
                <a:ea typeface="a골목길" panose="02020600000000000000" pitchFamily="18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93D20B8-9D32-A810-95B8-64923F219329}"/>
                </a:ext>
              </a:extLst>
            </p:cNvPr>
            <p:cNvSpPr/>
            <p:nvPr/>
          </p:nvSpPr>
          <p:spPr>
            <a:xfrm>
              <a:off x="1473824" y="3332086"/>
              <a:ext cx="2717801" cy="2662313"/>
            </a:xfrm>
            <a:prstGeom prst="rect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골목길" panose="02020600000000000000" pitchFamily="18" charset="-127"/>
                <a:ea typeface="a골목길" panose="02020600000000000000" pitchFamily="18" charset="-127"/>
              </a:endParaRPr>
            </a:p>
          </p:txBody>
        </p:sp>
        <p:cxnSp>
          <p:nvCxnSpPr>
            <p:cNvPr id="24" name="직선 화살표 연결선 23"/>
            <p:cNvCxnSpPr>
              <a:cxnSpLocks/>
            </p:cNvCxnSpPr>
            <p:nvPr/>
          </p:nvCxnSpPr>
          <p:spPr>
            <a:xfrm flipV="1">
              <a:off x="4235536" y="4642760"/>
              <a:ext cx="797815" cy="1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대각선 방향의 모서리가 둥근 사각형 26"/>
            <p:cNvSpPr/>
            <p:nvPr/>
          </p:nvSpPr>
          <p:spPr>
            <a:xfrm>
              <a:off x="5033350" y="3939126"/>
              <a:ext cx="4224947" cy="2385474"/>
            </a:xfrm>
            <a:prstGeom prst="round2Diag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골목길" panose="02020600000000000000" pitchFamily="18" charset="-127"/>
                  <a:ea typeface="a골목길" panose="02020600000000000000" pitchFamily="18" charset="-127"/>
                  <a:cs typeface="함초롬바탕" panose="02030504000101010101" pitchFamily="18" charset="-127"/>
                </a:rPr>
                <a:t>그래프를 다시 그리는 함수를 </a:t>
              </a:r>
              <a:endPara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골목길" panose="02020600000000000000" pitchFamily="18" charset="-127"/>
                  <a:ea typeface="a골목길" panose="02020600000000000000" pitchFamily="18" charset="-127"/>
                  <a:cs typeface="함초롬바탕" panose="02030504000101010101" pitchFamily="18" charset="-127"/>
                </a:rPr>
                <a:t>호출해서 원래 초기 상태의 </a:t>
              </a:r>
              <a:endPara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골목길" panose="02020600000000000000" pitchFamily="18" charset="-127"/>
                  <a:ea typeface="a골목길" panose="02020600000000000000" pitchFamily="18" charset="-127"/>
                  <a:cs typeface="함초롬바탕" panose="02030504000101010101" pitchFamily="18" charset="-127"/>
                </a:rPr>
                <a:t>그래프로 돌아가게 됩니다</a:t>
              </a:r>
              <a:r>
                <a:rPr lang="en-US" altLang="ko-KR" sz="1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골목길" panose="02020600000000000000" pitchFamily="18" charset="-127"/>
                  <a:ea typeface="a골목길" panose="02020600000000000000" pitchFamily="18" charset="-127"/>
                  <a:cs typeface="함초롬바탕" panose="02030504000101010101" pitchFamily="18" charset="-127"/>
                </a:rPr>
                <a:t>.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9286528" y="6252045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</a:rPr>
              <a:t>17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  <p:sp>
        <p:nvSpPr>
          <p:cNvPr id="33" name="대각선 방향의 모서리가 둥근 사각형 32">
            <a:hlinkClick r:id="rId3"/>
          </p:cNvPr>
          <p:cNvSpPr/>
          <p:nvPr/>
        </p:nvSpPr>
        <p:spPr>
          <a:xfrm>
            <a:off x="5644613" y="541022"/>
            <a:ext cx="2387060" cy="776246"/>
          </a:xfrm>
          <a:prstGeom prst="round2DiagRect">
            <a:avLst>
              <a:gd name="adj1" fmla="val 16667"/>
              <a:gd name="adj2" fmla="val 317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  <a:hlinkClick r:id="rId3"/>
              </a:rPr>
              <a:t>계산기 바로가기</a:t>
            </a:r>
            <a:endParaRPr lang="en-US" altLang="ko-KR" spc="300" dirty="0">
              <a:solidFill>
                <a:schemeClr val="tx1">
                  <a:lumMod val="65000"/>
                  <a:lumOff val="3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6286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E4061F2B-3FD7-44DA-EFB7-1FB457206B2A}"/>
              </a:ext>
            </a:extLst>
          </p:cNvPr>
          <p:cNvSpPr/>
          <p:nvPr/>
        </p:nvSpPr>
        <p:spPr>
          <a:xfrm>
            <a:off x="196563" y="365123"/>
            <a:ext cx="5272327" cy="1201486"/>
          </a:xfrm>
          <a:prstGeom prst="ellipse">
            <a:avLst/>
          </a:prstGeom>
          <a:solidFill>
            <a:srgbClr val="F8E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C9DF5E2-3646-6693-3C2A-564EFA87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86" y="303084"/>
            <a:ext cx="4920879" cy="1325563"/>
          </a:xfrm>
        </p:spPr>
        <p:txBody>
          <a:bodyPr>
            <a:normAutofit/>
          </a:bodyPr>
          <a:lstStyle/>
          <a:p>
            <a:r>
              <a:rPr lang="en-US" altLang="ko-KR" sz="4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2. JAVASCRIPT</a:t>
            </a:r>
            <a:endParaRPr lang="ko-KR" altLang="en-US" spc="300" dirty="0">
              <a:solidFill>
                <a:schemeClr val="tx1">
                  <a:lumMod val="75000"/>
                  <a:lumOff val="2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48082" y="1848688"/>
            <a:ext cx="9009837" cy="4552112"/>
            <a:chOff x="372286" y="1848688"/>
            <a:chExt cx="9009837" cy="4552112"/>
          </a:xfrm>
        </p:grpSpPr>
        <p:sp>
          <p:nvSpPr>
            <p:cNvPr id="27" name="대각선 방향의 모서리가 둥근 사각형 26"/>
            <p:cNvSpPr/>
            <p:nvPr/>
          </p:nvSpPr>
          <p:spPr>
            <a:xfrm>
              <a:off x="6324600" y="3939126"/>
              <a:ext cx="3057523" cy="2461674"/>
            </a:xfrm>
            <a:prstGeom prst="round2Diag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골목길" panose="02020600000000000000" pitchFamily="18" charset="-127"/>
                  <a:ea typeface="a골목길" panose="02020600000000000000" pitchFamily="18" charset="-127"/>
                  <a:cs typeface="함초롬바탕" panose="02030504000101010101" pitchFamily="18" charset="-127"/>
                </a:rPr>
                <a:t>Class</a:t>
              </a:r>
              <a:r>
                <a:rPr lang="ko-KR" altLang="en-US" sz="1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골목길" panose="02020600000000000000" pitchFamily="18" charset="-127"/>
                  <a:ea typeface="a골목길" panose="02020600000000000000" pitchFamily="18" charset="-127"/>
                  <a:cs typeface="함초롬바탕" panose="02030504000101010101" pitchFamily="18" charset="-127"/>
                </a:rPr>
                <a:t>의 </a:t>
              </a:r>
              <a:r>
                <a:rPr lang="en-US" altLang="ko-KR" sz="1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골목길" panose="02020600000000000000" pitchFamily="18" charset="-127"/>
                  <a:ea typeface="a골목길" panose="02020600000000000000" pitchFamily="18" charset="-127"/>
                  <a:cs typeface="함초롬바탕" panose="02030504000101010101" pitchFamily="18" charset="-127"/>
                </a:rPr>
                <a:t>id </a:t>
              </a:r>
              <a:r>
                <a:rPr lang="ko-KR" altLang="en-US" sz="1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골목길" panose="02020600000000000000" pitchFamily="18" charset="-127"/>
                  <a:ea typeface="a골목길" panose="02020600000000000000" pitchFamily="18" charset="-127"/>
                  <a:cs typeface="함초롬바탕" panose="02030504000101010101" pitchFamily="18" charset="-127"/>
                </a:rPr>
                <a:t>를 다르게</a:t>
              </a:r>
              <a:endPara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골목길" panose="02020600000000000000" pitchFamily="18" charset="-127"/>
                  <a:ea typeface="a골목길" panose="02020600000000000000" pitchFamily="18" charset="-127"/>
                  <a:cs typeface="함초롬바탕" panose="02030504000101010101" pitchFamily="18" charset="-127"/>
                </a:rPr>
                <a:t>설정하기 위해서 </a:t>
              </a:r>
              <a:endPara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골목길" panose="02020600000000000000" pitchFamily="18" charset="-127"/>
                  <a:ea typeface="a골목길" panose="02020600000000000000" pitchFamily="18" charset="-127"/>
                  <a:cs typeface="함초롬바탕" panose="02030504000101010101" pitchFamily="18" charset="-127"/>
                </a:rPr>
                <a:t>Index Id</a:t>
              </a:r>
              <a:r>
                <a:rPr lang="ko-KR" altLang="en-US" sz="1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골목길" panose="02020600000000000000" pitchFamily="18" charset="-127"/>
                  <a:ea typeface="a골목길" panose="02020600000000000000" pitchFamily="18" charset="-127"/>
                  <a:cs typeface="함초롬바탕" panose="02030504000101010101" pitchFamily="18" charset="-127"/>
                </a:rPr>
                <a:t>를 증가시켜 </a:t>
              </a:r>
              <a:endPara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골목길" panose="02020600000000000000" pitchFamily="18" charset="-127"/>
                  <a:ea typeface="a골목길" panose="02020600000000000000" pitchFamily="18" charset="-127"/>
                  <a:cs typeface="함초롬바탕" panose="02030504000101010101" pitchFamily="18" charset="-127"/>
                </a:rPr>
                <a:t>Id </a:t>
              </a:r>
              <a:r>
                <a:rPr lang="ko-KR" altLang="en-US" sz="1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골목길" panose="02020600000000000000" pitchFamily="18" charset="-127"/>
                  <a:ea typeface="a골목길" panose="02020600000000000000" pitchFamily="18" charset="-127"/>
                  <a:cs typeface="함초롬바탕" panose="02030504000101010101" pitchFamily="18" charset="-127"/>
                </a:rPr>
                <a:t>중복을 막았습니다</a:t>
              </a:r>
              <a:r>
                <a:rPr lang="en-US" altLang="ko-KR" sz="1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골목길" panose="02020600000000000000" pitchFamily="18" charset="-127"/>
                  <a:ea typeface="a골목길" panose="02020600000000000000" pitchFamily="18" charset="-127"/>
                  <a:cs typeface="함초롬바탕" panose="02030504000101010101" pitchFamily="18" charset="-127"/>
                </a:rPr>
                <a:t>.</a:t>
              </a: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l="5843" t="7143" r="14698" b="8139"/>
            <a:stretch/>
          </p:blipFill>
          <p:spPr>
            <a:xfrm>
              <a:off x="372286" y="1848688"/>
              <a:ext cx="5766009" cy="4552112"/>
            </a:xfrm>
            <a:prstGeom prst="rect">
              <a:avLst/>
            </a:prstGeom>
          </p:spPr>
        </p:pic>
        <p:sp>
          <p:nvSpPr>
            <p:cNvPr id="14" name="대각선 방향의 모서리가 둥근 사각형 13"/>
            <p:cNvSpPr/>
            <p:nvPr/>
          </p:nvSpPr>
          <p:spPr>
            <a:xfrm>
              <a:off x="6324600" y="1848688"/>
              <a:ext cx="3057523" cy="1963991"/>
            </a:xfrm>
            <a:prstGeom prst="round2Diag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골목길" panose="02020600000000000000" pitchFamily="18" charset="-127"/>
                  <a:ea typeface="a골목길" panose="02020600000000000000" pitchFamily="18" charset="-127"/>
                  <a:cs typeface="함초롬바탕" panose="02030504000101010101" pitchFamily="18" charset="-127"/>
                </a:rPr>
                <a:t>계산기 생성 버튼을</a:t>
              </a:r>
              <a:endPara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골목길" panose="02020600000000000000" pitchFamily="18" charset="-127"/>
                  <a:ea typeface="a골목길" panose="02020600000000000000" pitchFamily="18" charset="-127"/>
                  <a:cs typeface="함초롬바탕" panose="02030504000101010101" pitchFamily="18" charset="-127"/>
                </a:rPr>
                <a:t>누르면 새로운 </a:t>
              </a:r>
              <a:r>
                <a:rPr lang="en-US" altLang="ko-KR" sz="1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골목길" panose="02020600000000000000" pitchFamily="18" charset="-127"/>
                  <a:ea typeface="a골목길" panose="02020600000000000000" pitchFamily="18" charset="-127"/>
                  <a:cs typeface="함초롬바탕" panose="02030504000101010101" pitchFamily="18" charset="-127"/>
                </a:rPr>
                <a:t>class </a:t>
              </a:r>
              <a:r>
                <a:rPr lang="ko-KR" altLang="en-US" sz="1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골목길" panose="02020600000000000000" pitchFamily="18" charset="-127"/>
                  <a:ea typeface="a골목길" panose="02020600000000000000" pitchFamily="18" charset="-127"/>
                  <a:cs typeface="함초롬바탕" panose="02030504000101010101" pitchFamily="18" charset="-127"/>
                </a:rPr>
                <a:t>가 </a:t>
              </a:r>
              <a:endPara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골목길" panose="02020600000000000000" pitchFamily="18" charset="-127"/>
                  <a:ea typeface="a골목길" panose="02020600000000000000" pitchFamily="18" charset="-127"/>
                  <a:cs typeface="함초롬바탕" panose="02030504000101010101" pitchFamily="18" charset="-127"/>
                </a:rPr>
                <a:t>생기도록 하였습니다</a:t>
              </a:r>
              <a:r>
                <a:rPr lang="en-US" altLang="ko-KR" sz="1600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골목길" panose="02020600000000000000" pitchFamily="18" charset="-127"/>
                  <a:ea typeface="a골목길" panose="02020600000000000000" pitchFamily="18" charset="-127"/>
                  <a:cs typeface="함초롬바탕" panose="02030504000101010101" pitchFamily="18" charset="-127"/>
                </a:rPr>
                <a:t>.</a:t>
              </a:r>
            </a:p>
          </p:txBody>
        </p:sp>
        <p:cxnSp>
          <p:nvCxnSpPr>
            <p:cNvPr id="25" name="직선 화살표 연결선 24"/>
            <p:cNvCxnSpPr>
              <a:cxnSpLocks/>
              <a:stCxn id="32" idx="3"/>
              <a:endCxn id="14" idx="2"/>
            </p:cNvCxnSpPr>
            <p:nvPr/>
          </p:nvCxnSpPr>
          <p:spPr>
            <a:xfrm>
              <a:off x="3324850" y="2717438"/>
              <a:ext cx="2999750" cy="113246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93D20B8-9D32-A810-95B8-64923F219329}"/>
                </a:ext>
              </a:extLst>
            </p:cNvPr>
            <p:cNvSpPr/>
            <p:nvPr/>
          </p:nvSpPr>
          <p:spPr>
            <a:xfrm>
              <a:off x="607049" y="2205900"/>
              <a:ext cx="2717801" cy="102307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골목길" panose="02020600000000000000" pitchFamily="18" charset="-127"/>
                <a:ea typeface="a골목길" panose="02020600000000000000" pitchFamily="18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93D20B8-9D32-A810-95B8-64923F219329}"/>
                </a:ext>
              </a:extLst>
            </p:cNvPr>
            <p:cNvSpPr/>
            <p:nvPr/>
          </p:nvSpPr>
          <p:spPr>
            <a:xfrm>
              <a:off x="1638300" y="4097725"/>
              <a:ext cx="1219200" cy="236150"/>
            </a:xfrm>
            <a:prstGeom prst="rect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골목길" panose="02020600000000000000" pitchFamily="18" charset="-127"/>
                <a:ea typeface="a골목길" panose="02020600000000000000" pitchFamily="18" charset="-127"/>
              </a:endParaRPr>
            </a:p>
          </p:txBody>
        </p:sp>
        <p:cxnSp>
          <p:nvCxnSpPr>
            <p:cNvPr id="24" name="직선 화살표 연결선 23"/>
            <p:cNvCxnSpPr>
              <a:cxnSpLocks/>
              <a:endCxn id="27" idx="2"/>
            </p:cNvCxnSpPr>
            <p:nvPr/>
          </p:nvCxnSpPr>
          <p:spPr>
            <a:xfrm>
              <a:off x="2857500" y="4248150"/>
              <a:ext cx="3467100" cy="921813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286528" y="6252045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</a:rPr>
              <a:t>18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  <p:sp>
        <p:nvSpPr>
          <p:cNvPr id="19" name="대각선 방향의 모서리가 둥근 사각형 18">
            <a:hlinkClick r:id="rId3"/>
          </p:cNvPr>
          <p:cNvSpPr/>
          <p:nvPr/>
        </p:nvSpPr>
        <p:spPr>
          <a:xfrm>
            <a:off x="5644613" y="541022"/>
            <a:ext cx="2387060" cy="776246"/>
          </a:xfrm>
          <a:prstGeom prst="round2DiagRect">
            <a:avLst>
              <a:gd name="adj1" fmla="val 16667"/>
              <a:gd name="adj2" fmla="val 317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  <a:hlinkClick r:id="rId3"/>
              </a:rPr>
              <a:t>계산기 바로가기</a:t>
            </a:r>
            <a:endParaRPr lang="en-US" altLang="ko-KR" spc="300" dirty="0">
              <a:solidFill>
                <a:schemeClr val="tx1">
                  <a:lumMod val="65000"/>
                  <a:lumOff val="3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5257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1134534" y="1413008"/>
            <a:ext cx="8317101" cy="81637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4390292" y="-704789"/>
            <a:ext cx="5134708" cy="513470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31408" y="2857764"/>
            <a:ext cx="6843184" cy="1142472"/>
          </a:xfrm>
        </p:spPr>
        <p:txBody>
          <a:bodyPr>
            <a:normAutofit fontScale="90000"/>
          </a:bodyPr>
          <a:lstStyle/>
          <a:p>
            <a:r>
              <a:rPr lang="en-US" altLang="ko-KR" sz="8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3. </a:t>
            </a:r>
            <a:r>
              <a:rPr lang="ko-KR" altLang="en-US" sz="8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후기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86528" y="6252045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</a:rPr>
              <a:t>19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568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43548" y="365124"/>
            <a:ext cx="2358582" cy="1201486"/>
          </a:xfrm>
          <a:prstGeom prst="ellipse">
            <a:avLst/>
          </a:prstGeom>
          <a:solidFill>
            <a:srgbClr val="F8E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9642" y="303085"/>
            <a:ext cx="1485901" cy="1325563"/>
          </a:xfrm>
        </p:spPr>
        <p:txBody>
          <a:bodyPr/>
          <a:lstStyle/>
          <a:p>
            <a:r>
              <a:rPr lang="ko-KR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목차</a:t>
            </a:r>
          </a:p>
        </p:txBody>
      </p:sp>
      <p:sp>
        <p:nvSpPr>
          <p:cNvPr id="5" name="타원 4"/>
          <p:cNvSpPr/>
          <p:nvPr/>
        </p:nvSpPr>
        <p:spPr>
          <a:xfrm>
            <a:off x="2152499" y="2632193"/>
            <a:ext cx="5134708" cy="740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210062" y="4198615"/>
            <a:ext cx="5134708" cy="740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210062" y="5692035"/>
            <a:ext cx="5134708" cy="740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2499" y="1961332"/>
            <a:ext cx="3482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  <a:hlinkClick r:id="rId2" action="ppaction://hlinksldjump"/>
              </a:rPr>
              <a:t>1. </a:t>
            </a:r>
            <a:r>
              <a:rPr lang="ko-KR" altLang="en-US" sz="4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  <a:hlinkClick r:id="rId2" action="ppaction://hlinksldjump"/>
              </a:rPr>
              <a:t>계산기 소개</a:t>
            </a:r>
            <a:endParaRPr lang="ko-KR" altLang="en-US" sz="4000" b="1" spc="300" dirty="0">
              <a:solidFill>
                <a:schemeClr val="tx1">
                  <a:lumMod val="75000"/>
                  <a:lumOff val="2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65543" y="3462762"/>
            <a:ext cx="4286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  <a:hlinkClick r:id="rId3" action="ppaction://hlinksldjump"/>
              </a:rPr>
              <a:t>2. JAVASCRIPT</a:t>
            </a:r>
            <a:endParaRPr lang="ko-KR" altLang="en-US" sz="4000" b="1" spc="300" dirty="0">
              <a:solidFill>
                <a:schemeClr val="tx1">
                  <a:lumMod val="75000"/>
                  <a:lumOff val="2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10062" y="5021174"/>
            <a:ext cx="18485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  <a:hlinkClick r:id="rId4" action="ppaction://hlinksldjump"/>
              </a:rPr>
              <a:t>3. </a:t>
            </a:r>
            <a:r>
              <a:rPr lang="ko-KR" altLang="en-US" sz="4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  <a:hlinkClick r:id="rId4" action="ppaction://hlinksldjump"/>
              </a:rPr>
              <a:t>후기</a:t>
            </a:r>
            <a:endParaRPr lang="ko-KR" altLang="en-US" sz="4000" b="1" spc="300" dirty="0">
              <a:solidFill>
                <a:schemeClr val="tx1">
                  <a:lumMod val="75000"/>
                  <a:lumOff val="2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10353" y="62484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</a:rPr>
              <a:t>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98170" y="2201803"/>
            <a:ext cx="120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</a:rPr>
              <a:t>p. 3-10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93215" y="3632876"/>
            <a:ext cx="1325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</a:rPr>
              <a:t>p. 11-18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00242" y="5199758"/>
            <a:ext cx="1350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</a:rPr>
              <a:t>p. 19-21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3659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대각선 방향의 모서리가 둥근 사각형 10"/>
          <p:cNvSpPr/>
          <p:nvPr/>
        </p:nvSpPr>
        <p:spPr>
          <a:xfrm>
            <a:off x="3808503" y="1844461"/>
            <a:ext cx="5753100" cy="4627846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구조화 능력 향상</a:t>
            </a:r>
          </a:p>
          <a:p>
            <a:pPr>
              <a:lnSpc>
                <a:spcPct val="150000"/>
              </a:lnSpc>
            </a:pPr>
            <a:endParaRPr lang="ko-KR" altLang="en-US" sz="500" spc="300" dirty="0">
              <a:solidFill>
                <a:schemeClr val="tx1">
                  <a:lumMod val="75000"/>
                  <a:lumOff val="2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deck </a:t>
            </a:r>
            <a:r>
              <a:rPr lang="ko-KR" altLang="en-US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구조를 사용해본 경험을 통해 자료 구조화의 중요성을</a:t>
            </a:r>
            <a:r>
              <a:rPr lang="en-US" altLang="ko-KR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알게 되었고</a:t>
            </a:r>
            <a:r>
              <a:rPr lang="en-US" altLang="ko-KR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,</a:t>
            </a:r>
            <a:r>
              <a:rPr lang="ko-KR" altLang="en-US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앞으로도</a:t>
            </a:r>
            <a:r>
              <a:rPr lang="en-US" altLang="ko-KR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다양한 자료 구조</a:t>
            </a:r>
            <a:r>
              <a:rPr lang="en-US" altLang="ko-KR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예</a:t>
            </a:r>
            <a:r>
              <a:rPr lang="en-US" altLang="ko-KR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: Stack, Queue, Deck </a:t>
            </a:r>
            <a:r>
              <a:rPr lang="ko-KR" altLang="en-US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등</a:t>
            </a:r>
            <a:r>
              <a:rPr lang="en-US" altLang="ko-KR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를 학습하고 실제 프로젝트에 적용할 </a:t>
            </a:r>
            <a:endParaRPr lang="en-US" altLang="ko-KR" sz="1200" spc="300" dirty="0">
              <a:solidFill>
                <a:schemeClr val="tx1">
                  <a:lumMod val="75000"/>
                  <a:lumOff val="2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계획입니다</a:t>
            </a:r>
            <a:r>
              <a:rPr lang="en-US" altLang="ko-KR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이를 통해 데이터를 더 효율적으로 관리하고 처리할 수 있는 능력을 기르며</a:t>
            </a:r>
            <a:r>
              <a:rPr lang="en-US" altLang="ko-KR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나아가 더 복잡한 프로그램 개발에도 도전할 예정입니다</a:t>
            </a:r>
            <a:r>
              <a:rPr lang="en-US" altLang="ko-KR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500" spc="300" dirty="0">
              <a:solidFill>
                <a:schemeClr val="tx1">
                  <a:lumMod val="75000"/>
                  <a:lumOff val="2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계속적인 자기 개선</a:t>
            </a:r>
          </a:p>
          <a:p>
            <a:pPr>
              <a:lnSpc>
                <a:spcPct val="150000"/>
              </a:lnSpc>
            </a:pPr>
            <a:endParaRPr lang="ko-KR" altLang="en-US" sz="500" spc="300" dirty="0">
              <a:solidFill>
                <a:schemeClr val="tx1">
                  <a:lumMod val="75000"/>
                  <a:lumOff val="2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중학교 때 배운 수학</a:t>
            </a:r>
            <a:r>
              <a:rPr lang="en-US" altLang="ko-KR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(Sin, Cos </a:t>
            </a:r>
            <a:r>
              <a:rPr lang="ko-KR" altLang="en-US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등</a:t>
            </a:r>
            <a:r>
              <a:rPr lang="en-US" altLang="ko-KR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을 다시 복습한 것처럼</a:t>
            </a:r>
            <a:r>
              <a:rPr lang="en-US" altLang="ko-KR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앞으로도 학습했던 내용들을 주기적으로 복습하고 실전에 </a:t>
            </a:r>
            <a:endParaRPr lang="en-US" altLang="ko-KR" sz="1200" spc="300" dirty="0">
              <a:solidFill>
                <a:schemeClr val="tx1">
                  <a:lumMod val="75000"/>
                  <a:lumOff val="2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적용하는 연습을 계속할 것이고 모르는 부분이 생기면 </a:t>
            </a:r>
            <a:endParaRPr lang="en-US" altLang="ko-KR" sz="1200" spc="300" dirty="0">
              <a:solidFill>
                <a:schemeClr val="tx1">
                  <a:lumMod val="75000"/>
                  <a:lumOff val="2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적극적으로 공부할 것 입니다</a:t>
            </a:r>
            <a:r>
              <a:rPr lang="en-US" altLang="ko-KR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이를 통해 기존 지식을 </a:t>
            </a:r>
            <a:endParaRPr lang="en-US" altLang="ko-KR" sz="1200" spc="300" dirty="0">
              <a:solidFill>
                <a:schemeClr val="tx1">
                  <a:lumMod val="75000"/>
                  <a:lumOff val="2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더 깊이 있게 이해하고 새로운 개념을 습득하는 데 도움을 </a:t>
            </a:r>
            <a:endParaRPr lang="en-US" altLang="ko-KR" sz="1200" spc="300" dirty="0">
              <a:solidFill>
                <a:schemeClr val="tx1">
                  <a:lumMod val="75000"/>
                  <a:lumOff val="2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줄 수 있는 학습 루틴을 구축할 것입니다</a:t>
            </a:r>
            <a:r>
              <a:rPr lang="en-US" altLang="ko-KR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FC10DB2-2604-708A-A0E9-AEFB830E44A6}"/>
              </a:ext>
            </a:extLst>
          </p:cNvPr>
          <p:cNvSpPr/>
          <p:nvPr/>
        </p:nvSpPr>
        <p:spPr>
          <a:xfrm>
            <a:off x="196564" y="365123"/>
            <a:ext cx="3318161" cy="1201486"/>
          </a:xfrm>
          <a:prstGeom prst="ellipse">
            <a:avLst/>
          </a:prstGeom>
          <a:solidFill>
            <a:srgbClr val="F8E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7BD0347-1995-317B-DD16-37803B0BA9AA}"/>
              </a:ext>
            </a:extLst>
          </p:cNvPr>
          <p:cNvSpPr txBox="1">
            <a:spLocks/>
          </p:cNvSpPr>
          <p:nvPr/>
        </p:nvSpPr>
        <p:spPr>
          <a:xfrm>
            <a:off x="679642" y="303085"/>
            <a:ext cx="45210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3. </a:t>
            </a:r>
            <a:r>
              <a:rPr lang="ko-KR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후기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86528" y="6252045"/>
            <a:ext cx="569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</a:rPr>
              <a:t>20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  <p:sp>
        <p:nvSpPr>
          <p:cNvPr id="16" name="대각선 방향의 모서리가 둥근 사각형 15">
            <a:hlinkClick r:id="rId2"/>
          </p:cNvPr>
          <p:cNvSpPr/>
          <p:nvPr/>
        </p:nvSpPr>
        <p:spPr>
          <a:xfrm>
            <a:off x="3911063" y="577743"/>
            <a:ext cx="2387060" cy="776246"/>
          </a:xfrm>
          <a:prstGeom prst="round2DiagRect">
            <a:avLst>
              <a:gd name="adj1" fmla="val 16667"/>
              <a:gd name="adj2" fmla="val 317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  <a:hlinkClick r:id="rId2"/>
              </a:rPr>
              <a:t>계산기 바로가기</a:t>
            </a:r>
            <a:endParaRPr lang="en-US" altLang="ko-KR" spc="300" dirty="0">
              <a:solidFill>
                <a:schemeClr val="tx1">
                  <a:lumMod val="65000"/>
                  <a:lumOff val="3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6564" y="1628647"/>
            <a:ext cx="603536" cy="6035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459373" y="6202054"/>
            <a:ext cx="540506" cy="54050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9" b="37227"/>
          <a:stretch/>
        </p:blipFill>
        <p:spPr>
          <a:xfrm>
            <a:off x="569217" y="1897618"/>
            <a:ext cx="2748858" cy="219246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0" b="7099"/>
          <a:stretch/>
        </p:blipFill>
        <p:spPr>
          <a:xfrm>
            <a:off x="569217" y="4150590"/>
            <a:ext cx="1382905" cy="23702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5" b="7140"/>
          <a:stretch/>
        </p:blipFill>
        <p:spPr>
          <a:xfrm>
            <a:off x="1952122" y="4150590"/>
            <a:ext cx="1365953" cy="237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51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7FC10DB2-2604-708A-A0E9-AEFB830E44A6}"/>
              </a:ext>
            </a:extLst>
          </p:cNvPr>
          <p:cNvSpPr/>
          <p:nvPr/>
        </p:nvSpPr>
        <p:spPr>
          <a:xfrm>
            <a:off x="196564" y="365123"/>
            <a:ext cx="3318161" cy="1201486"/>
          </a:xfrm>
          <a:prstGeom prst="ellipse">
            <a:avLst/>
          </a:prstGeom>
          <a:solidFill>
            <a:srgbClr val="F8E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7BD0347-1995-317B-DD16-37803B0BA9AA}"/>
              </a:ext>
            </a:extLst>
          </p:cNvPr>
          <p:cNvSpPr txBox="1">
            <a:spLocks/>
          </p:cNvSpPr>
          <p:nvPr/>
        </p:nvSpPr>
        <p:spPr>
          <a:xfrm>
            <a:off x="679642" y="303085"/>
            <a:ext cx="45210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3. </a:t>
            </a:r>
            <a:r>
              <a:rPr lang="ko-KR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후기</a:t>
            </a:r>
          </a:p>
        </p:txBody>
      </p:sp>
      <p:sp>
        <p:nvSpPr>
          <p:cNvPr id="16" name="대각선 방향의 모서리가 둥근 사각형 15">
            <a:hlinkClick r:id="rId2"/>
          </p:cNvPr>
          <p:cNvSpPr/>
          <p:nvPr/>
        </p:nvSpPr>
        <p:spPr>
          <a:xfrm>
            <a:off x="3911063" y="577743"/>
            <a:ext cx="2387060" cy="776246"/>
          </a:xfrm>
          <a:prstGeom prst="round2DiagRect">
            <a:avLst>
              <a:gd name="adj1" fmla="val 16667"/>
              <a:gd name="adj2" fmla="val 317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  <a:hlinkClick r:id="rId2"/>
              </a:rPr>
              <a:t>계산기 바로가기</a:t>
            </a:r>
            <a:endParaRPr lang="en-US" altLang="ko-KR" spc="300" dirty="0">
              <a:solidFill>
                <a:schemeClr val="tx1">
                  <a:lumMod val="65000"/>
                  <a:lumOff val="3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3A5C3A6-C35C-D41C-6DBF-322D56E5A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78" y="3426079"/>
            <a:ext cx="3976688" cy="71845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5271FAA-6BBB-3815-7DF2-E5A402553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378" y="4307410"/>
            <a:ext cx="3976689" cy="2247505"/>
          </a:xfrm>
          <a:prstGeom prst="rect">
            <a:avLst/>
          </a:prstGeom>
        </p:spPr>
      </p:pic>
      <p:sp>
        <p:nvSpPr>
          <p:cNvPr id="21" name="대각선 방향의 모서리가 둥근 사각형 11">
            <a:extLst>
              <a:ext uri="{FF2B5EF4-FFF2-40B4-BE49-F238E27FC236}">
                <a16:creationId xmlns:a16="http://schemas.microsoft.com/office/drawing/2014/main" id="{D6C10BDA-5295-9A68-47F9-DCE3BE963EC7}"/>
              </a:ext>
            </a:extLst>
          </p:cNvPr>
          <p:cNvSpPr/>
          <p:nvPr/>
        </p:nvSpPr>
        <p:spPr>
          <a:xfrm>
            <a:off x="4447994" y="1566609"/>
            <a:ext cx="5106554" cy="4988306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Electron</a:t>
            </a:r>
            <a:r>
              <a:rPr lang="ko-KR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으로 만들기</a:t>
            </a:r>
            <a:endParaRPr lang="en-US" altLang="ko-KR" spc="300" dirty="0">
              <a:solidFill>
                <a:schemeClr val="tx1">
                  <a:lumMod val="75000"/>
                  <a:lumOff val="2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" spc="300" dirty="0">
              <a:solidFill>
                <a:schemeClr val="tx1">
                  <a:lumMod val="75000"/>
                  <a:lumOff val="2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처음엔 브라우저만을 통해 프로그램을 실행했지만</a:t>
            </a:r>
            <a:r>
              <a:rPr lang="en-US" altLang="ko-KR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Electron</a:t>
            </a:r>
            <a:r>
              <a:rPr lang="ko-KR" altLang="en-US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을 활용한 실행에 도전하게 되었습니다</a:t>
            </a:r>
            <a:r>
              <a:rPr lang="en-US" altLang="ko-KR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. Node.js</a:t>
            </a:r>
            <a:r>
              <a:rPr lang="ko-KR" altLang="en-US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에 대한 기초 지식만으로 </a:t>
            </a:r>
            <a:r>
              <a:rPr lang="en-US" altLang="ko-KR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Electron</a:t>
            </a:r>
            <a:r>
              <a:rPr lang="ko-KR" altLang="en-US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을 </a:t>
            </a:r>
            <a:endParaRPr lang="en-US" altLang="ko-KR" sz="1200" spc="300" dirty="0">
              <a:solidFill>
                <a:schemeClr val="tx1">
                  <a:lumMod val="75000"/>
                  <a:lumOff val="2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구동하는 것은 예상보다 복잡하고 어려웠지만</a:t>
            </a:r>
            <a:r>
              <a:rPr lang="en-US" altLang="ko-KR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그 과정에서 스스로의 한계를 극복할 수 있는 귀중한 </a:t>
            </a:r>
            <a:endParaRPr lang="en-US" altLang="ko-KR" sz="1200" spc="300" dirty="0">
              <a:solidFill>
                <a:schemeClr val="tx1">
                  <a:lumMod val="75000"/>
                  <a:lumOff val="2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기회가 되었다고 생각합니다</a:t>
            </a:r>
            <a:r>
              <a:rPr lang="en-US" altLang="ko-KR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" spc="300" dirty="0">
              <a:solidFill>
                <a:schemeClr val="tx1">
                  <a:lumMod val="75000"/>
                  <a:lumOff val="2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앞으로의 계획</a:t>
            </a:r>
            <a:endParaRPr lang="en-US" altLang="ko-KR" spc="300" dirty="0">
              <a:solidFill>
                <a:schemeClr val="tx1">
                  <a:lumMod val="75000"/>
                  <a:lumOff val="2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" spc="300" dirty="0">
              <a:solidFill>
                <a:schemeClr val="tx1">
                  <a:lumMod val="75000"/>
                  <a:lumOff val="2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Electron</a:t>
            </a:r>
            <a:r>
              <a:rPr lang="ko-KR" altLang="en-US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의 내부 구조와 기능을 더 깊이 이해하여</a:t>
            </a:r>
            <a:r>
              <a:rPr lang="en-US" altLang="ko-KR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더 복잡한 데스크탑 애플리케이션을 개발할 수 있는 </a:t>
            </a:r>
            <a:endParaRPr lang="en-US" altLang="ko-KR" sz="1200" spc="300" dirty="0">
              <a:solidFill>
                <a:schemeClr val="tx1">
                  <a:lumMod val="75000"/>
                  <a:lumOff val="2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역량을 강화하겠습니다</a:t>
            </a:r>
            <a:r>
              <a:rPr lang="en-US" altLang="ko-KR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Node.js</a:t>
            </a:r>
            <a:r>
              <a:rPr lang="ko-KR" altLang="en-US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의 비동기 처리와 서버 관리 능력을 더욱 향상시켜</a:t>
            </a:r>
            <a:r>
              <a:rPr lang="en-US" altLang="ko-KR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200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백엔드와</a:t>
            </a:r>
            <a:r>
              <a:rPr lang="ko-KR" altLang="en-US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200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프론트엔드의</a:t>
            </a:r>
            <a:r>
              <a:rPr lang="ko-KR" altLang="en-US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 통합된 애플리케이션을 </a:t>
            </a:r>
            <a:endParaRPr lang="en-US" altLang="ko-KR" sz="1200" spc="300" dirty="0">
              <a:solidFill>
                <a:schemeClr val="tx1">
                  <a:lumMod val="75000"/>
                  <a:lumOff val="2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원활하게 구현하겠습니다</a:t>
            </a:r>
            <a:r>
              <a:rPr lang="en-US" altLang="ko-KR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이러한 목표들을 통해 더욱 완성도 높은 애플리케이션을 개발하고</a:t>
            </a:r>
            <a:r>
              <a:rPr lang="en-US" altLang="ko-KR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나아가 개발자로서 한 단계 더 성장하고자 합니다</a:t>
            </a:r>
            <a:r>
              <a:rPr lang="en-US" altLang="ko-KR" sz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76462" y="6281743"/>
            <a:ext cx="569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</a:rPr>
              <a:t>21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  <p:pic>
        <p:nvPicPr>
          <p:cNvPr id="4" name="그림 3" descr="텍스트, 폰트, 그래픽, 스크린샷이(가) 표시된 사진&#10;&#10;자동 생성된 설명">
            <a:extLst>
              <a:ext uri="{FF2B5EF4-FFF2-40B4-BE49-F238E27FC236}">
                <a16:creationId xmlns:a16="http://schemas.microsoft.com/office/drawing/2014/main" id="{BDFB1221-9D03-EA48-8CE2-7809E2ED28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1" t="25795" r="9455" b="32073"/>
          <a:stretch/>
        </p:blipFill>
        <p:spPr>
          <a:xfrm>
            <a:off x="411377" y="1937641"/>
            <a:ext cx="397668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0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1134534" y="1413008"/>
            <a:ext cx="8317101" cy="81637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4390292" y="-704789"/>
            <a:ext cx="5134708" cy="513470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31408" y="2857764"/>
            <a:ext cx="6843184" cy="1142472"/>
          </a:xfrm>
        </p:spPr>
        <p:txBody>
          <a:bodyPr>
            <a:normAutofit fontScale="90000"/>
          </a:bodyPr>
          <a:lstStyle/>
          <a:p>
            <a:r>
              <a:rPr lang="ko-KR" altLang="en-US" sz="8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감사합니다</a:t>
            </a:r>
            <a:r>
              <a:rPr lang="en-US" altLang="ko-KR" sz="8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.</a:t>
            </a:r>
            <a:endParaRPr lang="ko-KR" altLang="en-US" sz="8000" b="1" spc="300" dirty="0">
              <a:solidFill>
                <a:schemeClr val="tx1">
                  <a:lumMod val="75000"/>
                  <a:lumOff val="2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6528" y="625204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</a:rPr>
              <a:t>22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0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1134534" y="1413008"/>
            <a:ext cx="8317101" cy="81637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4390292" y="-704789"/>
            <a:ext cx="5134708" cy="513470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31408" y="2857764"/>
            <a:ext cx="6843184" cy="1142472"/>
          </a:xfrm>
        </p:spPr>
        <p:txBody>
          <a:bodyPr>
            <a:normAutofit fontScale="90000"/>
          </a:bodyPr>
          <a:lstStyle/>
          <a:p>
            <a:r>
              <a:rPr lang="en-US" altLang="ko-KR" sz="8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1. </a:t>
            </a:r>
            <a:r>
              <a:rPr lang="ko-KR" altLang="en-US" sz="8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계산기 소개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10353" y="624840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</a:rPr>
              <a:t>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7082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86" y="1753243"/>
            <a:ext cx="3144573" cy="4801672"/>
          </a:xfrm>
          <a:prstGeom prst="rect">
            <a:avLst/>
          </a:prstGeom>
        </p:spPr>
      </p:pic>
      <p:sp>
        <p:nvSpPr>
          <p:cNvPr id="12" name="대각선 방향의 모서리가 둥근 사각형 11"/>
          <p:cNvSpPr/>
          <p:nvPr/>
        </p:nvSpPr>
        <p:spPr>
          <a:xfrm>
            <a:off x="3839714" y="1751730"/>
            <a:ext cx="5650900" cy="2720911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디자인 테마</a:t>
            </a:r>
            <a:endParaRPr lang="en-US" altLang="ko-KR" sz="2400" spc="300" dirty="0">
              <a:solidFill>
                <a:schemeClr val="tx1">
                  <a:lumMod val="75000"/>
                  <a:lumOff val="2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050" spc="300" dirty="0">
              <a:solidFill>
                <a:schemeClr val="tx1">
                  <a:lumMod val="75000"/>
                  <a:lumOff val="2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사용자의 눈이 편안할 수 있도록</a:t>
            </a:r>
            <a:r>
              <a:rPr lang="en-US" altLang="ko-KR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따뜻한 색을 사용하여 디자인을 맞췄습니다</a:t>
            </a:r>
            <a:r>
              <a:rPr lang="en-US" altLang="ko-KR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사용자의 편의성을 위해 가독성이 좋은 </a:t>
            </a:r>
            <a:endParaRPr lang="en-US" altLang="ko-KR" spc="300" dirty="0">
              <a:solidFill>
                <a:schemeClr val="tx1">
                  <a:lumMod val="75000"/>
                  <a:lumOff val="2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색을 사용했습니다</a:t>
            </a:r>
            <a:r>
              <a:rPr lang="en-US" altLang="ko-KR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14" name="대각선 방향의 모서리가 둥근 사각형 13"/>
          <p:cNvSpPr/>
          <p:nvPr/>
        </p:nvSpPr>
        <p:spPr>
          <a:xfrm>
            <a:off x="3839714" y="4595724"/>
            <a:ext cx="5650900" cy="1959191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 디자인 포인트</a:t>
            </a:r>
            <a:endParaRPr lang="en-US" altLang="ko-KR" sz="2400" spc="300" dirty="0">
              <a:solidFill>
                <a:schemeClr val="tx1">
                  <a:lumMod val="75000"/>
                  <a:lumOff val="2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050" spc="300" dirty="0">
              <a:solidFill>
                <a:schemeClr val="tx1">
                  <a:lumMod val="75000"/>
                  <a:lumOff val="2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실제 계산기와 비슷한 느낌을 주기 위해 </a:t>
            </a:r>
            <a:endParaRPr lang="en-US" altLang="ko-KR" spc="300" dirty="0">
              <a:solidFill>
                <a:schemeClr val="tx1">
                  <a:lumMod val="75000"/>
                  <a:lumOff val="2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버튼과 배경에 입체감을 주었습니다</a:t>
            </a:r>
            <a:r>
              <a:rPr lang="en-US" altLang="ko-KR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FC10DB2-2604-708A-A0E9-AEFB830E44A6}"/>
              </a:ext>
            </a:extLst>
          </p:cNvPr>
          <p:cNvSpPr/>
          <p:nvPr/>
        </p:nvSpPr>
        <p:spPr>
          <a:xfrm>
            <a:off x="196564" y="365123"/>
            <a:ext cx="4904702" cy="1201486"/>
          </a:xfrm>
          <a:prstGeom prst="ellipse">
            <a:avLst/>
          </a:prstGeom>
          <a:solidFill>
            <a:srgbClr val="F8E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7BD0347-1995-317B-DD16-37803B0BA9AA}"/>
              </a:ext>
            </a:extLst>
          </p:cNvPr>
          <p:cNvSpPr txBox="1">
            <a:spLocks/>
          </p:cNvSpPr>
          <p:nvPr/>
        </p:nvSpPr>
        <p:spPr>
          <a:xfrm>
            <a:off x="679642" y="303085"/>
            <a:ext cx="45210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1. </a:t>
            </a:r>
            <a:r>
              <a:rPr lang="ko-KR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계산기 소개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10353" y="6248400"/>
            <a:ext cx="407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</a:rPr>
              <a:t>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  <p:sp>
        <p:nvSpPr>
          <p:cNvPr id="13" name="대각선 방향의 모서리가 둥근 사각형 12">
            <a:hlinkClick r:id="rId3"/>
          </p:cNvPr>
          <p:cNvSpPr/>
          <p:nvPr/>
        </p:nvSpPr>
        <p:spPr>
          <a:xfrm>
            <a:off x="5334000" y="577743"/>
            <a:ext cx="2387060" cy="776246"/>
          </a:xfrm>
          <a:prstGeom prst="round2DiagRect">
            <a:avLst>
              <a:gd name="adj1" fmla="val 16667"/>
              <a:gd name="adj2" fmla="val 317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  <a:hlinkClick r:id="rId3"/>
              </a:rPr>
              <a:t>계산기 바로가기</a:t>
            </a:r>
            <a:endParaRPr lang="en-US" altLang="ko-KR" spc="300" dirty="0">
              <a:solidFill>
                <a:schemeClr val="tx1">
                  <a:lumMod val="65000"/>
                  <a:lumOff val="3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041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대각선 방향의 모서리가 둥근 사각형 11"/>
          <p:cNvSpPr/>
          <p:nvPr/>
        </p:nvSpPr>
        <p:spPr>
          <a:xfrm>
            <a:off x="3206846" y="1787962"/>
            <a:ext cx="3381915" cy="2314156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소수점의 자릿수를 </a:t>
            </a:r>
            <a:endParaRPr lang="en-US" altLang="ko-KR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사용자가 직접 설정하여 </a:t>
            </a:r>
            <a:endParaRPr lang="en-US" altLang="ko-KR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원하는 결과값을 </a:t>
            </a:r>
            <a:endParaRPr lang="en-US" altLang="ko-KR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얻을 수 있게 하였습니다</a:t>
            </a:r>
            <a:r>
              <a:rPr lang="en-US" altLang="ko-KR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FC10DB2-2604-708A-A0E9-AEFB830E44A6}"/>
              </a:ext>
            </a:extLst>
          </p:cNvPr>
          <p:cNvSpPr/>
          <p:nvPr/>
        </p:nvSpPr>
        <p:spPr>
          <a:xfrm>
            <a:off x="196564" y="365123"/>
            <a:ext cx="4904702" cy="1201486"/>
          </a:xfrm>
          <a:prstGeom prst="ellipse">
            <a:avLst/>
          </a:prstGeom>
          <a:solidFill>
            <a:srgbClr val="F8E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7BD0347-1995-317B-DD16-37803B0BA9AA}"/>
              </a:ext>
            </a:extLst>
          </p:cNvPr>
          <p:cNvSpPr txBox="1">
            <a:spLocks/>
          </p:cNvSpPr>
          <p:nvPr/>
        </p:nvSpPr>
        <p:spPr>
          <a:xfrm>
            <a:off x="679642" y="303085"/>
            <a:ext cx="45210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504000101010101" pitchFamily="18" charset="-127"/>
              </a:rPr>
              <a:t>1. </a:t>
            </a:r>
            <a:r>
              <a:rPr lang="ko-KR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504000101010101" pitchFamily="18" charset="-127"/>
              </a:rPr>
              <a:t>계산기 소개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8C4E67-2EC3-5911-65FF-5D73881BC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26" y="1800644"/>
            <a:ext cx="2882728" cy="46365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77EE0F-186C-8A74-ED9D-36AE13C9B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853" y="1800644"/>
            <a:ext cx="3021849" cy="4679207"/>
          </a:xfrm>
          <a:prstGeom prst="rect">
            <a:avLst/>
          </a:prstGeom>
        </p:spPr>
      </p:pic>
      <p:sp>
        <p:nvSpPr>
          <p:cNvPr id="8" name="대각선 방향의 모서리가 둥근 사각형 11">
            <a:extLst>
              <a:ext uri="{FF2B5EF4-FFF2-40B4-BE49-F238E27FC236}">
                <a16:creationId xmlns:a16="http://schemas.microsoft.com/office/drawing/2014/main" id="{B5F40EC6-FF5C-5A34-9475-19F02BD4D5CC}"/>
              </a:ext>
            </a:extLst>
          </p:cNvPr>
          <p:cNvSpPr/>
          <p:nvPr/>
        </p:nvSpPr>
        <p:spPr>
          <a:xfrm>
            <a:off x="3212915" y="4261432"/>
            <a:ext cx="3375846" cy="2150404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잘못된 수식을 넣으면</a:t>
            </a:r>
            <a:endParaRPr lang="en-US" altLang="ko-KR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Try again </a:t>
            </a:r>
            <a:r>
              <a:rPr lang="ko-KR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이라는 오류가 나오고 수식을 다시 입력할 수 있게 하였습니다</a:t>
            </a:r>
            <a:r>
              <a:rPr lang="en-US" altLang="ko-KR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97367F-693D-C78C-BE4D-215666EBA7F7}"/>
              </a:ext>
            </a:extLst>
          </p:cNvPr>
          <p:cNvSpPr/>
          <p:nvPr/>
        </p:nvSpPr>
        <p:spPr>
          <a:xfrm>
            <a:off x="1838960" y="2316953"/>
            <a:ext cx="1179430" cy="9850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8BAC46-ACE2-345A-1B56-8D86880310BB}"/>
              </a:ext>
            </a:extLst>
          </p:cNvPr>
          <p:cNvSpPr/>
          <p:nvPr/>
        </p:nvSpPr>
        <p:spPr>
          <a:xfrm>
            <a:off x="6887610" y="2316953"/>
            <a:ext cx="2601830" cy="67008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0A8A3AB-486F-2F4E-621E-BFFDAC50F9F5}"/>
              </a:ext>
            </a:extLst>
          </p:cNvPr>
          <p:cNvCxnSpPr>
            <a:cxnSpLocks/>
          </p:cNvCxnSpPr>
          <p:nvPr/>
        </p:nvCxnSpPr>
        <p:spPr>
          <a:xfrm flipH="1" flipV="1">
            <a:off x="3018390" y="2895600"/>
            <a:ext cx="314090" cy="91440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B5874DE-F62A-7A50-1D16-D3CFC78BBD1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289040" y="2651997"/>
            <a:ext cx="598570" cy="1609435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410353" y="6248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5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대각선 방향의 모서리가 둥근 사각형 17">
            <a:hlinkClick r:id="rId4"/>
          </p:cNvPr>
          <p:cNvSpPr/>
          <p:nvPr/>
        </p:nvSpPr>
        <p:spPr>
          <a:xfrm>
            <a:off x="5334000" y="577743"/>
            <a:ext cx="2387060" cy="776246"/>
          </a:xfrm>
          <a:prstGeom prst="round2DiagRect">
            <a:avLst>
              <a:gd name="adj1" fmla="val 16667"/>
              <a:gd name="adj2" fmla="val 317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  <a:hlinkClick r:id="rId4"/>
              </a:rPr>
              <a:t>계산기 바로가기</a:t>
            </a:r>
            <a:endParaRPr lang="en-US" altLang="ko-KR" spc="3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6266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96564" y="365123"/>
            <a:ext cx="4904702" cy="1201486"/>
          </a:xfrm>
          <a:prstGeom prst="ellipse">
            <a:avLst/>
          </a:prstGeom>
          <a:solidFill>
            <a:srgbClr val="F8E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9642" y="303085"/>
            <a:ext cx="4521008" cy="1325563"/>
          </a:xfrm>
        </p:spPr>
        <p:txBody>
          <a:bodyPr>
            <a:normAutofit/>
          </a:bodyPr>
          <a:lstStyle/>
          <a:p>
            <a:r>
              <a:rPr lang="en-US" altLang="ko-KR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504000101010101" pitchFamily="18" charset="-127"/>
              </a:rPr>
              <a:t>1. </a:t>
            </a:r>
            <a:r>
              <a:rPr lang="ko-KR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504000101010101" pitchFamily="18" charset="-127"/>
              </a:rPr>
              <a:t>계산기 소개</a:t>
            </a:r>
          </a:p>
        </p:txBody>
      </p:sp>
      <p:sp>
        <p:nvSpPr>
          <p:cNvPr id="12" name="대각선 방향의 모서리가 둥근 사각형 11"/>
          <p:cNvSpPr/>
          <p:nvPr/>
        </p:nvSpPr>
        <p:spPr>
          <a:xfrm>
            <a:off x="97180" y="1521789"/>
            <a:ext cx="2980197" cy="758313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GRAPH </a:t>
            </a: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버튼을 클릭하면 </a:t>
            </a: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canvas </a:t>
            </a: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가 나옵니다</a:t>
            </a:r>
            <a:endParaRPr lang="en-US" altLang="ko-KR" sz="16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함초롬바탕" panose="02030504000101010101" pitchFamily="18" charset="-127"/>
            </a:endParaRPr>
          </a:p>
        </p:txBody>
      </p:sp>
      <p:sp>
        <p:nvSpPr>
          <p:cNvPr id="14" name="대각선 방향의 모서리가 둥근 사각형 13"/>
          <p:cNvSpPr/>
          <p:nvPr/>
        </p:nvSpPr>
        <p:spPr>
          <a:xfrm>
            <a:off x="7146132" y="1439187"/>
            <a:ext cx="2746230" cy="864900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Canvas</a:t>
            </a: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를</a:t>
            </a:r>
            <a:endParaRPr lang="en-US" altLang="ko-KR" sz="16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함초롬바탕" panose="02030504000101010101" pitchFamily="18" charset="-127"/>
            </a:endParaRPr>
          </a:p>
          <a:p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확대</a:t>
            </a: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, </a:t>
            </a: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축소</a:t>
            </a: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, x</a:t>
            </a: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축</a:t>
            </a: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, y</a:t>
            </a: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축 </a:t>
            </a:r>
            <a:endParaRPr lang="en-US" altLang="ko-KR" sz="16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함초롬바탕" panose="02030504000101010101" pitchFamily="18" charset="-127"/>
            </a:endParaRPr>
          </a:p>
          <a:p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이동을 할 수 있습니다</a:t>
            </a: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10" name="대각선 방향의 모서리가 둥근 사각형 9"/>
          <p:cNvSpPr/>
          <p:nvPr/>
        </p:nvSpPr>
        <p:spPr>
          <a:xfrm>
            <a:off x="7785866" y="4970346"/>
            <a:ext cx="2093049" cy="1417796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계산기 생성하기 </a:t>
            </a:r>
            <a:endParaRPr lang="en-US" altLang="ko-KR" sz="16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함초롬바탕" panose="02030504000101010101" pitchFamily="18" charset="-127"/>
            </a:endParaRPr>
          </a:p>
          <a:p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버튼을 누르면 </a:t>
            </a:r>
            <a:endParaRPr lang="en-US" altLang="ko-KR" sz="16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함초롬바탕" panose="02030504000101010101" pitchFamily="18" charset="-127"/>
            </a:endParaRPr>
          </a:p>
          <a:p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새로운 계산기가 생성됩니다</a:t>
            </a: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11" name="대각선 방향의 모서리가 둥근 사각형 10"/>
          <p:cNvSpPr/>
          <p:nvPr/>
        </p:nvSpPr>
        <p:spPr>
          <a:xfrm>
            <a:off x="67790" y="4954652"/>
            <a:ext cx="1929416" cy="1631763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좌표를 적고</a:t>
            </a: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 </a:t>
            </a:r>
          </a:p>
          <a:p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함수 버튼을 </a:t>
            </a:r>
            <a:endParaRPr lang="en-US" altLang="ko-KR" sz="16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함초롬바탕" panose="02030504000101010101" pitchFamily="18" charset="-127"/>
            </a:endParaRPr>
          </a:p>
          <a:p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누르면 그래프가 생성됩니다</a:t>
            </a:r>
            <a:endParaRPr lang="en-US" altLang="ko-KR" sz="16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함초롬바탕" panose="02030504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973665" y="2255068"/>
            <a:ext cx="5958670" cy="3497164"/>
            <a:chOff x="1655631" y="2255068"/>
            <a:chExt cx="5958670" cy="349716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1481" y="2273370"/>
              <a:ext cx="5952820" cy="3478862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1655631" y="4303198"/>
              <a:ext cx="1296000" cy="143905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824012" y="2255068"/>
              <a:ext cx="914843" cy="33265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436359" y="2587723"/>
              <a:ext cx="975361" cy="143012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420044" y="4342600"/>
              <a:ext cx="1021381" cy="125549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410353" y="624840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6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대각선 방향의 모서리가 둥근 사각형 19">
            <a:hlinkClick r:id="rId3"/>
          </p:cNvPr>
          <p:cNvSpPr/>
          <p:nvPr/>
        </p:nvSpPr>
        <p:spPr>
          <a:xfrm>
            <a:off x="5334000" y="577743"/>
            <a:ext cx="2387060" cy="776246"/>
          </a:xfrm>
          <a:prstGeom prst="round2DiagRect">
            <a:avLst>
              <a:gd name="adj1" fmla="val 16667"/>
              <a:gd name="adj2" fmla="val 317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  <a:hlinkClick r:id="rId3"/>
              </a:rPr>
              <a:t>계산기 바로가기</a:t>
            </a:r>
            <a:endParaRPr lang="en-US" altLang="ko-KR" spc="3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5915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00" y="2299189"/>
            <a:ext cx="3533113" cy="3858383"/>
          </a:xfrm>
          <a:prstGeom prst="rect">
            <a:avLst/>
          </a:prstGeom>
        </p:spPr>
      </p:pic>
      <p:sp>
        <p:nvSpPr>
          <p:cNvPr id="14" name="대각선 방향의 모서리가 둥근 사각형 13"/>
          <p:cNvSpPr/>
          <p:nvPr/>
        </p:nvSpPr>
        <p:spPr>
          <a:xfrm>
            <a:off x="5600699" y="2299189"/>
            <a:ext cx="3307079" cy="898405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바탕" panose="02030504000101010101" pitchFamily="18" charset="-127"/>
              </a:rPr>
              <a:t>그리고 싶은 함수를 </a:t>
            </a:r>
            <a:endParaRPr lang="en-US" altLang="ko-KR" sz="1600" spc="3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바탕" panose="02030504000101010101" pitchFamily="18" charset="-127"/>
              </a:rPr>
              <a:t>입력합니다</a:t>
            </a: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98220" y="5447936"/>
            <a:ext cx="2696485" cy="47280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22" name="대각선 방향의 모서리가 둥근 사각형 21"/>
          <p:cNvSpPr/>
          <p:nvPr/>
        </p:nvSpPr>
        <p:spPr>
          <a:xfrm>
            <a:off x="5600700" y="3321828"/>
            <a:ext cx="3307080" cy="1104607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바탕" panose="02030504000101010101" pitchFamily="18" charset="-127"/>
              </a:rPr>
              <a:t>버튼을 눌러서 </a:t>
            </a:r>
            <a:endParaRPr lang="en-US" altLang="ko-KR" sz="1600" spc="3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바탕" panose="02030504000101010101" pitchFamily="18" charset="-127"/>
              </a:rPr>
              <a:t>Canvas</a:t>
            </a: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바탕" panose="02030504000101010101" pitchFamily="18" charset="-127"/>
              </a:rPr>
              <a:t>에 함수를 </a:t>
            </a:r>
            <a:endParaRPr lang="en-US" altLang="ko-KR" sz="1600" spc="3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바탕" panose="02030504000101010101" pitchFamily="18" charset="-127"/>
              </a:rPr>
              <a:t>출력합니다</a:t>
            </a: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23" name="대각선 방향의 모서리가 둥근 사각형 22"/>
          <p:cNvSpPr/>
          <p:nvPr/>
        </p:nvSpPr>
        <p:spPr>
          <a:xfrm>
            <a:off x="5600698" y="4560762"/>
            <a:ext cx="3307080" cy="1528155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바탕" panose="02030504000101010101" pitchFamily="18" charset="-127"/>
              </a:rPr>
              <a:t>리셋 버튼을 누르면</a:t>
            </a:r>
            <a:endParaRPr lang="en-US" altLang="ko-KR" sz="1600" spc="3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바탕" panose="02030504000101010101" pitchFamily="18" charset="-127"/>
              </a:rPr>
              <a:t>입력했던 값과 </a:t>
            </a:r>
            <a:endParaRPr lang="en-US" altLang="ko-KR" sz="1600" spc="3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바탕" panose="02030504000101010101" pitchFamily="18" charset="-127"/>
              </a:rPr>
              <a:t>Canvas </a:t>
            </a: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바탕" panose="02030504000101010101" pitchFamily="18" charset="-127"/>
              </a:rPr>
              <a:t>위에 출력되었던 </a:t>
            </a:r>
            <a:endParaRPr lang="en-US" altLang="ko-KR" sz="1600" spc="3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바탕" panose="02030504000101010101" pitchFamily="18" charset="-127"/>
              </a:rPr>
              <a:t>함수를 모두 지웁니다</a:t>
            </a: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함초롬바탕" panose="02030504000101010101" pitchFamily="18" charset="-127"/>
              </a:rPr>
              <a:t>.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171453" y="2410433"/>
            <a:ext cx="1429247" cy="0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98220" y="2410433"/>
            <a:ext cx="3352800" cy="29144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35641" y="5447935"/>
            <a:ext cx="435812" cy="47280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4171453" y="5793713"/>
            <a:ext cx="1429247" cy="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endCxn id="22" idx="2"/>
          </p:cNvCxnSpPr>
          <p:nvPr/>
        </p:nvCxnSpPr>
        <p:spPr>
          <a:xfrm flipV="1">
            <a:off x="3694705" y="3874132"/>
            <a:ext cx="1905995" cy="161591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076795EE-0823-9942-008A-33CDA3805A5B}"/>
              </a:ext>
            </a:extLst>
          </p:cNvPr>
          <p:cNvSpPr/>
          <p:nvPr/>
        </p:nvSpPr>
        <p:spPr>
          <a:xfrm>
            <a:off x="196564" y="365123"/>
            <a:ext cx="4904702" cy="1201486"/>
          </a:xfrm>
          <a:prstGeom prst="ellipse">
            <a:avLst/>
          </a:prstGeom>
          <a:solidFill>
            <a:srgbClr val="F8E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64C27CC-5C0C-EADB-12B0-520B9A05E44A}"/>
              </a:ext>
            </a:extLst>
          </p:cNvPr>
          <p:cNvSpPr txBox="1">
            <a:spLocks/>
          </p:cNvSpPr>
          <p:nvPr/>
        </p:nvSpPr>
        <p:spPr>
          <a:xfrm>
            <a:off x="679642" y="303085"/>
            <a:ext cx="45210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함초롬바탕" panose="02030504000101010101" pitchFamily="18" charset="-127"/>
              </a:rPr>
              <a:t>1. </a:t>
            </a:r>
            <a:r>
              <a:rPr lang="ko-KR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함초롬바탕" panose="02030504000101010101" pitchFamily="18" charset="-127"/>
              </a:rPr>
              <a:t>계산기 소개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10353" y="62484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7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0" name="대각선 방향의 모서리가 둥근 사각형 19">
            <a:hlinkClick r:id="rId3"/>
          </p:cNvPr>
          <p:cNvSpPr/>
          <p:nvPr/>
        </p:nvSpPr>
        <p:spPr>
          <a:xfrm>
            <a:off x="5334000" y="577743"/>
            <a:ext cx="2387060" cy="776246"/>
          </a:xfrm>
          <a:prstGeom prst="round2DiagRect">
            <a:avLst>
              <a:gd name="adj1" fmla="val 16667"/>
              <a:gd name="adj2" fmla="val 317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함초롬바탕" panose="02030504000101010101" pitchFamily="18" charset="-127"/>
                <a:hlinkClick r:id="rId3"/>
              </a:rPr>
              <a:t>계산기 바로가기</a:t>
            </a:r>
            <a:endParaRPr lang="en-US" altLang="ko-KR" spc="3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5503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DBCCCC20-33B3-6FBF-1EE1-3DA1AFC0749D}"/>
              </a:ext>
            </a:extLst>
          </p:cNvPr>
          <p:cNvSpPr/>
          <p:nvPr/>
        </p:nvSpPr>
        <p:spPr>
          <a:xfrm>
            <a:off x="196564" y="365123"/>
            <a:ext cx="4904702" cy="1201486"/>
          </a:xfrm>
          <a:prstGeom prst="ellipse">
            <a:avLst/>
          </a:prstGeom>
          <a:solidFill>
            <a:srgbClr val="F8E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/>
          <a:srcRect r="22260"/>
          <a:stretch/>
        </p:blipFill>
        <p:spPr>
          <a:xfrm>
            <a:off x="415577" y="1998465"/>
            <a:ext cx="6015703" cy="4546993"/>
          </a:xfrm>
          <a:prstGeom prst="rect">
            <a:avLst/>
          </a:prstGeom>
        </p:spPr>
      </p:pic>
      <p:sp>
        <p:nvSpPr>
          <p:cNvPr id="14" name="대각선 방향의 모서리가 둥근 사각형 13"/>
          <p:cNvSpPr/>
          <p:nvPr/>
        </p:nvSpPr>
        <p:spPr>
          <a:xfrm>
            <a:off x="6550082" y="1874179"/>
            <a:ext cx="2913959" cy="1223962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1</a:t>
            </a: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차 함수는 검은색으로 </a:t>
            </a:r>
            <a:endParaRPr lang="en-US" altLang="ko-KR" sz="16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함초롬바탕" panose="02030504000101010101" pitchFamily="18" charset="-127"/>
            </a:endParaRPr>
          </a:p>
          <a:p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나오게 하였습니다</a:t>
            </a: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266950" y="2286000"/>
            <a:ext cx="4029076" cy="40862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1" name="대각선 방향의 모서리가 둥근 사각형 20"/>
          <p:cNvSpPr/>
          <p:nvPr/>
        </p:nvSpPr>
        <p:spPr>
          <a:xfrm>
            <a:off x="6550083" y="3155291"/>
            <a:ext cx="2940340" cy="1116671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2</a:t>
            </a: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차 함수는 파란색으로</a:t>
            </a:r>
            <a:endParaRPr lang="en-US" altLang="ko-KR" sz="16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함초롬바탕" panose="02030504000101010101" pitchFamily="18" charset="-127"/>
            </a:endParaRPr>
          </a:p>
          <a:p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나오게 하였습니다</a:t>
            </a: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22" name="대각선 방향의 모서리가 둥근 사각형 21"/>
          <p:cNvSpPr/>
          <p:nvPr/>
        </p:nvSpPr>
        <p:spPr>
          <a:xfrm>
            <a:off x="6550083" y="4329112"/>
            <a:ext cx="2913958" cy="1071563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3</a:t>
            </a: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차 함수는 초록색으로 </a:t>
            </a:r>
            <a:endParaRPr lang="en-US" altLang="ko-KR" sz="16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함초롬바탕" panose="02030504000101010101" pitchFamily="18" charset="-127"/>
            </a:endParaRPr>
          </a:p>
          <a:p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나오게 하였습니다</a:t>
            </a: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23" name="대각선 방향의 모서리가 둥근 사각형 22"/>
          <p:cNvSpPr/>
          <p:nvPr/>
        </p:nvSpPr>
        <p:spPr>
          <a:xfrm>
            <a:off x="6550082" y="5457825"/>
            <a:ext cx="2913957" cy="1086065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원은 주황색으로 나오게 </a:t>
            </a:r>
            <a:endParaRPr lang="en-US" altLang="ko-KR" sz="16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함초롬바탕" panose="02030504000101010101" pitchFamily="18" charset="-127"/>
            </a:endParaRPr>
          </a:p>
          <a:p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하였습니다</a:t>
            </a: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</a:rPr>
              <a:t>.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5434966" y="2543176"/>
            <a:ext cx="1223009" cy="45495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cxnSpLocks/>
            <a:endCxn id="21" idx="2"/>
          </p:cNvCxnSpPr>
          <p:nvPr/>
        </p:nvCxnSpPr>
        <p:spPr>
          <a:xfrm>
            <a:off x="4533900" y="3016917"/>
            <a:ext cx="2016183" cy="696710"/>
          </a:xfrm>
          <a:prstGeom prst="straightConnector1">
            <a:avLst/>
          </a:prstGeom>
          <a:ln w="28575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cxnSpLocks/>
            <a:endCxn id="22" idx="2"/>
          </p:cNvCxnSpPr>
          <p:nvPr/>
        </p:nvCxnSpPr>
        <p:spPr>
          <a:xfrm>
            <a:off x="4358640" y="3255305"/>
            <a:ext cx="2191443" cy="1609589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cxnSpLocks/>
            <a:endCxn id="23" idx="2"/>
          </p:cNvCxnSpPr>
          <p:nvPr/>
        </p:nvCxnSpPr>
        <p:spPr>
          <a:xfrm>
            <a:off x="5021580" y="4329112"/>
            <a:ext cx="1528502" cy="1671746"/>
          </a:xfrm>
          <a:prstGeom prst="straightConnector1">
            <a:avLst/>
          </a:prstGeom>
          <a:ln w="2857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C2C3BCF9-3316-A3FA-C793-B5CDAF48C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42" y="303085"/>
            <a:ext cx="4521008" cy="1325563"/>
          </a:xfrm>
        </p:spPr>
        <p:txBody>
          <a:bodyPr>
            <a:normAutofit/>
          </a:bodyPr>
          <a:lstStyle/>
          <a:p>
            <a:r>
              <a:rPr lang="en-US" altLang="ko-KR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504000101010101" pitchFamily="18" charset="-127"/>
              </a:rPr>
              <a:t>1. </a:t>
            </a:r>
            <a:r>
              <a:rPr lang="ko-KR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cs typeface="함초롬바탕" panose="02030504000101010101" pitchFamily="18" charset="-127"/>
              </a:rPr>
              <a:t>계산기 소개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10353" y="624840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8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대각선 방향의 모서리가 둥근 사각형 16">
            <a:hlinkClick r:id="rId3"/>
          </p:cNvPr>
          <p:cNvSpPr/>
          <p:nvPr/>
        </p:nvSpPr>
        <p:spPr>
          <a:xfrm>
            <a:off x="5334000" y="577743"/>
            <a:ext cx="2387060" cy="776246"/>
          </a:xfrm>
          <a:prstGeom prst="round2DiagRect">
            <a:avLst>
              <a:gd name="adj1" fmla="val 16667"/>
              <a:gd name="adj2" fmla="val 317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함초롬바탕" panose="02030504000101010101" pitchFamily="18" charset="-127"/>
                <a:hlinkClick r:id="rId3"/>
              </a:rPr>
              <a:t>계산기 바로가기</a:t>
            </a:r>
            <a:endParaRPr lang="en-US" altLang="ko-KR" spc="3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8662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18DE4BCD-79E5-636D-2F6C-98106D892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12" y="2122272"/>
            <a:ext cx="5904001" cy="4164677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E4061F2B-3FD7-44DA-EFB7-1FB457206B2A}"/>
              </a:ext>
            </a:extLst>
          </p:cNvPr>
          <p:cNvSpPr/>
          <p:nvPr/>
        </p:nvSpPr>
        <p:spPr>
          <a:xfrm>
            <a:off x="196564" y="365123"/>
            <a:ext cx="4904702" cy="1201486"/>
          </a:xfrm>
          <a:prstGeom prst="ellipse">
            <a:avLst/>
          </a:prstGeom>
          <a:solidFill>
            <a:srgbClr val="F8E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  <p:sp>
        <p:nvSpPr>
          <p:cNvPr id="14" name="대각선 방향의 모서리가 둥근 사각형 13"/>
          <p:cNvSpPr/>
          <p:nvPr/>
        </p:nvSpPr>
        <p:spPr>
          <a:xfrm>
            <a:off x="6384290" y="1893161"/>
            <a:ext cx="3183197" cy="1223962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자세하게 보고 싶은 </a:t>
            </a:r>
            <a:endParaRPr lang="en-US" altLang="ko-KR" sz="1600" spc="300" dirty="0">
              <a:solidFill>
                <a:schemeClr val="tx1">
                  <a:lumMod val="75000"/>
                  <a:lumOff val="2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함수 위치로 이동시킵니다</a:t>
            </a: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731799" y="2331947"/>
            <a:ext cx="1284643" cy="11792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  <p:sp>
        <p:nvSpPr>
          <p:cNvPr id="21" name="대각선 방향의 모서리가 둥근 사각형 20"/>
          <p:cNvSpPr/>
          <p:nvPr/>
        </p:nvSpPr>
        <p:spPr>
          <a:xfrm>
            <a:off x="6384290" y="3155291"/>
            <a:ext cx="3183196" cy="1116671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그래프를 확대</a:t>
            </a: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축소하여</a:t>
            </a:r>
            <a:endParaRPr lang="en-US" altLang="ko-KR" sz="1600" spc="300" dirty="0">
              <a:solidFill>
                <a:schemeClr val="tx1">
                  <a:lumMod val="75000"/>
                  <a:lumOff val="2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자세하게 볼 수 있습니다</a:t>
            </a: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22" name="대각선 방향의 모서리가 둥근 사각형 21"/>
          <p:cNvSpPr/>
          <p:nvPr/>
        </p:nvSpPr>
        <p:spPr>
          <a:xfrm>
            <a:off x="6384290" y="4329112"/>
            <a:ext cx="3183196" cy="1071563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리셋 버튼을 누르면</a:t>
            </a:r>
            <a:endParaRPr lang="en-US" altLang="ko-KR" sz="1600" spc="300" dirty="0">
              <a:solidFill>
                <a:schemeClr val="tx1">
                  <a:lumMod val="75000"/>
                  <a:lumOff val="2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원래의 그래프 크기와 </a:t>
            </a:r>
            <a:endParaRPr lang="en-US" altLang="ko-KR" sz="1600" spc="300" dirty="0">
              <a:solidFill>
                <a:schemeClr val="tx1">
                  <a:lumMod val="75000"/>
                  <a:lumOff val="2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위치로 돌아옵니다</a:t>
            </a: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23" name="대각선 방향의 모서리가 둥근 사각형 22"/>
          <p:cNvSpPr/>
          <p:nvPr/>
        </p:nvSpPr>
        <p:spPr>
          <a:xfrm>
            <a:off x="6384290" y="5457825"/>
            <a:ext cx="3183196" cy="1086065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크게 확대한 그래프의</a:t>
            </a:r>
            <a:endParaRPr lang="en-US" altLang="ko-KR" sz="1600" spc="300" dirty="0">
              <a:solidFill>
                <a:schemeClr val="tx1">
                  <a:lumMod val="75000"/>
                  <a:lumOff val="2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모습입니다</a:t>
            </a:r>
            <a:r>
              <a:rPr lang="en-US" altLang="ko-KR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.</a:t>
            </a:r>
            <a:r>
              <a:rPr lang="ko-KR" altLang="en-US" sz="1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 </a:t>
            </a:r>
            <a:endParaRPr lang="en-US" altLang="ko-KR" sz="1600" spc="300" dirty="0">
              <a:solidFill>
                <a:schemeClr val="tx1">
                  <a:lumMod val="75000"/>
                  <a:lumOff val="2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</p:txBody>
      </p:sp>
      <p:cxnSp>
        <p:nvCxnSpPr>
          <p:cNvPr id="7" name="직선 화살표 연결선 6"/>
          <p:cNvCxnSpPr>
            <a:cxnSpLocks/>
            <a:stCxn id="13" idx="3"/>
            <a:endCxn id="14" idx="2"/>
          </p:cNvCxnSpPr>
          <p:nvPr/>
        </p:nvCxnSpPr>
        <p:spPr>
          <a:xfrm flipV="1">
            <a:off x="6016442" y="2505142"/>
            <a:ext cx="367848" cy="416428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cxnSpLocks/>
            <a:endCxn id="22" idx="2"/>
          </p:cNvCxnSpPr>
          <p:nvPr/>
        </p:nvCxnSpPr>
        <p:spPr>
          <a:xfrm>
            <a:off x="5856932" y="4021445"/>
            <a:ext cx="527358" cy="843449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600521" y="3713626"/>
            <a:ext cx="315884" cy="3297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72341" y="3691834"/>
            <a:ext cx="674112" cy="34126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7378" y="2107469"/>
            <a:ext cx="4178350" cy="416467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  <p:cxnSp>
        <p:nvCxnSpPr>
          <p:cNvPr id="30" name="직선 화살표 연결선 29"/>
          <p:cNvCxnSpPr>
            <a:cxnSpLocks/>
            <a:endCxn id="23" idx="2"/>
          </p:cNvCxnSpPr>
          <p:nvPr/>
        </p:nvCxnSpPr>
        <p:spPr>
          <a:xfrm flipV="1">
            <a:off x="4617969" y="6000858"/>
            <a:ext cx="1766321" cy="271288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cxnSpLocks/>
            <a:endCxn id="21" idx="2"/>
          </p:cNvCxnSpPr>
          <p:nvPr/>
        </p:nvCxnSpPr>
        <p:spPr>
          <a:xfrm>
            <a:off x="5468891" y="3700529"/>
            <a:ext cx="915399" cy="13098"/>
          </a:xfrm>
          <a:prstGeom prst="straightConnector1">
            <a:avLst/>
          </a:prstGeom>
          <a:ln w="2857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C9DF5E2-3646-6693-3C2A-564EFA87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42" y="303085"/>
            <a:ext cx="4521008" cy="1325563"/>
          </a:xfrm>
        </p:spPr>
        <p:txBody>
          <a:bodyPr>
            <a:normAutofit/>
          </a:bodyPr>
          <a:lstStyle/>
          <a:p>
            <a:r>
              <a:rPr lang="en-US" altLang="ko-KR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1. </a:t>
            </a:r>
            <a:r>
              <a:rPr lang="ko-KR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</a:rPr>
              <a:t>계산기 소개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410353" y="624840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</a:rPr>
              <a:t>9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</a:endParaRPr>
          </a:p>
        </p:txBody>
      </p:sp>
      <p:sp>
        <p:nvSpPr>
          <p:cNvPr id="20" name="대각선 방향의 모서리가 둥근 사각형 19">
            <a:hlinkClick r:id="rId3"/>
          </p:cNvPr>
          <p:cNvSpPr/>
          <p:nvPr/>
        </p:nvSpPr>
        <p:spPr>
          <a:xfrm>
            <a:off x="5334000" y="577743"/>
            <a:ext cx="2387060" cy="776246"/>
          </a:xfrm>
          <a:prstGeom prst="round2DiagRect">
            <a:avLst>
              <a:gd name="adj1" fmla="val 16667"/>
              <a:gd name="adj2" fmla="val 317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골목길" panose="02020600000000000000" pitchFamily="18" charset="-127"/>
                <a:ea typeface="a골목길" panose="02020600000000000000" pitchFamily="18" charset="-127"/>
                <a:cs typeface="함초롬바탕" panose="02030504000101010101" pitchFamily="18" charset="-127"/>
                <a:hlinkClick r:id="rId3"/>
              </a:rPr>
              <a:t>계산기 바로가기</a:t>
            </a:r>
            <a:endParaRPr lang="en-US" altLang="ko-KR" spc="300" dirty="0">
              <a:solidFill>
                <a:schemeClr val="tx1">
                  <a:lumMod val="65000"/>
                  <a:lumOff val="35000"/>
                </a:schemeClr>
              </a:solidFill>
              <a:latin typeface="a골목길" panose="02020600000000000000" pitchFamily="18" charset="-127"/>
              <a:ea typeface="a골목길" panose="02020600000000000000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2905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Calibri Light"/>
        <a:ea typeface="a골목길"/>
        <a:cs typeface=""/>
      </a:majorFont>
      <a:minorFont>
        <a:latin typeface="Calibri"/>
        <a:ea typeface="a골목길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749D79B-348E-42E9-812A-724542C09F9F}">
  <we:reference id="wa200005566" version="3.0.0.2" store="ko-KR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3426</TotalTime>
  <Words>734</Words>
  <Application>Microsoft Office PowerPoint</Application>
  <PresentationFormat>A4 용지(210x297mm)</PresentationFormat>
  <Paragraphs>195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a골목길</vt:lpstr>
      <vt:lpstr>Arial</vt:lpstr>
      <vt:lpstr>Calibri</vt:lpstr>
      <vt:lpstr>Calibri Light</vt:lpstr>
      <vt:lpstr>Office 테마</vt:lpstr>
      <vt:lpstr>CALCULATOR</vt:lpstr>
      <vt:lpstr>목차</vt:lpstr>
      <vt:lpstr>1. 계산기 소개</vt:lpstr>
      <vt:lpstr>PowerPoint 프레젠테이션</vt:lpstr>
      <vt:lpstr>PowerPoint 프레젠테이션</vt:lpstr>
      <vt:lpstr>1. 계산기 소개</vt:lpstr>
      <vt:lpstr>PowerPoint 프레젠테이션</vt:lpstr>
      <vt:lpstr>1. 계산기 소개</vt:lpstr>
      <vt:lpstr>1. 계산기 소개</vt:lpstr>
      <vt:lpstr>1. 계산기 소개</vt:lpstr>
      <vt:lpstr>2. JAVASCRIPT</vt:lpstr>
      <vt:lpstr>2. JAVASCRIPT</vt:lpstr>
      <vt:lpstr>2. JAVASCRIPT</vt:lpstr>
      <vt:lpstr>2. JAVASCRIPT</vt:lpstr>
      <vt:lpstr>2. JAVASCRIPT</vt:lpstr>
      <vt:lpstr>2. JAVASCRIPT</vt:lpstr>
      <vt:lpstr>2. JAVASCRIPT</vt:lpstr>
      <vt:lpstr>2. JAVASCRIPT</vt:lpstr>
      <vt:lpstr>3. 후기</vt:lpstr>
      <vt:lpstr>PowerPoint 프레젠테이션</vt:lpstr>
      <vt:lpstr>PowerPoint 프레젠테이션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</dc:title>
  <dc:creator>LINE</dc:creator>
  <cp:lastModifiedBy>정임 이</cp:lastModifiedBy>
  <cp:revision>62</cp:revision>
  <dcterms:created xsi:type="dcterms:W3CDTF">2024-08-30T07:53:41Z</dcterms:created>
  <dcterms:modified xsi:type="dcterms:W3CDTF">2024-10-01T10:44:25Z</dcterms:modified>
</cp:coreProperties>
</file>