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D2ECF-67A8-44B9-82C1-8DD5473BB4A2}" type="datetimeFigureOut">
              <a:rPr lang="en-GB" smtClean="0"/>
              <a:t>04/03/2016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46578-D95B-4988-ADFC-E5D183587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61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46578-D95B-4988-ADFC-E5D1835875C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91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DEC1-CAFA-4AB5-9A4A-B5296CD08A80}" type="datetime2">
              <a:rPr lang="en-GB" smtClean="0"/>
              <a:t>Friday, 04 March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George, 13030375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C227-B0AA-4A0F-807B-D9943603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4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E41F-D183-4503-B2EB-246CAE753D6A}" type="datetime2">
              <a:rPr lang="en-GB" smtClean="0"/>
              <a:t>Friday, 04 March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George, 13030375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C227-B0AA-4A0F-807B-D9943603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2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D1D-0621-4921-AF29-0056F7719FBB}" type="datetime2">
              <a:rPr lang="en-GB" smtClean="0"/>
              <a:t>Friday, 04 March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George, 13030375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C227-B0AA-4A0F-807B-D9943603D36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1173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09D0-B4BB-42A8-9D78-31FB933A3D3F}" type="datetime2">
              <a:rPr lang="en-GB" smtClean="0"/>
              <a:t>Friday, 04 March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George, 13030375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C227-B0AA-4A0F-807B-D9943603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093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8916-65E6-4582-AB31-5DF6AA67CB9E}" type="datetime2">
              <a:rPr lang="en-GB" smtClean="0"/>
              <a:t>Friday, 04 March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George, 13030375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C227-B0AA-4A0F-807B-D9943603D36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3678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41B-0F1C-47A3-82BF-FE304649B02E}" type="datetime2">
              <a:rPr lang="en-GB" smtClean="0"/>
              <a:t>Friday, 04 March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George, 13030375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C227-B0AA-4A0F-807B-D9943603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04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3FB2-4D5F-4FC1-B3F8-001C85BDBE59}" type="datetime2">
              <a:rPr lang="en-GB" smtClean="0"/>
              <a:t>Friday, 04 March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George, 13030375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C227-B0AA-4A0F-807B-D9943603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93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A682-6DF4-477E-AB10-723D8EF20130}" type="datetime2">
              <a:rPr lang="en-GB" smtClean="0"/>
              <a:t>Friday, 04 March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George, 13030375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C227-B0AA-4A0F-807B-D9943603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16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95E3-062E-41D6-822B-9A69098CA39C}" type="datetime2">
              <a:rPr lang="en-GB" smtClean="0"/>
              <a:t>Friday, 04 March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George, 13030375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C227-B0AA-4A0F-807B-D9943603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12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DF69-EF26-49B6-85EA-8F5AA7764D4C}" type="datetime2">
              <a:rPr lang="en-GB" smtClean="0"/>
              <a:t>Friday, 04 March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George, 13030375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C227-B0AA-4A0F-807B-D9943603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68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3FA5-F534-48A2-BB23-E60F06A66DF3}" type="datetime2">
              <a:rPr lang="en-GB" smtClean="0"/>
              <a:t>Friday, 04 March 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George, 13030375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C227-B0AA-4A0F-807B-D9943603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66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621E-F77E-4C28-BB0D-FC122DE53109}" type="datetime2">
              <a:rPr lang="en-GB" smtClean="0"/>
              <a:t>Friday, 04 March 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George, 13030375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C227-B0AA-4A0F-807B-D9943603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98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6D14-C8AC-400F-B483-2B5A17299371}" type="datetime2">
              <a:rPr lang="en-GB" smtClean="0"/>
              <a:t>Friday, 04 March 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George, 13030375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C227-B0AA-4A0F-807B-D9943603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82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C0E8-847C-41D5-B1A0-F579852D4A7F}" type="datetime2">
              <a:rPr lang="en-GB" smtClean="0"/>
              <a:t>Friday, 04 March 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George, 13030375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C227-B0AA-4A0F-807B-D9943603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8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F49-FF5C-4AC4-8197-1F4224382E02}" type="datetime2">
              <a:rPr lang="en-GB" smtClean="0"/>
              <a:t>Friday, 04 March 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George, 13030375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C227-B0AA-4A0F-807B-D9943603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87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George, 13030375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C227-B0AA-4A0F-807B-D9943603D36C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B0C3-1286-4CC8-9F96-1D80EEBAF618}" type="datetime2">
              <a:rPr lang="en-GB" smtClean="0"/>
              <a:t>Friday, 04 March 2016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24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99509-2DEE-4137-8F4D-800FE7138104}" type="datetime2">
              <a:rPr lang="en-GB" smtClean="0"/>
              <a:t>Friday, 04 March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Jomin Kaitholil George, 13030375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09C227-B0AA-4A0F-807B-D9943603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04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GB" sz="4400" dirty="0" smtClean="0">
                <a:solidFill>
                  <a:srgbClr val="002060"/>
                </a:solidFill>
              </a:rPr>
              <a:t/>
            </a:r>
            <a:br>
              <a:rPr lang="en-GB" sz="4400" dirty="0" smtClean="0">
                <a:solidFill>
                  <a:srgbClr val="002060"/>
                </a:solidFill>
              </a:rPr>
            </a:br>
            <a:r>
              <a:rPr lang="en-GB" sz="4800" dirty="0" smtClean="0">
                <a:solidFill>
                  <a:srgbClr val="002060"/>
                </a:solidFill>
              </a:rPr>
              <a:t>CSC3122 – Mobile Computer Systems Development</a:t>
            </a:r>
            <a:r>
              <a:rPr lang="en-GB" sz="4400" dirty="0" smtClean="0">
                <a:solidFill>
                  <a:srgbClr val="002060"/>
                </a:solidFill>
              </a:rPr>
              <a:t/>
            </a:r>
            <a:br>
              <a:rPr lang="en-GB" sz="4400" dirty="0" smtClean="0">
                <a:solidFill>
                  <a:srgbClr val="002060"/>
                </a:solidFill>
              </a:rPr>
            </a:br>
            <a:r>
              <a:rPr lang="en-GB" sz="2800" dirty="0" smtClean="0">
                <a:solidFill>
                  <a:srgbClr val="002060"/>
                </a:solidFill>
              </a:rPr>
              <a:t>Personas and User Stories</a:t>
            </a:r>
            <a:endParaRPr lang="en-GB" sz="4400" dirty="0">
              <a:solidFill>
                <a:srgbClr val="00206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5890055" y="6041362"/>
            <a:ext cx="2227018" cy="365125"/>
          </a:xfrm>
        </p:spPr>
        <p:txBody>
          <a:bodyPr/>
          <a:lstStyle/>
          <a:p>
            <a:fld id="{7FC681D5-151C-4290-9619-683CB290FC14}" type="datetime2">
              <a:rPr lang="en-GB" smtClean="0">
                <a:solidFill>
                  <a:srgbClr val="002060"/>
                </a:solidFill>
              </a:rPr>
              <a:t>Friday, 04 March 2016</a:t>
            </a:fld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060"/>
                </a:solidFill>
              </a:rPr>
              <a:t>Jomin Kaitholil George, 13030375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C227-B0AA-4A0F-807B-D9943603D36C}" type="slidenum">
              <a:rPr lang="en-GB" smtClean="0">
                <a:solidFill>
                  <a:srgbClr val="002060"/>
                </a:solidFill>
              </a:rPr>
              <a:t>1</a:t>
            </a:fld>
            <a:endParaRPr lang="en-GB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73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4769" y="6041362"/>
            <a:ext cx="2202304" cy="365125"/>
          </a:xfrm>
        </p:spPr>
        <p:txBody>
          <a:bodyPr/>
          <a:lstStyle/>
          <a:p>
            <a:fld id="{BAE292E6-40C4-473B-9C5E-B6CFD7CDF91D}" type="datetime2">
              <a:rPr lang="en-GB" smtClean="0">
                <a:solidFill>
                  <a:srgbClr val="002060"/>
                </a:solidFill>
              </a:rPr>
              <a:t>Friday, 04 March 2016</a:t>
            </a:fld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02060"/>
                </a:solidFill>
              </a:rPr>
              <a:t>Jomin Kaitholil George, 13030375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C227-B0AA-4A0F-807B-D9943603D36C}" type="slidenum">
              <a:rPr lang="en-GB" smtClean="0">
                <a:solidFill>
                  <a:srgbClr val="002060"/>
                </a:solidFill>
              </a:rPr>
              <a:t>2</a:t>
            </a:fld>
            <a:endParaRPr lang="en-GB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28" y="717563"/>
            <a:ext cx="7849215" cy="514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2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0185" y="6041362"/>
            <a:ext cx="1806888" cy="365125"/>
          </a:xfrm>
        </p:spPr>
        <p:txBody>
          <a:bodyPr/>
          <a:lstStyle/>
          <a:p>
            <a:fld id="{F09198A4-3F3B-4F5E-BAB9-5C9A44644FFF}" type="datetime2">
              <a:rPr lang="en-GB" smtClean="0">
                <a:solidFill>
                  <a:srgbClr val="002060"/>
                </a:solidFill>
              </a:rPr>
              <a:t>Friday, 04 March 2016</a:t>
            </a:fld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02060"/>
                </a:solidFill>
              </a:rPr>
              <a:t>Jomin Kaitholil George, 13030375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C227-B0AA-4A0F-807B-D9943603D36C}" type="slidenum">
              <a:rPr lang="en-GB" smtClean="0">
                <a:solidFill>
                  <a:srgbClr val="002060"/>
                </a:solidFill>
              </a:rPr>
              <a:t>3</a:t>
            </a:fld>
            <a:endParaRPr lang="en-GB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28" y="717562"/>
            <a:ext cx="7849217" cy="514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2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0185" y="6041362"/>
            <a:ext cx="1806888" cy="365125"/>
          </a:xfrm>
        </p:spPr>
        <p:txBody>
          <a:bodyPr/>
          <a:lstStyle/>
          <a:p>
            <a:fld id="{9D2AED1A-5DFA-4EB0-93C9-807105C6749E}" type="datetime2">
              <a:rPr lang="en-GB" smtClean="0">
                <a:solidFill>
                  <a:srgbClr val="002060"/>
                </a:solidFill>
              </a:rPr>
              <a:t>Friday, 04 March 2016</a:t>
            </a:fld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02060"/>
                </a:solidFill>
              </a:rPr>
              <a:t>Jomin Kaitholil George, 13030375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C227-B0AA-4A0F-807B-D9943603D36C}" type="slidenum">
              <a:rPr lang="en-GB" smtClean="0">
                <a:solidFill>
                  <a:srgbClr val="002060"/>
                </a:solidFill>
              </a:rPr>
              <a:t>4</a:t>
            </a:fld>
            <a:endParaRPr lang="en-GB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28" y="717562"/>
            <a:ext cx="7849215" cy="514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5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741"/>
          </a:xfrm>
        </p:spPr>
        <p:txBody>
          <a:bodyPr/>
          <a:lstStyle/>
          <a:p>
            <a:r>
              <a:rPr lang="en-GB" dirty="0" smtClean="0">
                <a:solidFill>
                  <a:srgbClr val="002060"/>
                </a:solidFill>
              </a:rPr>
              <a:t>User Stories 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74725" y="6041362"/>
            <a:ext cx="2342348" cy="365125"/>
          </a:xfrm>
        </p:spPr>
        <p:txBody>
          <a:bodyPr/>
          <a:lstStyle/>
          <a:p>
            <a:fld id="{CAABFCD1-9FDA-4576-838C-5322930FE210}" type="datetime2">
              <a:rPr lang="en-GB" smtClean="0">
                <a:solidFill>
                  <a:srgbClr val="002060"/>
                </a:solidFill>
              </a:rPr>
              <a:t>Friday, 04 March 2016</a:t>
            </a:fld>
            <a:endParaRPr lang="en-GB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02060"/>
                </a:solidFill>
              </a:rPr>
              <a:t>Jomin Kaitholil George, 13030375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C227-B0AA-4A0F-807B-D9943603D36C}" type="slidenum">
              <a:rPr lang="en-GB" smtClean="0">
                <a:solidFill>
                  <a:srgbClr val="002060"/>
                </a:solidFill>
              </a:rPr>
              <a:t>5</a:t>
            </a:fld>
            <a:endParaRPr lang="en-GB">
              <a:solidFill>
                <a:srgbClr val="00206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77334" y="1721708"/>
            <a:ext cx="831838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677334" y="1754661"/>
            <a:ext cx="8596668" cy="5025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000" dirty="0" smtClean="0">
                <a:solidFill>
                  <a:srgbClr val="00206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Chris Simpson</a:t>
            </a:r>
            <a:endParaRPr lang="en-GB" sz="2000" dirty="0">
              <a:solidFill>
                <a:srgbClr val="00206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" t="45270" r="54348" b="17924"/>
          <a:stretch/>
        </p:blipFill>
        <p:spPr>
          <a:xfrm>
            <a:off x="766119" y="2188659"/>
            <a:ext cx="1614362" cy="884055"/>
          </a:xfrm>
          <a:prstGeom prst="rect">
            <a:avLst/>
          </a:prstGeom>
        </p:spPr>
      </p:pic>
      <p:sp>
        <p:nvSpPr>
          <p:cNvPr id="13" name="Cloud Callout 12"/>
          <p:cNvSpPr/>
          <p:nvPr/>
        </p:nvSpPr>
        <p:spPr>
          <a:xfrm>
            <a:off x="2228121" y="3656298"/>
            <a:ext cx="2792628" cy="889684"/>
          </a:xfrm>
          <a:prstGeom prst="cloudCallout">
            <a:avLst>
              <a:gd name="adj1" fmla="val -68556"/>
              <a:gd name="adj2" fmla="val -4566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528817" y="3833412"/>
            <a:ext cx="2491932" cy="5025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000" dirty="0" smtClean="0">
                <a:solidFill>
                  <a:srgbClr val="00206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 want to be able to keep a track of all my hospital appointments </a:t>
            </a:r>
            <a:endParaRPr lang="en-GB" sz="1000" dirty="0">
              <a:solidFill>
                <a:srgbClr val="00206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5" name="Cloud Callout 14"/>
          <p:cNvSpPr/>
          <p:nvPr/>
        </p:nvSpPr>
        <p:spPr>
          <a:xfrm>
            <a:off x="5939483" y="3241590"/>
            <a:ext cx="2945026" cy="994174"/>
          </a:xfrm>
          <a:prstGeom prst="cloudCallout">
            <a:avLst>
              <a:gd name="adj1" fmla="val -68556"/>
              <a:gd name="adj2" fmla="val -4566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240179" y="3418703"/>
            <a:ext cx="2491932" cy="6080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000" dirty="0" smtClean="0">
                <a:solidFill>
                  <a:srgbClr val="00206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Instead of having to contact someone, I would like to find the nearest NHS services nearer to me</a:t>
            </a:r>
            <a:endParaRPr lang="en-GB" sz="1000" dirty="0">
              <a:solidFill>
                <a:srgbClr val="00206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7" name="Cloud Callout 16"/>
          <p:cNvSpPr/>
          <p:nvPr/>
        </p:nvSpPr>
        <p:spPr>
          <a:xfrm>
            <a:off x="3155097" y="2209043"/>
            <a:ext cx="2945026" cy="994174"/>
          </a:xfrm>
          <a:prstGeom prst="cloudCallout">
            <a:avLst>
              <a:gd name="adj1" fmla="val -68556"/>
              <a:gd name="adj2" fmla="val -4566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455793" y="2386156"/>
            <a:ext cx="2491932" cy="6080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000" dirty="0" smtClean="0">
                <a:solidFill>
                  <a:srgbClr val="00206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As a Software Developer, design is something very important to me when it comes to using an app </a:t>
            </a:r>
            <a:endParaRPr lang="en-GB" sz="1000" dirty="0">
              <a:solidFill>
                <a:srgbClr val="00206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9" name="Cloud Callout 18"/>
          <p:cNvSpPr/>
          <p:nvPr/>
        </p:nvSpPr>
        <p:spPr>
          <a:xfrm>
            <a:off x="3936328" y="4819348"/>
            <a:ext cx="3197640" cy="1322170"/>
          </a:xfrm>
          <a:prstGeom prst="cloudCallout">
            <a:avLst>
              <a:gd name="adj1" fmla="val -68556"/>
              <a:gd name="adj2" fmla="val -4566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297418" y="5011630"/>
            <a:ext cx="2491932" cy="6080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000" dirty="0" smtClean="0">
                <a:solidFill>
                  <a:srgbClr val="00206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Within a busy environment it is hard to find the information on the internet, so I want to quickly find what I am looking for</a:t>
            </a:r>
            <a:endParaRPr lang="en-GB" sz="1000" dirty="0">
              <a:solidFill>
                <a:srgbClr val="00206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194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741"/>
          </a:xfrm>
        </p:spPr>
        <p:txBody>
          <a:bodyPr/>
          <a:lstStyle/>
          <a:p>
            <a:r>
              <a:rPr lang="en-GB" dirty="0" smtClean="0">
                <a:solidFill>
                  <a:srgbClr val="002060"/>
                </a:solidFill>
              </a:rPr>
              <a:t>User Stories 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4065" y="6041362"/>
            <a:ext cx="2573007" cy="365125"/>
          </a:xfrm>
        </p:spPr>
        <p:txBody>
          <a:bodyPr/>
          <a:lstStyle/>
          <a:p>
            <a:fld id="{4CE5FAB1-A289-4616-A93F-4D242569EF8E}" type="datetime2">
              <a:rPr lang="en-GB" smtClean="0">
                <a:solidFill>
                  <a:srgbClr val="002060"/>
                </a:solidFill>
              </a:rPr>
              <a:t>Friday, 04 March 2016</a:t>
            </a:fld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02060"/>
                </a:solidFill>
              </a:rPr>
              <a:t>Jomin Kaitholil George, 13030375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C227-B0AA-4A0F-807B-D9943603D36C}" type="slidenum">
              <a:rPr lang="en-GB" smtClean="0">
                <a:solidFill>
                  <a:srgbClr val="002060"/>
                </a:solidFill>
              </a:rPr>
              <a:t>6</a:t>
            </a:fld>
            <a:endParaRPr lang="en-GB">
              <a:solidFill>
                <a:srgbClr val="00206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77334" y="1721708"/>
            <a:ext cx="831838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677334" y="1754661"/>
            <a:ext cx="8596668" cy="5025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000" dirty="0" smtClean="0">
                <a:solidFill>
                  <a:srgbClr val="00206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Deborah Smith</a:t>
            </a:r>
            <a:endParaRPr lang="en-GB" sz="2000" dirty="0">
              <a:solidFill>
                <a:srgbClr val="00206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3" name="Cloud Callout 12"/>
          <p:cNvSpPr/>
          <p:nvPr/>
        </p:nvSpPr>
        <p:spPr>
          <a:xfrm>
            <a:off x="2228121" y="3656298"/>
            <a:ext cx="3126474" cy="889684"/>
          </a:xfrm>
          <a:prstGeom prst="cloudCallout">
            <a:avLst>
              <a:gd name="adj1" fmla="val -68556"/>
              <a:gd name="adj2" fmla="val -4566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528817" y="3833412"/>
            <a:ext cx="2491932" cy="5025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000" dirty="0" smtClean="0">
                <a:solidFill>
                  <a:srgbClr val="00206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 need an app that is not complicated to use and easily  find what I am after</a:t>
            </a:r>
            <a:endParaRPr lang="en-GB" sz="1000" dirty="0">
              <a:solidFill>
                <a:srgbClr val="00206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5" name="Cloud Callout 14"/>
          <p:cNvSpPr/>
          <p:nvPr/>
        </p:nvSpPr>
        <p:spPr>
          <a:xfrm>
            <a:off x="5939483" y="3241590"/>
            <a:ext cx="2945026" cy="994174"/>
          </a:xfrm>
          <a:prstGeom prst="cloudCallout">
            <a:avLst>
              <a:gd name="adj1" fmla="val -68556"/>
              <a:gd name="adj2" fmla="val -4566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240179" y="3418703"/>
            <a:ext cx="2491932" cy="644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000" dirty="0" smtClean="0">
                <a:solidFill>
                  <a:srgbClr val="00206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 would like set out reminders within the app to pickup prescription or regular check-up sessions with GP</a:t>
            </a:r>
            <a:endParaRPr lang="en-GB" sz="1000" dirty="0">
              <a:solidFill>
                <a:srgbClr val="00206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7" name="Cloud Callout 16"/>
          <p:cNvSpPr/>
          <p:nvPr/>
        </p:nvSpPr>
        <p:spPr>
          <a:xfrm>
            <a:off x="3155097" y="2209043"/>
            <a:ext cx="2945026" cy="994174"/>
          </a:xfrm>
          <a:prstGeom prst="cloudCallout">
            <a:avLst>
              <a:gd name="adj1" fmla="val -68556"/>
              <a:gd name="adj2" fmla="val -4566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455793" y="2386156"/>
            <a:ext cx="2491932" cy="6080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000" dirty="0" smtClean="0">
                <a:solidFill>
                  <a:srgbClr val="00206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As a Receptionist, I would like to find services that provides by NHS easily without any hassle  </a:t>
            </a:r>
            <a:endParaRPr lang="en-GB" sz="1000" dirty="0">
              <a:solidFill>
                <a:srgbClr val="00206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9" name="Cloud Callout 18"/>
          <p:cNvSpPr/>
          <p:nvPr/>
        </p:nvSpPr>
        <p:spPr>
          <a:xfrm>
            <a:off x="3936328" y="4819347"/>
            <a:ext cx="3197640" cy="1049017"/>
          </a:xfrm>
          <a:prstGeom prst="cloudCallout">
            <a:avLst>
              <a:gd name="adj1" fmla="val -68556"/>
              <a:gd name="adj2" fmla="val -4566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297418" y="5011630"/>
            <a:ext cx="2491932" cy="6080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000" dirty="0" smtClean="0">
                <a:solidFill>
                  <a:srgbClr val="00206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App should be able to show me all my booked appointments without having to call someone else to find out</a:t>
            </a:r>
            <a:endParaRPr lang="en-GB" sz="1000" dirty="0">
              <a:solidFill>
                <a:srgbClr val="00206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" t="45591" r="54453" b="16643"/>
          <a:stretch/>
        </p:blipFill>
        <p:spPr>
          <a:xfrm>
            <a:off x="766119" y="2194960"/>
            <a:ext cx="1614362" cy="89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1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741"/>
          </a:xfrm>
        </p:spPr>
        <p:txBody>
          <a:bodyPr/>
          <a:lstStyle/>
          <a:p>
            <a:r>
              <a:rPr lang="en-GB" dirty="0" smtClean="0">
                <a:solidFill>
                  <a:srgbClr val="002060"/>
                </a:solidFill>
              </a:rPr>
              <a:t>User Stories 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32173" y="6041362"/>
            <a:ext cx="2984899" cy="365125"/>
          </a:xfrm>
        </p:spPr>
        <p:txBody>
          <a:bodyPr/>
          <a:lstStyle/>
          <a:p>
            <a:fld id="{5755D10B-2497-4AAB-9191-E0AE77EA040B}" type="datetime2">
              <a:rPr lang="en-GB" smtClean="0">
                <a:solidFill>
                  <a:srgbClr val="002060"/>
                </a:solidFill>
              </a:rPr>
              <a:t>Friday, 04 March 2016</a:t>
            </a:fld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02060"/>
                </a:solidFill>
              </a:rPr>
              <a:t>Jomin Kaitholil George, 13030375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C227-B0AA-4A0F-807B-D9943603D36C}" type="slidenum">
              <a:rPr lang="en-GB" smtClean="0">
                <a:solidFill>
                  <a:srgbClr val="002060"/>
                </a:solidFill>
              </a:rPr>
              <a:t>7</a:t>
            </a:fld>
            <a:endParaRPr lang="en-GB">
              <a:solidFill>
                <a:srgbClr val="00206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77334" y="1721708"/>
            <a:ext cx="831838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677334" y="1754661"/>
            <a:ext cx="8596668" cy="5025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000" dirty="0" err="1" smtClean="0">
                <a:solidFill>
                  <a:srgbClr val="00206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Raffaello</a:t>
            </a:r>
            <a:r>
              <a:rPr lang="en-GB" sz="2000" dirty="0" smtClean="0">
                <a:solidFill>
                  <a:srgbClr val="00206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GB" sz="2000" dirty="0" err="1" smtClean="0">
                <a:solidFill>
                  <a:srgbClr val="00206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Perrotta</a:t>
            </a:r>
            <a:endParaRPr lang="en-GB" sz="2000" dirty="0">
              <a:solidFill>
                <a:srgbClr val="00206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3" name="Cloud Callout 12"/>
          <p:cNvSpPr/>
          <p:nvPr/>
        </p:nvSpPr>
        <p:spPr>
          <a:xfrm>
            <a:off x="2228121" y="3656298"/>
            <a:ext cx="3126474" cy="889684"/>
          </a:xfrm>
          <a:prstGeom prst="cloudCallout">
            <a:avLst>
              <a:gd name="adj1" fmla="val -68556"/>
              <a:gd name="adj2" fmla="val -4566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528817" y="3833412"/>
            <a:ext cx="2491932" cy="5025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000" dirty="0" smtClean="0">
                <a:solidFill>
                  <a:srgbClr val="00206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App should be able to give further information and it should be easy to manage</a:t>
            </a:r>
            <a:endParaRPr lang="en-GB" sz="1000" dirty="0">
              <a:solidFill>
                <a:srgbClr val="00206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5" name="Cloud Callout 14"/>
          <p:cNvSpPr/>
          <p:nvPr/>
        </p:nvSpPr>
        <p:spPr>
          <a:xfrm>
            <a:off x="5939483" y="3241590"/>
            <a:ext cx="2945026" cy="994174"/>
          </a:xfrm>
          <a:prstGeom prst="cloudCallout">
            <a:avLst>
              <a:gd name="adj1" fmla="val -68556"/>
              <a:gd name="adj2" fmla="val -4566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240179" y="3418703"/>
            <a:ext cx="2491932" cy="644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000" dirty="0" smtClean="0">
                <a:solidFill>
                  <a:srgbClr val="00206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Design is very important to me and I wouldn’t use an app that is not been designed very well</a:t>
            </a:r>
            <a:endParaRPr lang="en-GB" sz="1000" dirty="0">
              <a:solidFill>
                <a:srgbClr val="00206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7" name="Cloud Callout 16"/>
          <p:cNvSpPr/>
          <p:nvPr/>
        </p:nvSpPr>
        <p:spPr>
          <a:xfrm>
            <a:off x="3155097" y="2209043"/>
            <a:ext cx="2945026" cy="994174"/>
          </a:xfrm>
          <a:prstGeom prst="cloudCallout">
            <a:avLst>
              <a:gd name="adj1" fmla="val -68556"/>
              <a:gd name="adj2" fmla="val -4566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455793" y="2386156"/>
            <a:ext cx="2491932" cy="6080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000" dirty="0" smtClean="0">
                <a:solidFill>
                  <a:srgbClr val="00206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App should be relatively easy to use without having to figure out how to use it</a:t>
            </a:r>
            <a:endParaRPr lang="en-GB" sz="1000" dirty="0">
              <a:solidFill>
                <a:srgbClr val="00206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9" name="Cloud Callout 18"/>
          <p:cNvSpPr/>
          <p:nvPr/>
        </p:nvSpPr>
        <p:spPr>
          <a:xfrm>
            <a:off x="3936328" y="4819347"/>
            <a:ext cx="3197640" cy="1049017"/>
          </a:xfrm>
          <a:prstGeom prst="cloudCallout">
            <a:avLst>
              <a:gd name="adj1" fmla="val -68556"/>
              <a:gd name="adj2" fmla="val -4566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297418" y="5011630"/>
            <a:ext cx="2491932" cy="6080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000" dirty="0" smtClean="0">
                <a:solidFill>
                  <a:srgbClr val="00206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 would like to see all my appointments with a click of a button</a:t>
            </a:r>
            <a:endParaRPr lang="en-GB" sz="1000" dirty="0">
              <a:solidFill>
                <a:srgbClr val="00206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" t="44150" r="55819" b="20003"/>
          <a:stretch/>
        </p:blipFill>
        <p:spPr>
          <a:xfrm>
            <a:off x="766119" y="2183029"/>
            <a:ext cx="1614362" cy="88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461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277</Words>
  <Application>Microsoft Office PowerPoint</Application>
  <PresentationFormat>Widescreen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Adobe Fangsong Std R</vt:lpstr>
      <vt:lpstr>Arial</vt:lpstr>
      <vt:lpstr>Calibri</vt:lpstr>
      <vt:lpstr>Trebuchet MS</vt:lpstr>
      <vt:lpstr>Wingdings 3</vt:lpstr>
      <vt:lpstr>Facet</vt:lpstr>
      <vt:lpstr> CSC3122 – Mobile Computer Systems Development Personas and User Stories</vt:lpstr>
      <vt:lpstr>PowerPoint Presentation</vt:lpstr>
      <vt:lpstr>PowerPoint Presentation</vt:lpstr>
      <vt:lpstr>PowerPoint Presentation</vt:lpstr>
      <vt:lpstr>User Stories </vt:lpstr>
      <vt:lpstr>User Stories </vt:lpstr>
      <vt:lpstr>User Stories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27:23</dc:title>
  <dc:creator>Jomin George</dc:creator>
  <cp:lastModifiedBy>Jomin George</cp:lastModifiedBy>
  <cp:revision>35</cp:revision>
  <dcterms:created xsi:type="dcterms:W3CDTF">2016-03-03T13:24:44Z</dcterms:created>
  <dcterms:modified xsi:type="dcterms:W3CDTF">2016-03-04T09:40:33Z</dcterms:modified>
</cp:coreProperties>
</file>