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A80"/>
    <a:srgbClr val="3A768C"/>
    <a:srgbClr val="31599D"/>
    <a:srgbClr val="3B7B8E"/>
    <a:srgbClr val="3D828F"/>
    <a:srgbClr val="408C85"/>
    <a:srgbClr val="91B7DC"/>
    <a:srgbClr val="3E8789"/>
    <a:srgbClr val="408B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9EF7-241C-4BC7-9C5F-4F19D04E3365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E010-04E4-499E-8E82-535F7CD5B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E010-04E4-499E-8E82-535F7CD5B0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3DF0-2D61-4CFE-AF02-45D9739D490B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4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0952-7703-4B48-9DC0-96B8C8C3AF47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3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538F-3135-47CB-95FF-89675FDC2882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2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963E-F8C9-4FFE-B335-C7EBC3DD21B7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1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BD2D-3EEA-4F75-977B-85A44CC06F36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8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700A-B250-4D33-AC2A-F49F116AE1B1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6BA5-79D3-4D07-A345-6A10C9146F1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0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AC45-B969-4B75-ACC6-DC0F230762C2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1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18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313-B1BE-4CA6-9747-80547730A3EA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3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574-D179-48B3-B9F3-22F9BF18C950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682-2135-49F1-BC6D-428CA6ECE391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7F7-FE72-4C4D-97C3-ED65A0CD09C3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6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F5B4-72BB-4830-9817-F76879B51C79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0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B80B-9AF2-4BC3-A90E-C52B10484403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9EB4-4D03-4E73-A51C-30CF1288235C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A3A5-1E31-4894-B214-F959DE4E6D4F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Storyboard 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Hospitality 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300" y="6041362"/>
            <a:ext cx="2295525" cy="365125"/>
          </a:xfrm>
        </p:spPr>
        <p:txBody>
          <a:bodyPr/>
          <a:lstStyle/>
          <a:p>
            <a:fld id="{F636B048-C7F1-4345-BA8A-E741F722B3A6}" type="datetime2">
              <a:rPr lang="en-GB" sz="1000" smtClean="0">
                <a:solidFill>
                  <a:schemeClr val="tx1"/>
                </a:solidFill>
              </a:rPr>
              <a:t>Monday, 29 February 2016</a:t>
            </a:fld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smtClean="0">
                <a:solidFill>
                  <a:schemeClr val="tx1"/>
                </a:solidFill>
              </a:rPr>
              <a:t>Jomin Kaitholil George</a:t>
            </a:r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 In, Sign Up and Forgot Password Screen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40" y="1841728"/>
            <a:ext cx="2241216" cy="39589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42" y="2675539"/>
            <a:ext cx="1769857" cy="31251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76" y="2675539"/>
            <a:ext cx="1769858" cy="3125154"/>
          </a:xfrm>
          <a:prstGeom prst="rect">
            <a:avLst/>
          </a:prstGeom>
        </p:spPr>
      </p:pic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>
          <a:xfrm>
            <a:off x="6281295" y="6041362"/>
            <a:ext cx="1835777" cy="365125"/>
          </a:xfrm>
        </p:spPr>
        <p:txBody>
          <a:bodyPr/>
          <a:lstStyle/>
          <a:p>
            <a:fld id="{BAA208EE-30F3-4A6B-9D94-7D89D666155F}" type="datetime2">
              <a:rPr lang="en-GB" sz="1000" smtClean="0">
                <a:solidFill>
                  <a:schemeClr val="tx1"/>
                </a:solidFill>
              </a:rPr>
              <a:t>Monday, 29 February 2016</a:t>
            </a:fld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tx1"/>
                </a:solidFill>
              </a:rPr>
              <a:t>Jomin Kaitholil George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94"/>
          </a:xfrm>
        </p:spPr>
        <p:txBody>
          <a:bodyPr/>
          <a:lstStyle/>
          <a:p>
            <a:r>
              <a:rPr lang="en-GB" dirty="0" smtClean="0"/>
              <a:t>Loading screen and Home Screen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21" y="1258862"/>
            <a:ext cx="2707429" cy="4782500"/>
          </a:xfrm>
          <a:prstGeom prst="rect">
            <a:avLst/>
          </a:prstGeom>
        </p:spPr>
      </p:pic>
      <p:pic>
        <p:nvPicPr>
          <p:cNvPr id="1028" name="Picture 4" descr="https://www.whatdotheyknow.com/request/150554/response/369336/attach/html/3/foiextract20130315-26786-ybc6oe-0-13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83" y="1716939"/>
            <a:ext cx="2122488" cy="8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6038363" y="2322506"/>
            <a:ext cx="949810" cy="222007"/>
          </a:xfrm>
          <a:prstGeom prst="roundRect">
            <a:avLst/>
          </a:prstGeom>
          <a:solidFill>
            <a:srgbClr val="34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FF"/>
                </a:solidFill>
              </a:rPr>
              <a:t>Home</a:t>
            </a:r>
            <a:endParaRPr lang="en-GB" sz="1200" dirty="0">
              <a:solidFill>
                <a:srgbClr val="FFFFFF"/>
              </a:solidFill>
            </a:endParaRPr>
          </a:p>
        </p:txBody>
      </p:sp>
      <p:pic>
        <p:nvPicPr>
          <p:cNvPr id="1036" name="Picture 12" descr="http://ipadinsight.com/wp-content/uploads/2013/02/Subtle-Blue-and-Green-iPad-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53" y="2538898"/>
            <a:ext cx="2120748" cy="2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450417" y="2631339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469041" y="2631339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464745" y="3316107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483369" y="3316107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466482" y="4000875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85106" y="4000875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480810" y="4685643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6499434" y="4685643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805" y="2690111"/>
            <a:ext cx="365323" cy="3784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310" y="2684075"/>
            <a:ext cx="445721" cy="4457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105" y="4050061"/>
            <a:ext cx="456261" cy="45626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116" y="4073219"/>
            <a:ext cx="381488" cy="3756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1147" y="3401850"/>
            <a:ext cx="419457" cy="41945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4643" y="3401850"/>
            <a:ext cx="419457" cy="4194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450417" y="3087319"/>
            <a:ext cx="895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Profile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67771" y="3086919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Find Services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73309" y="3784996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Remainders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1685" y="3765159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Appointments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96721" y="4472922"/>
            <a:ext cx="878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Call for help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93858" y="4475199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Useful Links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96721" y="5145024"/>
            <a:ext cx="885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Send Feedback</a:t>
            </a:r>
            <a:endParaRPr lang="en-GB" sz="700" dirty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9250" y="4718515"/>
            <a:ext cx="446961" cy="4469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571328" y="5134412"/>
            <a:ext cx="885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About the app </a:t>
            </a:r>
            <a:endParaRPr lang="en-GB" sz="7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7760" y="4720134"/>
            <a:ext cx="396340" cy="45457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634982" y="1631379"/>
            <a:ext cx="2235542" cy="3995957"/>
            <a:chOff x="531422" y="1258862"/>
            <a:chExt cx="2707429" cy="4782500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22" y="1258862"/>
              <a:ext cx="2707429" cy="4782500"/>
            </a:xfrm>
            <a:prstGeom prst="rect">
              <a:avLst/>
            </a:prstGeom>
          </p:spPr>
        </p:pic>
        <p:pic>
          <p:nvPicPr>
            <p:cNvPr id="72" name="Picture 4" descr="https://www.whatdotheyknow.com/request/150554/response/369336/attach/html/3/foiextract20130315-26786-ybc6oe-0-13_4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384" y="1716939"/>
              <a:ext cx="2122488" cy="82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ounded Rectangle 72"/>
            <p:cNvSpPr/>
            <p:nvPr/>
          </p:nvSpPr>
          <p:spPr>
            <a:xfrm>
              <a:off x="1415035" y="2322506"/>
              <a:ext cx="949810" cy="222007"/>
            </a:xfrm>
            <a:prstGeom prst="roundRect">
              <a:avLst/>
            </a:prstGeom>
            <a:solidFill>
              <a:srgbClr val="3A7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FFFFFF"/>
                  </a:solidFill>
                </a:rPr>
                <a:t>Home</a:t>
              </a:r>
              <a:endParaRPr lang="en-GB" sz="1200" dirty="0">
                <a:solidFill>
                  <a:srgbClr val="FFFFFF"/>
                </a:solidFill>
              </a:endParaRPr>
            </a:p>
          </p:txBody>
        </p:sp>
        <p:pic>
          <p:nvPicPr>
            <p:cNvPr id="74" name="Picture 12" descr="http://ipadinsight.com/wp-content/uploads/2013/02/Subtle-Blue-and-Green-iPad-wallpap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854" y="2538898"/>
              <a:ext cx="2120748" cy="286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3981024">
              <a:off x="1189708" y="3034191"/>
              <a:ext cx="1571156" cy="1574231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1189708" y="3636366"/>
              <a:ext cx="15600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Loading ..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2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4</a:t>
            </a:fld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71" y="1270000"/>
            <a:ext cx="2707429" cy="4782500"/>
          </a:xfrm>
          <a:prstGeom prst="rect">
            <a:avLst/>
          </a:prstGeom>
        </p:spPr>
      </p:pic>
      <p:pic>
        <p:nvPicPr>
          <p:cNvPr id="29" name="Picture 4" descr="https://www.whatdotheyknow.com/request/150554/response/369336/attach/html/3/foiextract20130315-26786-ybc6oe-0-13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33" y="1728077"/>
            <a:ext cx="2122488" cy="8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://ipadinsight.com/wp-content/uploads/2013/02/Subtle-Blue-and-Green-iPad-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03" y="2550036"/>
            <a:ext cx="2120748" cy="2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552" y="2615981"/>
            <a:ext cx="784266" cy="784266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164553" y="2339546"/>
            <a:ext cx="784264" cy="215033"/>
          </a:xfrm>
          <a:prstGeom prst="roundRect">
            <a:avLst/>
          </a:prstGeom>
          <a:solidFill>
            <a:srgbClr val="3A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FF"/>
                </a:solidFill>
              </a:rPr>
              <a:t>Profile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7133" y="3400247"/>
            <a:ext cx="2122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Jomin George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07133" y="3575221"/>
            <a:ext cx="2122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>
                <a:solidFill>
                  <a:schemeClr val="bg1"/>
                </a:solidFill>
              </a:rPr>
              <a:t>Last Login: Thursday, February 29, 2016, 15:20:13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81489" y="3804231"/>
            <a:ext cx="911013" cy="32580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595794" y="3795230"/>
            <a:ext cx="911013" cy="32580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2581489" y="4196367"/>
            <a:ext cx="911013" cy="32580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595794" y="4187366"/>
            <a:ext cx="911013" cy="32580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icons.iconarchive.com/icons/iconsmind/outline/512/Ema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52" y="3817191"/>
            <a:ext cx="303848" cy="30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73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377</TotalTime>
  <Words>70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Storyboard </vt:lpstr>
      <vt:lpstr>Sign In, Sign Up and Forgot Password Screen</vt:lpstr>
      <vt:lpstr>Loading screen and Home Screen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Jomin Kaitholil George (UG)</dc:creator>
  <cp:lastModifiedBy>Jomin George</cp:lastModifiedBy>
  <cp:revision>136</cp:revision>
  <dcterms:created xsi:type="dcterms:W3CDTF">2016-02-04T10:48:13Z</dcterms:created>
  <dcterms:modified xsi:type="dcterms:W3CDTF">2016-02-29T16:26:01Z</dcterms:modified>
</cp:coreProperties>
</file>