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264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A80"/>
    <a:srgbClr val="3A768C"/>
    <a:srgbClr val="31599D"/>
    <a:srgbClr val="3B7B8E"/>
    <a:srgbClr val="3D828F"/>
    <a:srgbClr val="408C85"/>
    <a:srgbClr val="91B7DC"/>
    <a:srgbClr val="3E8789"/>
    <a:srgbClr val="408B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9EF7-241C-4BC7-9C5F-4F19D04E3365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E010-04E4-499E-8E82-535F7CD5B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E010-04E4-499E-8E82-535F7CD5B0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8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3DF0-2D61-4CFE-AF02-45D9739D490B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4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0952-7703-4B48-9DC0-96B8C8C3AF47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3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538F-3135-47CB-95FF-89675FDC2882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2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963E-F8C9-4FFE-B335-C7EBC3DD21B7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1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BD2D-3EEA-4F75-977B-85A44CC06F36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48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700A-B250-4D33-AC2A-F49F116AE1B1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6BA5-79D3-4D07-A345-6A10C9146F1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0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AC45-B969-4B75-ACC6-DC0F230762C2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1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008-1AA2-4AA8-B340-56FF6FD9442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18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313-B1BE-4CA6-9747-80547730A3EA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3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574-D179-48B3-B9F3-22F9BF18C950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682-2135-49F1-BC6D-428CA6ECE391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7F7-FE72-4C4D-97C3-ED65A0CD09C3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6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F5B4-72BB-4830-9817-F76879B51C79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0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B80B-9AF2-4BC3-A90E-C52B10484403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9EB4-4D03-4E73-A51C-30CF1288235C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A3A5-1E31-4894-B214-F959DE4E6D4F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Storyboard 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Hospitality 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300" y="6041362"/>
            <a:ext cx="2295525" cy="365125"/>
          </a:xfrm>
        </p:spPr>
        <p:txBody>
          <a:bodyPr/>
          <a:lstStyle/>
          <a:p>
            <a:fld id="{F636B048-C7F1-4345-BA8A-E741F722B3A6}" type="datetime2">
              <a:rPr lang="en-GB" sz="1000" smtClean="0">
                <a:solidFill>
                  <a:schemeClr val="tx1"/>
                </a:solidFill>
              </a:rPr>
              <a:t>Monday, 29 February 2016</a:t>
            </a:fld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smtClean="0">
                <a:solidFill>
                  <a:schemeClr val="tx1"/>
                </a:solidFill>
              </a:rPr>
              <a:t>Jomin Kaitholil George</a:t>
            </a:r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0025"/>
            <a:ext cx="8596668" cy="1153297"/>
          </a:xfrm>
        </p:spPr>
        <p:txBody>
          <a:bodyPr>
            <a:normAutofit/>
          </a:bodyPr>
          <a:lstStyle/>
          <a:p>
            <a:r>
              <a:rPr lang="en-US" dirty="0" smtClean="0"/>
              <a:t>Structure </a:t>
            </a:r>
            <a:endParaRPr lang="en-GB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>
          <a:xfrm>
            <a:off x="6281295" y="6041362"/>
            <a:ext cx="1835777" cy="365125"/>
          </a:xfrm>
        </p:spPr>
        <p:txBody>
          <a:bodyPr/>
          <a:lstStyle/>
          <a:p>
            <a:fld id="{BAA208EE-30F3-4A6B-9D94-7D89D666155F}" type="datetime2">
              <a:rPr lang="en-GB" sz="1000" smtClean="0">
                <a:solidFill>
                  <a:schemeClr val="tx1"/>
                </a:solidFill>
              </a:rPr>
              <a:t>Monday, 29 February 2016</a:t>
            </a:fld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tx1"/>
                </a:solidFill>
              </a:rPr>
              <a:t>Jomin Kaitholil George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2</a:t>
            </a:fld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762375" y="1353322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Login</a:t>
            </a:r>
            <a:endParaRPr lang="en-GB" sz="10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>
            <a:off x="4348163" y="1705748"/>
            <a:ext cx="1" cy="285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8988" y="1991496"/>
            <a:ext cx="355917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8988" y="1991496"/>
            <a:ext cx="0" cy="2857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3200" y="2277245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Forgot-password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48163" y="1991496"/>
            <a:ext cx="13763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34050" y="1991496"/>
            <a:ext cx="0" cy="2857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138737" y="2277245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Homepage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78180" y="2915421"/>
            <a:ext cx="485775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34050" y="2629671"/>
            <a:ext cx="1" cy="285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535932" y="2915419"/>
            <a:ext cx="39346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7068" y="2915419"/>
            <a:ext cx="0" cy="2857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1280" y="3227369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Profile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37392" y="2921363"/>
            <a:ext cx="0" cy="2857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551604" y="3217833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Find Services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39932" y="2915418"/>
            <a:ext cx="0" cy="2750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954144" y="3201168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Call for help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03500" y="2917206"/>
            <a:ext cx="0" cy="2857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017712" y="3213676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Remainders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68835" y="2917206"/>
            <a:ext cx="0" cy="2857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483047" y="3213676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Appointments 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742459" y="1998930"/>
            <a:ext cx="0" cy="2857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156671" y="2284679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Register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005265" y="2904698"/>
            <a:ext cx="0" cy="2750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19477" y="3190448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Send Feedback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470596" y="2919938"/>
            <a:ext cx="0" cy="2750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84808" y="3205688"/>
            <a:ext cx="1171575" cy="3524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About the app</a:t>
            </a:r>
            <a:endParaRPr lang="en-GB" sz="105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0025"/>
            <a:ext cx="8596668" cy="1153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 </a:t>
            </a:r>
            <a:r>
              <a:rPr lang="en-US" dirty="0" smtClean="0"/>
              <a:t>Un</a:t>
            </a:r>
            <a:r>
              <a:rPr lang="en-US" dirty="0" smtClean="0"/>
              <a:t>, Sign </a:t>
            </a:r>
            <a:r>
              <a:rPr lang="en-US" dirty="0" smtClean="0"/>
              <a:t>In </a:t>
            </a:r>
            <a:r>
              <a:rPr lang="en-US" dirty="0" smtClean="0"/>
              <a:t>and Forgot Password Screen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10" y="1622653"/>
            <a:ext cx="2241216" cy="39589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12" y="2456464"/>
            <a:ext cx="1769857" cy="31251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46" y="2456464"/>
            <a:ext cx="1769858" cy="3125154"/>
          </a:xfrm>
          <a:prstGeom prst="rect">
            <a:avLst/>
          </a:prstGeom>
        </p:spPr>
      </p:pic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>
          <a:xfrm>
            <a:off x="6281295" y="6041362"/>
            <a:ext cx="1835777" cy="365125"/>
          </a:xfrm>
        </p:spPr>
        <p:txBody>
          <a:bodyPr/>
          <a:lstStyle/>
          <a:p>
            <a:fld id="{BAA208EE-30F3-4A6B-9D94-7D89D666155F}" type="datetime2">
              <a:rPr lang="en-GB" sz="1000" smtClean="0">
                <a:solidFill>
                  <a:schemeClr val="tx1"/>
                </a:solidFill>
              </a:rPr>
              <a:t>Monday, 29 February 2016</a:t>
            </a:fld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tx1"/>
                </a:solidFill>
              </a:rPr>
              <a:t>Jomin Kaitholil George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425"/>
            <a:ext cx="8596668" cy="684694"/>
          </a:xfrm>
        </p:spPr>
        <p:txBody>
          <a:bodyPr/>
          <a:lstStyle/>
          <a:p>
            <a:r>
              <a:rPr lang="en-GB" dirty="0" smtClean="0"/>
              <a:t>Home Page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008-1AA2-4AA8-B340-56FF6FD9442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17" y="1037119"/>
            <a:ext cx="2707429" cy="4782500"/>
          </a:xfrm>
          <a:prstGeom prst="rect">
            <a:avLst/>
          </a:prstGeom>
        </p:spPr>
      </p:pic>
      <p:pic>
        <p:nvPicPr>
          <p:cNvPr id="1028" name="Picture 4" descr="https://www.whatdotheyknow.com/request/150554/response/369336/attach/html/3/foiextract20130315-26786-ybc6oe-0-13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79" y="1495196"/>
            <a:ext cx="2122488" cy="82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5264459" y="2100763"/>
            <a:ext cx="949810" cy="222007"/>
          </a:xfrm>
          <a:prstGeom prst="roundRect">
            <a:avLst/>
          </a:prstGeom>
          <a:solidFill>
            <a:srgbClr val="34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FF"/>
                </a:solidFill>
              </a:rPr>
              <a:t>Home</a:t>
            </a:r>
            <a:endParaRPr lang="en-GB" sz="1200" dirty="0">
              <a:solidFill>
                <a:srgbClr val="FFFFFF"/>
              </a:solidFill>
            </a:endParaRPr>
          </a:p>
        </p:txBody>
      </p:sp>
      <p:pic>
        <p:nvPicPr>
          <p:cNvPr id="1036" name="Picture 12" descr="http://ipadinsight.com/wp-content/uploads/2013/02/Subtle-Blue-and-Green-iPad-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49" y="2317155"/>
            <a:ext cx="2120748" cy="2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676513" y="2409596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695137" y="2409596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690841" y="3094364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709465" y="3094364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692578" y="3779132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711202" y="3779132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4706906" y="4463900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725530" y="4463900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901" y="2468368"/>
            <a:ext cx="365323" cy="3784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406" y="2462332"/>
            <a:ext cx="445721" cy="4457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201" y="3828318"/>
            <a:ext cx="456261" cy="45626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5212" y="3851476"/>
            <a:ext cx="381488" cy="3756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7243" y="3180107"/>
            <a:ext cx="419457" cy="41945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739" y="3180107"/>
            <a:ext cx="419457" cy="4194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676513" y="2865576"/>
            <a:ext cx="895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Profile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3867" y="2865176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Find Services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99405" y="3563253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Remainders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07781" y="3543416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Appointments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22817" y="4251179"/>
            <a:ext cx="878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Call for help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9954" y="4253456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Useful Links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22817" y="4923281"/>
            <a:ext cx="885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Send Feedback</a:t>
            </a:r>
            <a:endParaRPr lang="en-GB" sz="700" dirty="0">
              <a:solidFill>
                <a:schemeClr val="bg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5346" y="4496772"/>
            <a:ext cx="446961" cy="44696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797424" y="4912669"/>
            <a:ext cx="885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About the app </a:t>
            </a:r>
            <a:endParaRPr lang="en-GB" sz="7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3856" y="4498391"/>
            <a:ext cx="396340" cy="45457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1967131" y="1869941"/>
            <a:ext cx="1784493" cy="3264471"/>
            <a:chOff x="531422" y="1258862"/>
            <a:chExt cx="2707429" cy="4782500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22" y="1258862"/>
              <a:ext cx="2707429" cy="4782500"/>
            </a:xfrm>
            <a:prstGeom prst="rect">
              <a:avLst/>
            </a:prstGeom>
          </p:spPr>
        </p:pic>
        <p:pic>
          <p:nvPicPr>
            <p:cNvPr id="72" name="Picture 4" descr="https://www.whatdotheyknow.com/request/150554/response/369336/attach/html/3/foiextract20130315-26786-ybc6oe-0-13_4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384" y="1716939"/>
              <a:ext cx="2122488" cy="821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ounded Rectangle 72"/>
            <p:cNvSpPr/>
            <p:nvPr/>
          </p:nvSpPr>
          <p:spPr>
            <a:xfrm>
              <a:off x="1415035" y="2322506"/>
              <a:ext cx="949810" cy="222007"/>
            </a:xfrm>
            <a:prstGeom prst="roundRect">
              <a:avLst/>
            </a:prstGeom>
            <a:solidFill>
              <a:srgbClr val="3A76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FFFFFF"/>
                  </a:solidFill>
                </a:rPr>
                <a:t>Home</a:t>
              </a:r>
              <a:endParaRPr lang="en-GB" sz="1200" dirty="0">
                <a:solidFill>
                  <a:srgbClr val="FFFFFF"/>
                </a:solidFill>
              </a:endParaRPr>
            </a:p>
          </p:txBody>
        </p:sp>
        <p:pic>
          <p:nvPicPr>
            <p:cNvPr id="74" name="Picture 12" descr="http://ipadinsight.com/wp-content/uploads/2013/02/Subtle-Blue-and-Green-iPad-wallpape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854" y="2538898"/>
              <a:ext cx="2120748" cy="286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3981024">
              <a:off x="1189708" y="3034191"/>
              <a:ext cx="1571156" cy="1574231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1189708" y="3636366"/>
              <a:ext cx="15600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Loading ..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26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008-1AA2-4AA8-B340-56FF6FD9442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5</a:t>
            </a:fld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71" y="1043705"/>
            <a:ext cx="2707429" cy="4782500"/>
          </a:xfrm>
          <a:prstGeom prst="rect">
            <a:avLst/>
          </a:prstGeom>
        </p:spPr>
      </p:pic>
      <p:pic>
        <p:nvPicPr>
          <p:cNvPr id="29" name="Picture 4" descr="https://www.whatdotheyknow.com/request/150554/response/369336/attach/html/3/foiextract20130315-26786-ybc6oe-0-13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33" y="1501782"/>
            <a:ext cx="2122488" cy="82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http://ipadinsight.com/wp-content/uploads/2013/02/Subtle-Blue-and-Green-iPad-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03" y="2323741"/>
            <a:ext cx="2120748" cy="2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152" y="2481846"/>
            <a:ext cx="784266" cy="784266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250153" y="2113251"/>
            <a:ext cx="784264" cy="215033"/>
          </a:xfrm>
          <a:prstGeom prst="roundRect">
            <a:avLst/>
          </a:prstGeom>
          <a:solidFill>
            <a:srgbClr val="3A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FF"/>
                </a:solidFill>
              </a:rPr>
              <a:t>Profile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92733" y="3266112"/>
            <a:ext cx="2122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Jomin George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92733" y="3441086"/>
            <a:ext cx="2122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 smtClean="0">
                <a:solidFill>
                  <a:schemeClr val="bg1"/>
                </a:solidFill>
              </a:rPr>
              <a:t>Last Login: Thursday, February 29, 2016, 15:20:13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678929" y="4282936"/>
            <a:ext cx="1974035" cy="163227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417" y="3152692"/>
            <a:ext cx="82343" cy="823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0149" y="3106729"/>
            <a:ext cx="7338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 smtClean="0">
                <a:solidFill>
                  <a:schemeClr val="bg1"/>
                </a:solidFill>
              </a:rPr>
              <a:t>Change Picture</a:t>
            </a:r>
            <a:endParaRPr lang="en-GB" sz="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743" y="2132770"/>
            <a:ext cx="218394" cy="1646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56578" y="4879532"/>
            <a:ext cx="55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bg1"/>
                </a:solidFill>
              </a:rPr>
              <a:t>Done</a:t>
            </a:r>
            <a:endParaRPr lang="en-GB" sz="1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8714" y="4324861"/>
            <a:ext cx="93479" cy="58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1164" y="4261498"/>
            <a:ext cx="744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Email Address</a:t>
            </a:r>
            <a:endParaRPr lang="en-GB" sz="7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78929" y="4579790"/>
            <a:ext cx="1974035" cy="163227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2210" y="4612102"/>
            <a:ext cx="106486" cy="10648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51164" y="4566575"/>
            <a:ext cx="8402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Contact Number</a:t>
            </a:r>
            <a:endParaRPr lang="en-GB" sz="7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78930" y="3683901"/>
            <a:ext cx="1974035" cy="163227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0370" y="3713659"/>
            <a:ext cx="109134" cy="9188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33599" y="3665603"/>
            <a:ext cx="479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Gender</a:t>
            </a:r>
            <a:endParaRPr lang="en-GB" sz="7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667089" y="3976251"/>
            <a:ext cx="1974035" cy="163227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2886" y="3999377"/>
            <a:ext cx="116618" cy="1166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51164" y="3960998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Language</a:t>
            </a:r>
            <a:endParaRPr lang="en-GB" sz="7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3475487" y="4020244"/>
            <a:ext cx="113533" cy="51229"/>
          </a:xfrm>
          <a:prstGeom prst="triangl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77334" y="234776"/>
            <a:ext cx="8596668" cy="59377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973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</TotalTime>
  <Words>100</Words>
  <Application>Microsoft Office PowerPoint</Application>
  <PresentationFormat>Widescreen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Storyboard </vt:lpstr>
      <vt:lpstr>Structure </vt:lpstr>
      <vt:lpstr>Sign Un, Sign In and Forgot Password Screen</vt:lpstr>
      <vt:lpstr>Home Page </vt:lpstr>
      <vt:lpstr>Profile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Jomin Kaitholil George (UG)</dc:creator>
  <cp:lastModifiedBy>Jomin George</cp:lastModifiedBy>
  <cp:revision>175</cp:revision>
  <dcterms:created xsi:type="dcterms:W3CDTF">2016-02-04T10:48:13Z</dcterms:created>
  <dcterms:modified xsi:type="dcterms:W3CDTF">2016-02-29T19:19:07Z</dcterms:modified>
</cp:coreProperties>
</file>