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61" r:id="rId2"/>
    <p:sldId id="257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6A80"/>
    <a:srgbClr val="3A768C"/>
    <a:srgbClr val="31599D"/>
    <a:srgbClr val="3B7B8E"/>
    <a:srgbClr val="3D828F"/>
    <a:srgbClr val="408C85"/>
    <a:srgbClr val="91B7DC"/>
    <a:srgbClr val="3E8789"/>
    <a:srgbClr val="408B8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24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59EF7-241C-4BC7-9C5F-4F19D04E3365}" type="datetimeFigureOut">
              <a:rPr lang="en-GB" smtClean="0"/>
              <a:t>29/02/2016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4E010-04E4-499E-8E82-535F7CD5B0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18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4E010-04E4-499E-8E82-535F7CD5B05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087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63DF0-2D61-4CFE-AF02-45D9739D490B}" type="datetime2">
              <a:rPr lang="en-GB" smtClean="0"/>
              <a:t>Monday, 29 February 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Jomin Kaitholil George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FE2D-092C-4D8C-9F63-2AF7560B8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948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0952-7703-4B48-9DC0-96B8C8C3AF47}" type="datetime2">
              <a:rPr lang="en-GB" smtClean="0"/>
              <a:t>Monday, 29 February 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Jomin Kaitholil George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FE2D-092C-4D8C-9F63-2AF7560B8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332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538F-3135-47CB-95FF-89675FDC2882}" type="datetime2">
              <a:rPr lang="en-GB" smtClean="0"/>
              <a:t>Monday, 29 February 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Jomin Kaitholil George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FE2D-092C-4D8C-9F63-2AF7560B84D1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229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0963E-F8C9-4FFE-B335-C7EBC3DD21B7}" type="datetime2">
              <a:rPr lang="en-GB" smtClean="0"/>
              <a:t>Monday, 29 February 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Jomin Kaitholil George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FE2D-092C-4D8C-9F63-2AF7560B8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914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1BD2D-3EEA-4F75-977B-85A44CC06F36}" type="datetime2">
              <a:rPr lang="en-GB" smtClean="0"/>
              <a:t>Monday, 29 February 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Jomin Kaitholil George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FE2D-092C-4D8C-9F63-2AF7560B84D1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6482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1700A-B250-4D33-AC2A-F49F116AE1B1}" type="datetime2">
              <a:rPr lang="en-GB" smtClean="0"/>
              <a:t>Monday, 29 February 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Jomin Kaitholil George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FE2D-092C-4D8C-9F63-2AF7560B8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434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6BA5-79D3-4D07-A345-6A10C9146F14}" type="datetime2">
              <a:rPr lang="en-GB" smtClean="0"/>
              <a:t>Monday, 29 February 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Jomin Kaitholil George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FE2D-092C-4D8C-9F63-2AF7560B8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309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9AC45-B969-4B75-ACC6-DC0F230762C2}" type="datetime2">
              <a:rPr lang="en-GB" smtClean="0"/>
              <a:t>Monday, 29 February 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Jomin Kaitholil George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FE2D-092C-4D8C-9F63-2AF7560B8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111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8008-1AA2-4AA8-B340-56FF6FD94424}" type="datetime2">
              <a:rPr lang="en-GB" smtClean="0"/>
              <a:t>Monday, 29 February 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Jomin Kaitholil George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FE2D-092C-4D8C-9F63-2AF7560B8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180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7313-B1BE-4CA6-9747-80547730A3EA}" type="datetime2">
              <a:rPr lang="en-GB" smtClean="0"/>
              <a:t>Monday, 29 February 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Jomin Kaitholil George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FE2D-092C-4D8C-9F63-2AF7560B8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538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1574-D179-48B3-B9F3-22F9BF18C950}" type="datetime2">
              <a:rPr lang="en-GB" smtClean="0"/>
              <a:t>Monday, 29 February 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Jomin Kaitholil George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FE2D-092C-4D8C-9F63-2AF7560B8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1120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682-2135-49F1-BC6D-428CA6ECE391}" type="datetime2">
              <a:rPr lang="en-GB" smtClean="0"/>
              <a:t>Monday, 29 February 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Jomin Kaitholil George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FE2D-092C-4D8C-9F63-2AF7560B8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30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47F7-FE72-4C4D-97C3-ED65A0CD09C3}" type="datetime2">
              <a:rPr lang="en-GB" smtClean="0"/>
              <a:t>Monday, 29 February 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Jomin Kaitholil George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FE2D-092C-4D8C-9F63-2AF7560B8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265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9F5B4-72BB-4830-9817-F76879B51C79}" type="datetime2">
              <a:rPr lang="en-GB" smtClean="0"/>
              <a:t>Monday, 29 February 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Jomin Kaitholil George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FE2D-092C-4D8C-9F63-2AF7560B8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403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B80B-9AF2-4BC3-A90E-C52B10484403}" type="datetime2">
              <a:rPr lang="en-GB" smtClean="0"/>
              <a:t>Monday, 29 February 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Jomin Kaitholil George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FE2D-092C-4D8C-9F63-2AF7560B8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86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9EB4-4D03-4E73-A51C-30CF1288235C}" type="datetime2">
              <a:rPr lang="en-GB" smtClean="0"/>
              <a:t>Monday, 29 February 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Jomin Kaitholil George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FE2D-092C-4D8C-9F63-2AF7560B8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024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0A3A5-1E31-4894-B214-F959DE4E6D4F}" type="datetime2">
              <a:rPr lang="en-GB" smtClean="0"/>
              <a:t>Monday, 29 February 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Jomin Kaitholil George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C1CFE2D-092C-4D8C-9F63-2AF7560B8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918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5.jpeg"/><Relationship Id="rId7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8.png"/><Relationship Id="rId10" Type="http://schemas.openxmlformats.org/officeDocument/2006/relationships/image" Target="../media/image22.png"/><Relationship Id="rId4" Type="http://schemas.openxmlformats.org/officeDocument/2006/relationships/image" Target="../media/image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6000" dirty="0" smtClean="0"/>
              <a:t>Storyboard </a:t>
            </a:r>
            <a:endParaRPr lang="en-GB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Hospitality </a:t>
            </a:r>
            <a:endParaRPr lang="en-GB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29300" y="6041362"/>
            <a:ext cx="2295525" cy="365125"/>
          </a:xfrm>
        </p:spPr>
        <p:txBody>
          <a:bodyPr/>
          <a:lstStyle/>
          <a:p>
            <a:fld id="{F636B048-C7F1-4345-BA8A-E741F722B3A6}" type="datetime2">
              <a:rPr lang="en-GB" sz="1000" smtClean="0">
                <a:solidFill>
                  <a:schemeClr val="tx1"/>
                </a:solidFill>
              </a:rPr>
              <a:t>Monday, 29 February 2016</a:t>
            </a:fld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smtClean="0">
                <a:solidFill>
                  <a:schemeClr val="tx1"/>
                </a:solidFill>
              </a:rPr>
              <a:t>Jomin Kaitholil George</a:t>
            </a:r>
            <a:endParaRPr lang="en-GB" sz="100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FE2D-092C-4D8C-9F63-2AF7560B84D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75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532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Sign In, Sign Up and Forgot Password Screen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140" y="1841728"/>
            <a:ext cx="2241216" cy="395896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842" y="2675539"/>
            <a:ext cx="1769857" cy="312515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776" y="2675539"/>
            <a:ext cx="1769858" cy="3125154"/>
          </a:xfrm>
          <a:prstGeom prst="rect">
            <a:avLst/>
          </a:prstGeom>
        </p:spPr>
      </p:pic>
      <p:sp>
        <p:nvSpPr>
          <p:cNvPr id="39" name="Date Placeholder 38"/>
          <p:cNvSpPr>
            <a:spLocks noGrp="1"/>
          </p:cNvSpPr>
          <p:nvPr>
            <p:ph type="dt" sz="half" idx="10"/>
          </p:nvPr>
        </p:nvSpPr>
        <p:spPr>
          <a:xfrm>
            <a:off x="6281295" y="6041362"/>
            <a:ext cx="1835777" cy="365125"/>
          </a:xfrm>
        </p:spPr>
        <p:txBody>
          <a:bodyPr/>
          <a:lstStyle/>
          <a:p>
            <a:fld id="{BAA208EE-30F3-4A6B-9D94-7D89D666155F}" type="datetime2">
              <a:rPr lang="en-GB" sz="1000" smtClean="0">
                <a:solidFill>
                  <a:schemeClr val="tx1"/>
                </a:solidFill>
              </a:rPr>
              <a:t>Monday, 29 February 2016</a:t>
            </a:fld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 dirty="0" smtClean="0">
                <a:solidFill>
                  <a:schemeClr val="tx1"/>
                </a:solidFill>
              </a:rPr>
              <a:t>Jomin Kaitholil George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FE2D-092C-4D8C-9F63-2AF7560B84D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9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4694"/>
          </a:xfrm>
        </p:spPr>
        <p:txBody>
          <a:bodyPr/>
          <a:lstStyle/>
          <a:p>
            <a:r>
              <a:rPr lang="en-GB" dirty="0" smtClean="0"/>
              <a:t>Loading screen and Home Screen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8008-1AA2-4AA8-B340-56FF6FD94424}" type="datetime2">
              <a:rPr lang="en-GB" smtClean="0"/>
              <a:t>Monday, 29 February 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Jomin Kaitholil George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FE2D-092C-4D8C-9F63-2AF7560B84D1}" type="slidenum">
              <a:rPr lang="en-GB" smtClean="0"/>
              <a:t>3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421" y="1258862"/>
            <a:ext cx="2707429" cy="4782500"/>
          </a:xfrm>
          <a:prstGeom prst="rect">
            <a:avLst/>
          </a:prstGeom>
        </p:spPr>
      </p:pic>
      <p:pic>
        <p:nvPicPr>
          <p:cNvPr id="1028" name="Picture 4" descr="https://www.whatdotheyknow.com/request/150554/response/369336/attach/html/3/foiextract20130315-26786-ybc6oe-0-13_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383" y="1716939"/>
            <a:ext cx="2122488" cy="821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ounded Rectangle 29"/>
          <p:cNvSpPr/>
          <p:nvPr/>
        </p:nvSpPr>
        <p:spPr>
          <a:xfrm>
            <a:off x="6038363" y="2322506"/>
            <a:ext cx="949810" cy="222007"/>
          </a:xfrm>
          <a:prstGeom prst="roundRect">
            <a:avLst/>
          </a:prstGeom>
          <a:solidFill>
            <a:srgbClr val="346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rgbClr val="FFFFFF"/>
                </a:solidFill>
              </a:rPr>
              <a:t>Home</a:t>
            </a:r>
            <a:endParaRPr lang="en-GB" sz="1200" dirty="0">
              <a:solidFill>
                <a:srgbClr val="FFFFFF"/>
              </a:solidFill>
            </a:endParaRPr>
          </a:p>
        </p:txBody>
      </p:sp>
      <p:pic>
        <p:nvPicPr>
          <p:cNvPr id="1036" name="Picture 12" descr="http://ipadinsight.com/wp-content/uploads/2013/02/Subtle-Blue-and-Green-iPad-wallpap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853" y="2538898"/>
            <a:ext cx="2120748" cy="286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5450417" y="2631339"/>
            <a:ext cx="900853" cy="626503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6469041" y="2631339"/>
            <a:ext cx="900853" cy="626503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5464745" y="3316107"/>
            <a:ext cx="900853" cy="626503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6483369" y="3316107"/>
            <a:ext cx="900853" cy="626503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/>
          <p:cNvSpPr/>
          <p:nvPr/>
        </p:nvSpPr>
        <p:spPr>
          <a:xfrm>
            <a:off x="5466482" y="4000875"/>
            <a:ext cx="900853" cy="626503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/>
          <p:cNvSpPr/>
          <p:nvPr/>
        </p:nvSpPr>
        <p:spPr>
          <a:xfrm>
            <a:off x="6485106" y="4000875"/>
            <a:ext cx="900853" cy="626503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5480810" y="4685643"/>
            <a:ext cx="900853" cy="626503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6499434" y="4685643"/>
            <a:ext cx="900853" cy="626503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6805" y="2690111"/>
            <a:ext cx="365323" cy="37848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2310" y="2684075"/>
            <a:ext cx="445721" cy="44572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3105" y="4050061"/>
            <a:ext cx="456261" cy="456261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59116" y="4073219"/>
            <a:ext cx="381488" cy="375614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21147" y="3401850"/>
            <a:ext cx="419457" cy="419457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14643" y="3401850"/>
            <a:ext cx="419457" cy="419457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5450417" y="3087319"/>
            <a:ext cx="8953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 smtClean="0">
                <a:solidFill>
                  <a:schemeClr val="bg1"/>
                </a:solidFill>
              </a:rPr>
              <a:t>Profile</a:t>
            </a:r>
            <a:endParaRPr lang="en-GB" sz="700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467771" y="3086919"/>
            <a:ext cx="9021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 smtClean="0">
                <a:solidFill>
                  <a:schemeClr val="bg1"/>
                </a:solidFill>
              </a:rPr>
              <a:t>Find Services</a:t>
            </a:r>
            <a:endParaRPr lang="en-GB" sz="700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473309" y="3784996"/>
            <a:ext cx="9021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 smtClean="0">
                <a:solidFill>
                  <a:schemeClr val="bg1"/>
                </a:solidFill>
              </a:rPr>
              <a:t>Remainders</a:t>
            </a:r>
            <a:endParaRPr lang="en-GB" sz="700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481685" y="3765159"/>
            <a:ext cx="9021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 smtClean="0">
                <a:solidFill>
                  <a:schemeClr val="bg1"/>
                </a:solidFill>
              </a:rPr>
              <a:t>Appointments</a:t>
            </a:r>
            <a:endParaRPr lang="en-GB" sz="7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496721" y="4472922"/>
            <a:ext cx="8787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 smtClean="0">
                <a:solidFill>
                  <a:schemeClr val="bg1"/>
                </a:solidFill>
              </a:rPr>
              <a:t>Call for help</a:t>
            </a:r>
            <a:endParaRPr lang="en-GB" sz="7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493858" y="4475199"/>
            <a:ext cx="9021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 smtClean="0">
                <a:solidFill>
                  <a:schemeClr val="bg1"/>
                </a:solidFill>
              </a:rPr>
              <a:t>Useful Links</a:t>
            </a:r>
            <a:endParaRPr lang="en-GB" sz="700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496721" y="5145024"/>
            <a:ext cx="88577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 smtClean="0">
                <a:solidFill>
                  <a:schemeClr val="bg1"/>
                </a:solidFill>
              </a:rPr>
              <a:t>Send Feedback</a:t>
            </a:r>
            <a:endParaRPr lang="en-GB" sz="700" dirty="0">
              <a:solidFill>
                <a:schemeClr val="bg1"/>
              </a:solidFill>
            </a:endParaRP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89250" y="4718515"/>
            <a:ext cx="446961" cy="446961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6571328" y="5134412"/>
            <a:ext cx="88577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 smtClean="0">
                <a:solidFill>
                  <a:schemeClr val="bg1"/>
                </a:solidFill>
              </a:rPr>
              <a:t>About the app </a:t>
            </a:r>
            <a:endParaRPr lang="en-GB" sz="700" dirty="0">
              <a:solidFill>
                <a:schemeClr val="bg1"/>
              </a:solidFill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37760" y="4720134"/>
            <a:ext cx="396340" cy="454578"/>
          </a:xfrm>
          <a:prstGeom prst="rect">
            <a:avLst/>
          </a:prstGeom>
        </p:spPr>
      </p:pic>
      <p:grpSp>
        <p:nvGrpSpPr>
          <p:cNvPr id="58" name="Group 57"/>
          <p:cNvGrpSpPr/>
          <p:nvPr/>
        </p:nvGrpSpPr>
        <p:grpSpPr>
          <a:xfrm>
            <a:off x="1634982" y="1631379"/>
            <a:ext cx="2235542" cy="3995957"/>
            <a:chOff x="531422" y="1258862"/>
            <a:chExt cx="2707429" cy="4782500"/>
          </a:xfrm>
        </p:grpSpPr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422" y="1258862"/>
              <a:ext cx="2707429" cy="4782500"/>
            </a:xfrm>
            <a:prstGeom prst="rect">
              <a:avLst/>
            </a:prstGeom>
          </p:spPr>
        </p:pic>
        <p:pic>
          <p:nvPicPr>
            <p:cNvPr id="72" name="Picture 4" descr="https://www.whatdotheyknow.com/request/150554/response/369336/attach/html/3/foiextract20130315-26786-ybc6oe-0-13_4.jp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384" y="1716939"/>
              <a:ext cx="2122488" cy="821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Rounded Rectangle 72"/>
            <p:cNvSpPr/>
            <p:nvPr/>
          </p:nvSpPr>
          <p:spPr>
            <a:xfrm>
              <a:off x="1415035" y="2322506"/>
              <a:ext cx="949810" cy="222007"/>
            </a:xfrm>
            <a:prstGeom prst="roundRect">
              <a:avLst/>
            </a:prstGeom>
            <a:solidFill>
              <a:srgbClr val="3A76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rgbClr val="FFFFFF"/>
                  </a:solidFill>
                </a:rPr>
                <a:t>Home</a:t>
              </a:r>
              <a:endParaRPr lang="en-GB" sz="1200" dirty="0">
                <a:solidFill>
                  <a:srgbClr val="FFFFFF"/>
                </a:solidFill>
              </a:endParaRPr>
            </a:p>
          </p:txBody>
        </p:sp>
        <p:pic>
          <p:nvPicPr>
            <p:cNvPr id="74" name="Picture 12" descr="http://ipadinsight.com/wp-content/uploads/2013/02/Subtle-Blue-and-Green-iPad-wallpaper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854" y="2538898"/>
              <a:ext cx="2120748" cy="2867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 rot="3981024">
              <a:off x="1189708" y="3034191"/>
              <a:ext cx="1571156" cy="1574231"/>
            </a:xfrm>
            <a:prstGeom prst="rect">
              <a:avLst/>
            </a:prstGeom>
          </p:spPr>
        </p:pic>
        <p:sp>
          <p:nvSpPr>
            <p:cNvPr id="102" name="TextBox 101"/>
            <p:cNvSpPr txBox="1"/>
            <p:nvPr/>
          </p:nvSpPr>
          <p:spPr>
            <a:xfrm>
              <a:off x="1189708" y="3636366"/>
              <a:ext cx="15600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 smtClean="0">
                  <a:solidFill>
                    <a:schemeClr val="bg1"/>
                  </a:solidFill>
                </a:rPr>
                <a:t>Loading ..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3262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8008-1AA2-4AA8-B340-56FF6FD94424}" type="datetime2">
              <a:rPr lang="en-GB" smtClean="0"/>
              <a:t>Monday, 29 February 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Jomin Kaitholil George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FE2D-092C-4D8C-9F63-2AF7560B84D1}" type="slidenum">
              <a:rPr lang="en-GB" smtClean="0"/>
              <a:t>4</a:t>
            </a:fld>
            <a:endParaRPr lang="en-GB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971" y="1270000"/>
            <a:ext cx="2707429" cy="4782500"/>
          </a:xfrm>
          <a:prstGeom prst="rect">
            <a:avLst/>
          </a:prstGeom>
        </p:spPr>
      </p:pic>
      <p:pic>
        <p:nvPicPr>
          <p:cNvPr id="29" name="Picture 4" descr="https://www.whatdotheyknow.com/request/150554/response/369336/attach/html/3/foiextract20130315-26786-ybc6oe-0-13_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933" y="1728077"/>
            <a:ext cx="2122488" cy="821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2" descr="http://ipadinsight.com/wp-content/uploads/2013/02/Subtle-Blue-and-Green-iPad-wallpap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403" y="2550036"/>
            <a:ext cx="2120748" cy="286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4552" y="2574791"/>
            <a:ext cx="784266" cy="784266"/>
          </a:xfrm>
          <a:prstGeom prst="rect">
            <a:avLst/>
          </a:prstGeom>
        </p:spPr>
      </p:pic>
      <p:sp>
        <p:nvSpPr>
          <p:cNvPr id="56" name="Rounded Rectangle 55"/>
          <p:cNvSpPr/>
          <p:nvPr/>
        </p:nvSpPr>
        <p:spPr>
          <a:xfrm>
            <a:off x="3164553" y="2339546"/>
            <a:ext cx="784264" cy="215033"/>
          </a:xfrm>
          <a:prstGeom prst="roundRect">
            <a:avLst/>
          </a:prstGeom>
          <a:solidFill>
            <a:srgbClr val="3A7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rgbClr val="FFFFFF"/>
                </a:solidFill>
              </a:rPr>
              <a:t>Profile</a:t>
            </a:r>
            <a:endParaRPr lang="en-GB" sz="1200" dirty="0">
              <a:solidFill>
                <a:srgbClr val="FFFFFF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507133" y="3359057"/>
            <a:ext cx="21220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 smtClean="0">
                <a:solidFill>
                  <a:schemeClr val="bg1"/>
                </a:solidFill>
              </a:rPr>
              <a:t>Jomin George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507133" y="3534031"/>
            <a:ext cx="21220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 smtClean="0">
                <a:solidFill>
                  <a:schemeClr val="bg1"/>
                </a:solidFill>
              </a:rPr>
              <a:t>Last Login: Thursday, February 29, 2016, 15:20:13</a:t>
            </a:r>
            <a:endParaRPr lang="en-GB" sz="600" dirty="0">
              <a:solidFill>
                <a:schemeClr val="bg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2593329" y="4375881"/>
            <a:ext cx="1974035" cy="163227"/>
          </a:xfrm>
          <a:prstGeom prst="round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1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8817" y="3245637"/>
            <a:ext cx="82343" cy="8234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954549" y="3199674"/>
            <a:ext cx="7338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 smtClean="0">
                <a:solidFill>
                  <a:schemeClr val="bg1"/>
                </a:solidFill>
              </a:rPr>
              <a:t>Change Picture</a:t>
            </a:r>
            <a:endParaRPr lang="en-GB" sz="6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5143" y="2359065"/>
            <a:ext cx="218394" cy="16464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070978" y="5105827"/>
            <a:ext cx="5581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>
                <a:solidFill>
                  <a:schemeClr val="bg1"/>
                </a:solidFill>
              </a:rPr>
              <a:t>Done</a:t>
            </a:r>
            <a:endParaRPr lang="en-GB" sz="1000" b="1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33114" y="4417806"/>
            <a:ext cx="93479" cy="584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65564" y="4354443"/>
            <a:ext cx="74411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Email Address</a:t>
            </a:r>
            <a:endParaRPr lang="en-GB" sz="7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593329" y="4672735"/>
            <a:ext cx="1974035" cy="163227"/>
          </a:xfrm>
          <a:prstGeom prst="round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1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26610" y="4705047"/>
            <a:ext cx="106486" cy="106486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665564" y="4659520"/>
            <a:ext cx="84029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Contact Number</a:t>
            </a:r>
            <a:endParaRPr lang="en-GB" sz="7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593330" y="3776846"/>
            <a:ext cx="1974035" cy="163227"/>
          </a:xfrm>
          <a:prstGeom prst="round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1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14770" y="3806604"/>
            <a:ext cx="109134" cy="9188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647999" y="3758548"/>
            <a:ext cx="4796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Gender</a:t>
            </a:r>
            <a:endParaRPr lang="en-GB" sz="7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581489" y="4069196"/>
            <a:ext cx="1974035" cy="163227"/>
          </a:xfrm>
          <a:prstGeom prst="round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1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07286" y="4092322"/>
            <a:ext cx="116618" cy="116618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665564" y="4053943"/>
            <a:ext cx="56137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Language</a:t>
            </a:r>
            <a:endParaRPr lang="en-GB" sz="7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Isosceles Triangle 13"/>
          <p:cNvSpPr/>
          <p:nvPr/>
        </p:nvSpPr>
        <p:spPr>
          <a:xfrm rot="10800000">
            <a:off x="4389887" y="4113189"/>
            <a:ext cx="113533" cy="51229"/>
          </a:xfrm>
          <a:prstGeom prst="triangl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9737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404</TotalTime>
  <Words>79</Words>
  <Application>Microsoft Office PowerPoint</Application>
  <PresentationFormat>Widescreen</PresentationFormat>
  <Paragraphs>37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Wingdings 3</vt:lpstr>
      <vt:lpstr>Facet</vt:lpstr>
      <vt:lpstr>Storyboard </vt:lpstr>
      <vt:lpstr>Sign In, Sign Up and Forgot Password Screen</vt:lpstr>
      <vt:lpstr>Loading screen and Home Screen</vt:lpstr>
      <vt:lpstr>PowerPoint Presentation</vt:lpstr>
    </vt:vector>
  </TitlesOfParts>
  <Company>Newcastle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Jomin Kaitholil George (UG)</dc:creator>
  <cp:lastModifiedBy>Jomin George</cp:lastModifiedBy>
  <cp:revision>157</cp:revision>
  <dcterms:created xsi:type="dcterms:W3CDTF">2016-02-04T10:48:13Z</dcterms:created>
  <dcterms:modified xsi:type="dcterms:W3CDTF">2016-02-29T18:03:07Z</dcterms:modified>
</cp:coreProperties>
</file>