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9" r:id="rId4"/>
    <p:sldId id="399" r:id="rId5"/>
    <p:sldId id="400" r:id="rId6"/>
    <p:sldId id="401" r:id="rId7"/>
    <p:sldId id="402" r:id="rId8"/>
    <p:sldId id="260" r:id="rId9"/>
    <p:sldId id="398" r:id="rId10"/>
    <p:sldId id="396" r:id="rId11"/>
    <p:sldId id="397" r:id="rId12"/>
    <p:sldId id="4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F715F6F3-BC55-402E-A256-5F880549AA93}">
          <p14:sldIdLst>
            <p14:sldId id="256"/>
          </p14:sldIdLst>
        </p14:section>
        <p14:section name="Slides 1" id="{D0940577-1D98-4EE0-97F2-4667C6E1A62B}">
          <p14:sldIdLst>
            <p14:sldId id="259"/>
            <p14:sldId id="399"/>
            <p14:sldId id="400"/>
            <p14:sldId id="401"/>
            <p14:sldId id="402"/>
          </p14:sldIdLst>
        </p14:section>
        <p14:section name="Slides 2" id="{C0C67973-6091-4554-BDDC-EF2E8FB70633}">
          <p14:sldIdLst>
            <p14:sldId id="260"/>
            <p14:sldId id="398"/>
            <p14:sldId id="396"/>
            <p14:sldId id="397"/>
            <p14:sldId id="4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7AB2A-4639-4A8C-9962-C3A3F7D5FB7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EA661-E8F9-4375-AFDF-DEDF5DC9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0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https://unsplash.com/photos/c-YzuJ6Q6jk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E92847-51ED-1449-A9AF-8F855167E8E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36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https://unsplash.com/photos/80VEluDXWos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E92847-51ED-1449-A9AF-8F855167E8E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739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https://unsplash.com/photos/kccyPqZezm0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E92847-51ED-1449-A9AF-8F855167E8E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17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87ED-217A-21BE-C893-1870311C8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5D39A-3B7A-D8E2-9DE4-8039E7DFF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67B8-FB19-3161-5C65-5F609FCF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DE5-B4D1-4214-8BDC-48DBAD1EAB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27B25-0AC3-122F-A998-FAE372A4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5EFDF-DA21-3579-1352-E7D135C7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D71-BD2E-4C53-BAA2-70BBA1DEA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4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2565-744B-15BC-B83B-AC25A0A7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08ED1-B3DF-0303-52C1-3758FAAFE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0EA71-CCC1-2EED-DF0B-F3E45744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DE5-B4D1-4214-8BDC-48DBAD1EAB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0E8AA-C08F-176B-0A1B-48C49A26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91176-B9C8-3B36-8953-E1C789C2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D71-BD2E-4C53-BAA2-70BBA1DEA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8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E5075-89E2-E7DA-115B-BC1642EFF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EC196-E0CB-A9E6-C729-D0BB5C6E6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C78BE-FD54-C261-D601-C4045AA2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DE5-B4D1-4214-8BDC-48DBAD1EAB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BBB13-9BD1-2347-A96B-2D30988E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BE11-C71B-CBE8-2099-27473185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D71-BD2E-4C53-BAA2-70BBA1DEA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90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B8AD-E62E-32C0-887D-0BCAF18E3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B1D38-63CB-1CBA-0993-CB2E1FD7F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26C3-FBB7-9D35-D23F-FE960523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2C8-4D73-C148-893A-F90BC4280855}" type="datetimeFigureOut">
              <a:t>10/26/2023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AD44-14EB-A827-62B0-75FB6D72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238C4-25E4-944D-A4E6-4C06AA7B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9C5E-6441-8F4B-8762-9B52906A4094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7396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FB5B-B11D-0A7F-D2D3-EB42FA8A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02CE6-A171-E072-009B-ECF159528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A678-16AB-3687-0816-F08F7FF3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2C8-4D73-C148-893A-F90BC4280855}" type="datetimeFigureOut">
              <a:t>10/26/2023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15822-BB4A-6367-DE48-B2C82ABD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718A-EBF7-E336-074D-1E27D577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9C5E-6441-8F4B-8762-9B52906A4094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59333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4E4F-F7EB-C34E-41FD-41916A40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4F12F-E1B3-40CA-9817-D98C64CB7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97FA1-E34F-D0A4-145F-7A49A7A4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2C8-4D73-C148-893A-F90BC4280855}" type="datetimeFigureOut">
              <a:t>10/26/2023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A12FB-7760-03FE-C6FC-A7EE4A38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A8FE-C75D-CA0C-45AF-3352B1FA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9C5E-6441-8F4B-8762-9B52906A4094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08139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9615-53EA-2E43-BEBE-9CD8187D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162A-BE6F-1D4C-5BA4-08DFE458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4FAA4-844F-8A68-E707-2C828B41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BE442-677E-9D31-9485-0F68521C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2C8-4D73-C148-893A-F90BC4280855}" type="datetimeFigureOut">
              <a:t>10/26/2023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D4991-6A6B-958F-EC9D-01AB54E0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B84FB-E5F2-DB2A-E21B-D108429B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9C5E-6441-8F4B-8762-9B52906A4094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11790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45AF-EB2F-D195-B95E-E2BDFC5E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C6FF3-C257-308F-1B93-A95CAB395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1C343-292E-7FE7-A89A-48B21C2A8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7A0FD-F61F-4710-90F2-559318ECF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20076-9F48-1594-D97B-EB2E84DA6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B170A-487E-E59F-90BE-28A7C226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2C8-4D73-C148-893A-F90BC4280855}" type="datetimeFigureOut">
              <a:t>10/26/2023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203F2-AA2D-FD2D-714F-00A19729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CC864-CB24-9E7C-E35C-C0473D3C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9C5E-6441-8F4B-8762-9B52906A4094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00458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6EC0-6EEE-19F9-219F-973F3CDF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F40F5-27EF-8F30-820E-B1A8A1DA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2C8-4D73-C148-893A-F90BC4280855}" type="datetimeFigureOut">
              <a:t>10/26/2023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BDA6E-C6BF-9082-CB15-C6556DEF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C1552-DD5D-2C12-5F8D-965BC248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9C5E-6441-8F4B-8762-9B52906A4094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995050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BEE7-D40A-8B13-1F4B-20F73872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0F3CA-F20F-56DE-5D2F-A928722F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2C8-4D73-C148-893A-F90BC4280855}" type="datetimeFigureOut">
              <a:rPr lang="en-LT"/>
              <a:t>10/26/2023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51A30-6CD3-7F8C-9F33-FE973DB1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18814-F070-3BFC-23A6-7794345D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9C5E-6441-8F4B-8762-9B52906A4094}" type="slidenum">
              <a:rPr lang="en-LT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052300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40299-5A91-ED49-E533-4EAAD9C2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2C8-4D73-C148-893A-F90BC4280855}" type="datetimeFigureOut">
              <a:t>10/26/2023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C0113-7B3E-7114-CDF2-620B586B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CE0E2-E83A-A9FC-97B3-2EC89CC2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9C5E-6441-8F4B-8762-9B52906A4094}" type="slidenum">
              <a:t>‹#›</a:t>
            </a:fld>
            <a:endParaRPr lang="en-LT"/>
          </a:p>
        </p:txBody>
      </p:sp>
      <p:grpSp>
        <p:nvGrpSpPr>
          <p:cNvPr id="29" name="Grid 12 x 8" hidden="1">
            <a:extLst>
              <a:ext uri="{FF2B5EF4-FFF2-40B4-BE49-F238E27FC236}">
                <a16:creationId xmlns:a16="http://schemas.microsoft.com/office/drawing/2014/main" id="{64C2E7F6-EFCB-89F3-18DB-824851BCE27F}"/>
              </a:ext>
            </a:extLst>
          </p:cNvPr>
          <p:cNvGrpSpPr/>
          <p:nvPr userDrawn="1"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grpSp>
          <p:nvGrpSpPr>
            <p:cNvPr id="30" name="Rows (8)">
              <a:extLst>
                <a:ext uri="{FF2B5EF4-FFF2-40B4-BE49-F238E27FC236}">
                  <a16:creationId xmlns:a16="http://schemas.microsoft.com/office/drawing/2014/main" id="{3004933F-CB7A-C61F-B8B4-49806EC7AF01}"/>
                </a:ext>
              </a:extLst>
            </p:cNvPr>
            <p:cNvGrpSpPr/>
            <p:nvPr/>
          </p:nvGrpSpPr>
          <p:grpSpPr>
            <a:xfrm>
              <a:off x="0" y="-1"/>
              <a:ext cx="12191999" cy="6858001"/>
              <a:chOff x="0" y="-1"/>
              <a:chExt cx="12191999" cy="6858001"/>
            </a:xfrm>
          </p:grpSpPr>
          <p:sp>
            <p:nvSpPr>
              <p:cNvPr id="44" name="Rectangle 43" hidden="1">
                <a:extLst>
                  <a:ext uri="{FF2B5EF4-FFF2-40B4-BE49-F238E27FC236}">
                    <a16:creationId xmlns:a16="http://schemas.microsoft.com/office/drawing/2014/main" id="{7C62CD8E-3FB0-51AE-873B-901E9B7CEB91}"/>
                  </a:ext>
                </a:extLst>
              </p:cNvPr>
              <p:cNvSpPr/>
              <p:nvPr/>
            </p:nvSpPr>
            <p:spPr>
              <a:xfrm rot="5400000">
                <a:off x="5667600" y="-5667601"/>
                <a:ext cx="856800" cy="12191999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 w="6350" cap="rnd" cmpd="sng">
                <a:solidFill>
                  <a:schemeClr val="bg1">
                    <a:alpha val="5000"/>
                  </a:scheme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856800"/>
                          <a:gd name="connsiteY0" fmla="*/ 0 h 12191999"/>
                          <a:gd name="connsiteX1" fmla="*/ 428400 w 856800"/>
                          <a:gd name="connsiteY1" fmla="*/ 0 h 12191999"/>
                          <a:gd name="connsiteX2" fmla="*/ 856800 w 856800"/>
                          <a:gd name="connsiteY2" fmla="*/ 0 h 12191999"/>
                          <a:gd name="connsiteX3" fmla="*/ 856800 w 856800"/>
                          <a:gd name="connsiteY3" fmla="*/ 921173 h 12191999"/>
                          <a:gd name="connsiteX4" fmla="*/ 856800 w 856800"/>
                          <a:gd name="connsiteY4" fmla="*/ 1354667 h 12191999"/>
                          <a:gd name="connsiteX5" fmla="*/ 856800 w 856800"/>
                          <a:gd name="connsiteY5" fmla="*/ 2032000 h 12191999"/>
                          <a:gd name="connsiteX6" fmla="*/ 856800 w 856800"/>
                          <a:gd name="connsiteY6" fmla="*/ 2343573 h 12191999"/>
                          <a:gd name="connsiteX7" fmla="*/ 856800 w 856800"/>
                          <a:gd name="connsiteY7" fmla="*/ 3264746 h 12191999"/>
                          <a:gd name="connsiteX8" fmla="*/ 856800 w 856800"/>
                          <a:gd name="connsiteY8" fmla="*/ 3942080 h 12191999"/>
                          <a:gd name="connsiteX9" fmla="*/ 856800 w 856800"/>
                          <a:gd name="connsiteY9" fmla="*/ 4863253 h 12191999"/>
                          <a:gd name="connsiteX10" fmla="*/ 856800 w 856800"/>
                          <a:gd name="connsiteY10" fmla="*/ 5418666 h 12191999"/>
                          <a:gd name="connsiteX11" fmla="*/ 856800 w 856800"/>
                          <a:gd name="connsiteY11" fmla="*/ 5852160 h 12191999"/>
                          <a:gd name="connsiteX12" fmla="*/ 856800 w 856800"/>
                          <a:gd name="connsiteY12" fmla="*/ 6529493 h 12191999"/>
                          <a:gd name="connsiteX13" fmla="*/ 856800 w 856800"/>
                          <a:gd name="connsiteY13" fmla="*/ 7328746 h 12191999"/>
                          <a:gd name="connsiteX14" fmla="*/ 856800 w 856800"/>
                          <a:gd name="connsiteY14" fmla="*/ 8249919 h 12191999"/>
                          <a:gd name="connsiteX15" fmla="*/ 856800 w 856800"/>
                          <a:gd name="connsiteY15" fmla="*/ 9049173 h 12191999"/>
                          <a:gd name="connsiteX16" fmla="*/ 856800 w 856800"/>
                          <a:gd name="connsiteY16" fmla="*/ 9970346 h 12191999"/>
                          <a:gd name="connsiteX17" fmla="*/ 856800 w 856800"/>
                          <a:gd name="connsiteY17" fmla="*/ 10769599 h 12191999"/>
                          <a:gd name="connsiteX18" fmla="*/ 856800 w 856800"/>
                          <a:gd name="connsiteY18" fmla="*/ 11203092 h 12191999"/>
                          <a:gd name="connsiteX19" fmla="*/ 856800 w 856800"/>
                          <a:gd name="connsiteY19" fmla="*/ 12191999 h 12191999"/>
                          <a:gd name="connsiteX20" fmla="*/ 436968 w 856800"/>
                          <a:gd name="connsiteY20" fmla="*/ 12191999 h 12191999"/>
                          <a:gd name="connsiteX21" fmla="*/ 0 w 856800"/>
                          <a:gd name="connsiteY21" fmla="*/ 12191999 h 12191999"/>
                          <a:gd name="connsiteX22" fmla="*/ 0 w 856800"/>
                          <a:gd name="connsiteY22" fmla="*/ 11880426 h 12191999"/>
                          <a:gd name="connsiteX23" fmla="*/ 0 w 856800"/>
                          <a:gd name="connsiteY23" fmla="*/ 11325012 h 12191999"/>
                          <a:gd name="connsiteX24" fmla="*/ 0 w 856800"/>
                          <a:gd name="connsiteY24" fmla="*/ 10525759 h 12191999"/>
                          <a:gd name="connsiteX25" fmla="*/ 0 w 856800"/>
                          <a:gd name="connsiteY25" fmla="*/ 9604586 h 12191999"/>
                          <a:gd name="connsiteX26" fmla="*/ 0 w 856800"/>
                          <a:gd name="connsiteY26" fmla="*/ 9293013 h 12191999"/>
                          <a:gd name="connsiteX27" fmla="*/ 0 w 856800"/>
                          <a:gd name="connsiteY27" fmla="*/ 8981439 h 12191999"/>
                          <a:gd name="connsiteX28" fmla="*/ 0 w 856800"/>
                          <a:gd name="connsiteY28" fmla="*/ 8060266 h 12191999"/>
                          <a:gd name="connsiteX29" fmla="*/ 0 w 856800"/>
                          <a:gd name="connsiteY29" fmla="*/ 7748693 h 12191999"/>
                          <a:gd name="connsiteX30" fmla="*/ 0 w 856800"/>
                          <a:gd name="connsiteY30" fmla="*/ 7071359 h 12191999"/>
                          <a:gd name="connsiteX31" fmla="*/ 0 w 856800"/>
                          <a:gd name="connsiteY31" fmla="*/ 6637866 h 12191999"/>
                          <a:gd name="connsiteX32" fmla="*/ 0 w 856800"/>
                          <a:gd name="connsiteY32" fmla="*/ 6204373 h 12191999"/>
                          <a:gd name="connsiteX33" fmla="*/ 0 w 856800"/>
                          <a:gd name="connsiteY33" fmla="*/ 5770880 h 12191999"/>
                          <a:gd name="connsiteX34" fmla="*/ 0 w 856800"/>
                          <a:gd name="connsiteY34" fmla="*/ 5337386 h 12191999"/>
                          <a:gd name="connsiteX35" fmla="*/ 0 w 856800"/>
                          <a:gd name="connsiteY35" fmla="*/ 4781973 h 12191999"/>
                          <a:gd name="connsiteX36" fmla="*/ 0 w 856800"/>
                          <a:gd name="connsiteY36" fmla="*/ 4348480 h 12191999"/>
                          <a:gd name="connsiteX37" fmla="*/ 0 w 856800"/>
                          <a:gd name="connsiteY37" fmla="*/ 3793066 h 12191999"/>
                          <a:gd name="connsiteX38" fmla="*/ 0 w 856800"/>
                          <a:gd name="connsiteY38" fmla="*/ 2993813 h 12191999"/>
                          <a:gd name="connsiteX39" fmla="*/ 0 w 856800"/>
                          <a:gd name="connsiteY39" fmla="*/ 2560320 h 12191999"/>
                          <a:gd name="connsiteX40" fmla="*/ 0 w 856800"/>
                          <a:gd name="connsiteY40" fmla="*/ 2248746 h 12191999"/>
                          <a:gd name="connsiteX41" fmla="*/ 0 w 856800"/>
                          <a:gd name="connsiteY41" fmla="*/ 1327573 h 12191999"/>
                          <a:gd name="connsiteX42" fmla="*/ 0 w 856800"/>
                          <a:gd name="connsiteY42" fmla="*/ 1016000 h 12191999"/>
                          <a:gd name="connsiteX43" fmla="*/ 0 w 856800"/>
                          <a:gd name="connsiteY43" fmla="*/ 0 h 121919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</a:cxnLst>
                        <a:rect l="l" t="t" r="r" b="b"/>
                        <a:pathLst>
                          <a:path w="856800" h="12191999" fill="none" extrusionOk="0">
                            <a:moveTo>
                              <a:pt x="0" y="0"/>
                            </a:moveTo>
                            <a:cubicBezTo>
                              <a:pt x="186272" y="-2592"/>
                              <a:pt x="335165" y="19930"/>
                              <a:pt x="428400" y="0"/>
                            </a:cubicBezTo>
                            <a:cubicBezTo>
                              <a:pt x="521635" y="-19930"/>
                              <a:pt x="646401" y="-4882"/>
                              <a:pt x="856800" y="0"/>
                            </a:cubicBezTo>
                            <a:cubicBezTo>
                              <a:pt x="838207" y="344437"/>
                              <a:pt x="837818" y="588924"/>
                              <a:pt x="856800" y="921173"/>
                            </a:cubicBezTo>
                            <a:cubicBezTo>
                              <a:pt x="875782" y="1253422"/>
                              <a:pt x="875715" y="1263695"/>
                              <a:pt x="856800" y="1354667"/>
                            </a:cubicBezTo>
                            <a:cubicBezTo>
                              <a:pt x="837885" y="1445639"/>
                              <a:pt x="843329" y="1725987"/>
                              <a:pt x="856800" y="2032000"/>
                            </a:cubicBezTo>
                            <a:cubicBezTo>
                              <a:pt x="870271" y="2338013"/>
                              <a:pt x="857261" y="2280665"/>
                              <a:pt x="856800" y="2343573"/>
                            </a:cubicBezTo>
                            <a:cubicBezTo>
                              <a:pt x="856339" y="2406481"/>
                              <a:pt x="887415" y="2826271"/>
                              <a:pt x="856800" y="3264746"/>
                            </a:cubicBezTo>
                            <a:cubicBezTo>
                              <a:pt x="826185" y="3703221"/>
                              <a:pt x="873071" y="3704290"/>
                              <a:pt x="856800" y="3942080"/>
                            </a:cubicBezTo>
                            <a:cubicBezTo>
                              <a:pt x="840529" y="4179870"/>
                              <a:pt x="856909" y="4582935"/>
                              <a:pt x="856800" y="4863253"/>
                            </a:cubicBezTo>
                            <a:cubicBezTo>
                              <a:pt x="856691" y="5143571"/>
                              <a:pt x="879845" y="5202561"/>
                              <a:pt x="856800" y="5418666"/>
                            </a:cubicBezTo>
                            <a:cubicBezTo>
                              <a:pt x="833755" y="5634771"/>
                              <a:pt x="845036" y="5645092"/>
                              <a:pt x="856800" y="5852160"/>
                            </a:cubicBezTo>
                            <a:cubicBezTo>
                              <a:pt x="868564" y="6059228"/>
                              <a:pt x="824683" y="6302548"/>
                              <a:pt x="856800" y="6529493"/>
                            </a:cubicBezTo>
                            <a:cubicBezTo>
                              <a:pt x="888917" y="6756438"/>
                              <a:pt x="881797" y="7029828"/>
                              <a:pt x="856800" y="7328746"/>
                            </a:cubicBezTo>
                            <a:cubicBezTo>
                              <a:pt x="831803" y="7627664"/>
                              <a:pt x="867603" y="7969344"/>
                              <a:pt x="856800" y="8249919"/>
                            </a:cubicBezTo>
                            <a:cubicBezTo>
                              <a:pt x="845997" y="8530494"/>
                              <a:pt x="843147" y="8874330"/>
                              <a:pt x="856800" y="9049173"/>
                            </a:cubicBezTo>
                            <a:cubicBezTo>
                              <a:pt x="870453" y="9224016"/>
                              <a:pt x="873558" y="9517148"/>
                              <a:pt x="856800" y="9970346"/>
                            </a:cubicBezTo>
                            <a:cubicBezTo>
                              <a:pt x="840042" y="10423544"/>
                              <a:pt x="869305" y="10574167"/>
                              <a:pt x="856800" y="10769599"/>
                            </a:cubicBezTo>
                            <a:cubicBezTo>
                              <a:pt x="844295" y="10965031"/>
                              <a:pt x="861720" y="11064779"/>
                              <a:pt x="856800" y="11203092"/>
                            </a:cubicBezTo>
                            <a:cubicBezTo>
                              <a:pt x="851880" y="11341405"/>
                              <a:pt x="886264" y="11829613"/>
                              <a:pt x="856800" y="12191999"/>
                            </a:cubicBezTo>
                            <a:cubicBezTo>
                              <a:pt x="649754" y="12203498"/>
                              <a:pt x="608026" y="12187447"/>
                              <a:pt x="436968" y="12191999"/>
                            </a:cubicBezTo>
                            <a:cubicBezTo>
                              <a:pt x="265910" y="12196551"/>
                              <a:pt x="184222" y="12172405"/>
                              <a:pt x="0" y="12191999"/>
                            </a:cubicBezTo>
                            <a:cubicBezTo>
                              <a:pt x="-5033" y="12061085"/>
                              <a:pt x="-9937" y="12036088"/>
                              <a:pt x="0" y="11880426"/>
                            </a:cubicBezTo>
                            <a:cubicBezTo>
                              <a:pt x="9937" y="11724764"/>
                              <a:pt x="2862" y="11487917"/>
                              <a:pt x="0" y="11325012"/>
                            </a:cubicBezTo>
                            <a:cubicBezTo>
                              <a:pt x="-2862" y="11162107"/>
                              <a:pt x="-30022" y="10808943"/>
                              <a:pt x="0" y="10525759"/>
                            </a:cubicBezTo>
                            <a:cubicBezTo>
                              <a:pt x="30022" y="10242575"/>
                              <a:pt x="32129" y="9914337"/>
                              <a:pt x="0" y="9604586"/>
                            </a:cubicBezTo>
                            <a:cubicBezTo>
                              <a:pt x="-32129" y="9294835"/>
                              <a:pt x="9621" y="9376549"/>
                              <a:pt x="0" y="9293013"/>
                            </a:cubicBezTo>
                            <a:cubicBezTo>
                              <a:pt x="-9621" y="9209477"/>
                              <a:pt x="7282" y="9127201"/>
                              <a:pt x="0" y="8981439"/>
                            </a:cubicBezTo>
                            <a:cubicBezTo>
                              <a:pt x="-7282" y="8835677"/>
                              <a:pt x="9894" y="8494247"/>
                              <a:pt x="0" y="8060266"/>
                            </a:cubicBezTo>
                            <a:cubicBezTo>
                              <a:pt x="-9894" y="7626285"/>
                              <a:pt x="-3597" y="7860078"/>
                              <a:pt x="0" y="7748693"/>
                            </a:cubicBezTo>
                            <a:cubicBezTo>
                              <a:pt x="3597" y="7637308"/>
                              <a:pt x="7236" y="7238865"/>
                              <a:pt x="0" y="7071359"/>
                            </a:cubicBezTo>
                            <a:cubicBezTo>
                              <a:pt x="-7236" y="6903853"/>
                              <a:pt x="3257" y="6810043"/>
                              <a:pt x="0" y="6637866"/>
                            </a:cubicBezTo>
                            <a:cubicBezTo>
                              <a:pt x="-3257" y="6465689"/>
                              <a:pt x="12688" y="6311734"/>
                              <a:pt x="0" y="6204373"/>
                            </a:cubicBezTo>
                            <a:cubicBezTo>
                              <a:pt x="-12688" y="6097012"/>
                              <a:pt x="166" y="5916391"/>
                              <a:pt x="0" y="5770880"/>
                            </a:cubicBezTo>
                            <a:cubicBezTo>
                              <a:pt x="-166" y="5625369"/>
                              <a:pt x="-12154" y="5476984"/>
                              <a:pt x="0" y="5337386"/>
                            </a:cubicBezTo>
                            <a:cubicBezTo>
                              <a:pt x="12154" y="5197788"/>
                              <a:pt x="-5302" y="4924161"/>
                              <a:pt x="0" y="4781973"/>
                            </a:cubicBezTo>
                            <a:cubicBezTo>
                              <a:pt x="5302" y="4639785"/>
                              <a:pt x="-3688" y="4463103"/>
                              <a:pt x="0" y="4348480"/>
                            </a:cubicBezTo>
                            <a:cubicBezTo>
                              <a:pt x="3688" y="4233857"/>
                              <a:pt x="8691" y="4051452"/>
                              <a:pt x="0" y="3793066"/>
                            </a:cubicBezTo>
                            <a:cubicBezTo>
                              <a:pt x="-8691" y="3534680"/>
                              <a:pt x="-17565" y="3192615"/>
                              <a:pt x="0" y="2993813"/>
                            </a:cubicBezTo>
                            <a:cubicBezTo>
                              <a:pt x="17565" y="2795011"/>
                              <a:pt x="19756" y="2686818"/>
                              <a:pt x="0" y="2560320"/>
                            </a:cubicBezTo>
                            <a:cubicBezTo>
                              <a:pt x="-19756" y="2433822"/>
                              <a:pt x="1723" y="2400619"/>
                              <a:pt x="0" y="2248746"/>
                            </a:cubicBezTo>
                            <a:cubicBezTo>
                              <a:pt x="-1723" y="2096873"/>
                              <a:pt x="2044" y="1724824"/>
                              <a:pt x="0" y="1327573"/>
                            </a:cubicBezTo>
                            <a:cubicBezTo>
                              <a:pt x="-2044" y="930322"/>
                              <a:pt x="-9507" y="1134078"/>
                              <a:pt x="0" y="1016000"/>
                            </a:cubicBezTo>
                            <a:cubicBezTo>
                              <a:pt x="9507" y="897922"/>
                              <a:pt x="50214" y="309913"/>
                              <a:pt x="0" y="0"/>
                            </a:cubicBezTo>
                            <a:close/>
                          </a:path>
                          <a:path w="856800" h="12191999" stroke="0" extrusionOk="0">
                            <a:moveTo>
                              <a:pt x="0" y="0"/>
                            </a:moveTo>
                            <a:cubicBezTo>
                              <a:pt x="165968" y="-10025"/>
                              <a:pt x="216669" y="-4315"/>
                              <a:pt x="419832" y="0"/>
                            </a:cubicBezTo>
                            <a:cubicBezTo>
                              <a:pt x="622995" y="4315"/>
                              <a:pt x="643145" y="-12483"/>
                              <a:pt x="856800" y="0"/>
                            </a:cubicBezTo>
                            <a:cubicBezTo>
                              <a:pt x="833412" y="457274"/>
                              <a:pt x="867978" y="546283"/>
                              <a:pt x="856800" y="921173"/>
                            </a:cubicBezTo>
                            <a:cubicBezTo>
                              <a:pt x="845622" y="1296063"/>
                              <a:pt x="865085" y="1280007"/>
                              <a:pt x="856800" y="1598507"/>
                            </a:cubicBezTo>
                            <a:cubicBezTo>
                              <a:pt x="848515" y="1917007"/>
                              <a:pt x="841174" y="1863396"/>
                              <a:pt x="856800" y="2032000"/>
                            </a:cubicBezTo>
                            <a:cubicBezTo>
                              <a:pt x="872426" y="2200604"/>
                              <a:pt x="864801" y="2321041"/>
                              <a:pt x="856800" y="2465493"/>
                            </a:cubicBezTo>
                            <a:cubicBezTo>
                              <a:pt x="848799" y="2609945"/>
                              <a:pt x="882769" y="2898556"/>
                              <a:pt x="856800" y="3142826"/>
                            </a:cubicBezTo>
                            <a:cubicBezTo>
                              <a:pt x="830831" y="3387096"/>
                              <a:pt x="863217" y="3580616"/>
                              <a:pt x="856800" y="3820160"/>
                            </a:cubicBezTo>
                            <a:cubicBezTo>
                              <a:pt x="850383" y="4059704"/>
                              <a:pt x="840098" y="4110793"/>
                              <a:pt x="856800" y="4253653"/>
                            </a:cubicBezTo>
                            <a:cubicBezTo>
                              <a:pt x="873502" y="4396513"/>
                              <a:pt x="869998" y="4496960"/>
                              <a:pt x="856800" y="4687146"/>
                            </a:cubicBezTo>
                            <a:cubicBezTo>
                              <a:pt x="843602" y="4877332"/>
                              <a:pt x="872150" y="5127777"/>
                              <a:pt x="856800" y="5364480"/>
                            </a:cubicBezTo>
                            <a:cubicBezTo>
                              <a:pt x="841450" y="5601183"/>
                              <a:pt x="838829" y="5968550"/>
                              <a:pt x="856800" y="6163733"/>
                            </a:cubicBezTo>
                            <a:cubicBezTo>
                              <a:pt x="874771" y="6358916"/>
                              <a:pt x="867765" y="6383207"/>
                              <a:pt x="856800" y="6475306"/>
                            </a:cubicBezTo>
                            <a:cubicBezTo>
                              <a:pt x="845835" y="6567405"/>
                              <a:pt x="858873" y="6869140"/>
                              <a:pt x="856800" y="7152639"/>
                            </a:cubicBezTo>
                            <a:cubicBezTo>
                              <a:pt x="854727" y="7436138"/>
                              <a:pt x="839192" y="7542403"/>
                              <a:pt x="856800" y="7829973"/>
                            </a:cubicBezTo>
                            <a:cubicBezTo>
                              <a:pt x="874408" y="8117543"/>
                              <a:pt x="826746" y="8296040"/>
                              <a:pt x="856800" y="8507306"/>
                            </a:cubicBezTo>
                            <a:cubicBezTo>
                              <a:pt x="886854" y="8718572"/>
                              <a:pt x="887160" y="9025772"/>
                              <a:pt x="856800" y="9306559"/>
                            </a:cubicBezTo>
                            <a:cubicBezTo>
                              <a:pt x="826440" y="9587346"/>
                              <a:pt x="845536" y="9741392"/>
                              <a:pt x="856800" y="10105813"/>
                            </a:cubicBezTo>
                            <a:cubicBezTo>
                              <a:pt x="868064" y="10470234"/>
                              <a:pt x="887666" y="10516784"/>
                              <a:pt x="856800" y="10905066"/>
                            </a:cubicBezTo>
                            <a:cubicBezTo>
                              <a:pt x="825934" y="11293348"/>
                              <a:pt x="866833" y="11069827"/>
                              <a:pt x="856800" y="11216639"/>
                            </a:cubicBezTo>
                            <a:cubicBezTo>
                              <a:pt x="846767" y="11363451"/>
                              <a:pt x="882403" y="11874154"/>
                              <a:pt x="856800" y="12191999"/>
                            </a:cubicBezTo>
                            <a:cubicBezTo>
                              <a:pt x="653747" y="12201328"/>
                              <a:pt x="630690" y="12187122"/>
                              <a:pt x="419832" y="12191999"/>
                            </a:cubicBezTo>
                            <a:cubicBezTo>
                              <a:pt x="208974" y="12196876"/>
                              <a:pt x="154600" y="12180080"/>
                              <a:pt x="0" y="12191999"/>
                            </a:cubicBezTo>
                            <a:cubicBezTo>
                              <a:pt x="3505" y="11881912"/>
                              <a:pt x="-9894" y="11743372"/>
                              <a:pt x="0" y="11514666"/>
                            </a:cubicBezTo>
                            <a:cubicBezTo>
                              <a:pt x="9894" y="11285960"/>
                              <a:pt x="5002" y="11298199"/>
                              <a:pt x="0" y="11203092"/>
                            </a:cubicBezTo>
                            <a:cubicBezTo>
                              <a:pt x="-5002" y="11107985"/>
                              <a:pt x="-50" y="10956535"/>
                              <a:pt x="0" y="10891519"/>
                            </a:cubicBezTo>
                            <a:cubicBezTo>
                              <a:pt x="50" y="10826503"/>
                              <a:pt x="-2363" y="10424392"/>
                              <a:pt x="0" y="10092266"/>
                            </a:cubicBezTo>
                            <a:cubicBezTo>
                              <a:pt x="2363" y="9760140"/>
                              <a:pt x="11111" y="9875074"/>
                              <a:pt x="0" y="9658773"/>
                            </a:cubicBezTo>
                            <a:cubicBezTo>
                              <a:pt x="-11111" y="9442472"/>
                              <a:pt x="-26049" y="9190905"/>
                              <a:pt x="0" y="8737599"/>
                            </a:cubicBezTo>
                            <a:cubicBezTo>
                              <a:pt x="26049" y="8284293"/>
                              <a:pt x="-15542" y="8445440"/>
                              <a:pt x="0" y="8182186"/>
                            </a:cubicBezTo>
                            <a:cubicBezTo>
                              <a:pt x="15542" y="7918932"/>
                              <a:pt x="-10838" y="8021394"/>
                              <a:pt x="0" y="7870613"/>
                            </a:cubicBezTo>
                            <a:cubicBezTo>
                              <a:pt x="10838" y="7719832"/>
                              <a:pt x="-20740" y="7453378"/>
                              <a:pt x="0" y="7071359"/>
                            </a:cubicBezTo>
                            <a:cubicBezTo>
                              <a:pt x="20740" y="6689340"/>
                              <a:pt x="4598" y="6758419"/>
                              <a:pt x="0" y="6637866"/>
                            </a:cubicBezTo>
                            <a:cubicBezTo>
                              <a:pt x="-4598" y="6517313"/>
                              <a:pt x="38609" y="6223013"/>
                              <a:pt x="0" y="5838613"/>
                            </a:cubicBezTo>
                            <a:cubicBezTo>
                              <a:pt x="-38609" y="5454213"/>
                              <a:pt x="20725" y="5370323"/>
                              <a:pt x="0" y="4917440"/>
                            </a:cubicBezTo>
                            <a:cubicBezTo>
                              <a:pt x="-20725" y="4464557"/>
                              <a:pt x="22066" y="4503939"/>
                              <a:pt x="0" y="4362026"/>
                            </a:cubicBezTo>
                            <a:cubicBezTo>
                              <a:pt x="-22066" y="4220113"/>
                              <a:pt x="25145" y="3850025"/>
                              <a:pt x="0" y="3440853"/>
                            </a:cubicBezTo>
                            <a:cubicBezTo>
                              <a:pt x="-25145" y="3031681"/>
                              <a:pt x="-14454" y="3154675"/>
                              <a:pt x="0" y="3007360"/>
                            </a:cubicBezTo>
                            <a:cubicBezTo>
                              <a:pt x="14454" y="2860045"/>
                              <a:pt x="3122" y="2790110"/>
                              <a:pt x="0" y="2695786"/>
                            </a:cubicBezTo>
                            <a:cubicBezTo>
                              <a:pt x="-3122" y="2601462"/>
                              <a:pt x="-1824" y="2504480"/>
                              <a:pt x="0" y="2384213"/>
                            </a:cubicBezTo>
                            <a:cubicBezTo>
                              <a:pt x="1824" y="2263946"/>
                              <a:pt x="31685" y="1902828"/>
                              <a:pt x="0" y="1584960"/>
                            </a:cubicBezTo>
                            <a:cubicBezTo>
                              <a:pt x="-31685" y="1267092"/>
                              <a:pt x="4015" y="1391322"/>
                              <a:pt x="0" y="1273387"/>
                            </a:cubicBezTo>
                            <a:cubicBezTo>
                              <a:pt x="-4015" y="1155452"/>
                              <a:pt x="-19774" y="856932"/>
                              <a:pt x="0" y="596053"/>
                            </a:cubicBezTo>
                            <a:cubicBezTo>
                              <a:pt x="19774" y="335174"/>
                              <a:pt x="-17008" y="2693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38100" dist="12700" dir="5400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L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21830AB-B36C-8B75-4BDA-35E8517EA863}"/>
                  </a:ext>
                </a:extLst>
              </p:cNvPr>
              <p:cNvSpPr/>
              <p:nvPr/>
            </p:nvSpPr>
            <p:spPr>
              <a:xfrm rot="5400000">
                <a:off x="5667600" y="-4810287"/>
                <a:ext cx="856800" cy="12191999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 w="6350" cap="rnd" cmpd="sng">
                <a:solidFill>
                  <a:schemeClr val="bg1">
                    <a:alpha val="5000"/>
                  </a:scheme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3046362965">
                      <a:custGeom>
                        <a:avLst/>
                        <a:gdLst>
                          <a:gd name="connsiteX0" fmla="*/ 0 w 856800"/>
                          <a:gd name="connsiteY0" fmla="*/ 0 h 12191999"/>
                          <a:gd name="connsiteX1" fmla="*/ 436968 w 856800"/>
                          <a:gd name="connsiteY1" fmla="*/ 0 h 12191999"/>
                          <a:gd name="connsiteX2" fmla="*/ 856800 w 856800"/>
                          <a:gd name="connsiteY2" fmla="*/ 0 h 12191999"/>
                          <a:gd name="connsiteX3" fmla="*/ 856800 w 856800"/>
                          <a:gd name="connsiteY3" fmla="*/ 555413 h 12191999"/>
                          <a:gd name="connsiteX4" fmla="*/ 856800 w 856800"/>
                          <a:gd name="connsiteY4" fmla="*/ 1354667 h 12191999"/>
                          <a:gd name="connsiteX5" fmla="*/ 856800 w 856800"/>
                          <a:gd name="connsiteY5" fmla="*/ 1788160 h 12191999"/>
                          <a:gd name="connsiteX6" fmla="*/ 856800 w 856800"/>
                          <a:gd name="connsiteY6" fmla="*/ 2587413 h 12191999"/>
                          <a:gd name="connsiteX7" fmla="*/ 856800 w 856800"/>
                          <a:gd name="connsiteY7" fmla="*/ 3508586 h 12191999"/>
                          <a:gd name="connsiteX8" fmla="*/ 856800 w 856800"/>
                          <a:gd name="connsiteY8" fmla="*/ 3820160 h 12191999"/>
                          <a:gd name="connsiteX9" fmla="*/ 856800 w 856800"/>
                          <a:gd name="connsiteY9" fmla="*/ 4253653 h 12191999"/>
                          <a:gd name="connsiteX10" fmla="*/ 856800 w 856800"/>
                          <a:gd name="connsiteY10" fmla="*/ 4687146 h 12191999"/>
                          <a:gd name="connsiteX11" fmla="*/ 856800 w 856800"/>
                          <a:gd name="connsiteY11" fmla="*/ 5608320 h 12191999"/>
                          <a:gd name="connsiteX12" fmla="*/ 856800 w 856800"/>
                          <a:gd name="connsiteY12" fmla="*/ 6163733 h 12191999"/>
                          <a:gd name="connsiteX13" fmla="*/ 856800 w 856800"/>
                          <a:gd name="connsiteY13" fmla="*/ 6475306 h 12191999"/>
                          <a:gd name="connsiteX14" fmla="*/ 856800 w 856800"/>
                          <a:gd name="connsiteY14" fmla="*/ 6786879 h 12191999"/>
                          <a:gd name="connsiteX15" fmla="*/ 856800 w 856800"/>
                          <a:gd name="connsiteY15" fmla="*/ 7708053 h 12191999"/>
                          <a:gd name="connsiteX16" fmla="*/ 856800 w 856800"/>
                          <a:gd name="connsiteY16" fmla="*/ 8263466 h 12191999"/>
                          <a:gd name="connsiteX17" fmla="*/ 856800 w 856800"/>
                          <a:gd name="connsiteY17" fmla="*/ 8818879 h 12191999"/>
                          <a:gd name="connsiteX18" fmla="*/ 856800 w 856800"/>
                          <a:gd name="connsiteY18" fmla="*/ 9496213 h 12191999"/>
                          <a:gd name="connsiteX19" fmla="*/ 856800 w 856800"/>
                          <a:gd name="connsiteY19" fmla="*/ 10051626 h 12191999"/>
                          <a:gd name="connsiteX20" fmla="*/ 856800 w 856800"/>
                          <a:gd name="connsiteY20" fmla="*/ 10728959 h 12191999"/>
                          <a:gd name="connsiteX21" fmla="*/ 856800 w 856800"/>
                          <a:gd name="connsiteY21" fmla="*/ 11528212 h 12191999"/>
                          <a:gd name="connsiteX22" fmla="*/ 856800 w 856800"/>
                          <a:gd name="connsiteY22" fmla="*/ 12191999 h 12191999"/>
                          <a:gd name="connsiteX23" fmla="*/ 428400 w 856800"/>
                          <a:gd name="connsiteY23" fmla="*/ 12191999 h 12191999"/>
                          <a:gd name="connsiteX24" fmla="*/ 0 w 856800"/>
                          <a:gd name="connsiteY24" fmla="*/ 12191999 h 12191999"/>
                          <a:gd name="connsiteX25" fmla="*/ 0 w 856800"/>
                          <a:gd name="connsiteY25" fmla="*/ 11270826 h 12191999"/>
                          <a:gd name="connsiteX26" fmla="*/ 0 w 856800"/>
                          <a:gd name="connsiteY26" fmla="*/ 10593492 h 12191999"/>
                          <a:gd name="connsiteX27" fmla="*/ 0 w 856800"/>
                          <a:gd name="connsiteY27" fmla="*/ 10159999 h 12191999"/>
                          <a:gd name="connsiteX28" fmla="*/ 0 w 856800"/>
                          <a:gd name="connsiteY28" fmla="*/ 9482666 h 12191999"/>
                          <a:gd name="connsiteX29" fmla="*/ 0 w 856800"/>
                          <a:gd name="connsiteY29" fmla="*/ 8927253 h 12191999"/>
                          <a:gd name="connsiteX30" fmla="*/ 0 w 856800"/>
                          <a:gd name="connsiteY30" fmla="*/ 8127999 h 12191999"/>
                          <a:gd name="connsiteX31" fmla="*/ 0 w 856800"/>
                          <a:gd name="connsiteY31" fmla="*/ 7816426 h 12191999"/>
                          <a:gd name="connsiteX32" fmla="*/ 0 w 856800"/>
                          <a:gd name="connsiteY32" fmla="*/ 7504853 h 12191999"/>
                          <a:gd name="connsiteX33" fmla="*/ 0 w 856800"/>
                          <a:gd name="connsiteY33" fmla="*/ 7193279 h 12191999"/>
                          <a:gd name="connsiteX34" fmla="*/ 0 w 856800"/>
                          <a:gd name="connsiteY34" fmla="*/ 6759786 h 12191999"/>
                          <a:gd name="connsiteX35" fmla="*/ 0 w 856800"/>
                          <a:gd name="connsiteY35" fmla="*/ 6448213 h 12191999"/>
                          <a:gd name="connsiteX36" fmla="*/ 0 w 856800"/>
                          <a:gd name="connsiteY36" fmla="*/ 6014720 h 12191999"/>
                          <a:gd name="connsiteX37" fmla="*/ 0 w 856800"/>
                          <a:gd name="connsiteY37" fmla="*/ 5703146 h 12191999"/>
                          <a:gd name="connsiteX38" fmla="*/ 0 w 856800"/>
                          <a:gd name="connsiteY38" fmla="*/ 4903893 h 12191999"/>
                          <a:gd name="connsiteX39" fmla="*/ 0 w 856800"/>
                          <a:gd name="connsiteY39" fmla="*/ 3982720 h 12191999"/>
                          <a:gd name="connsiteX40" fmla="*/ 0 w 856800"/>
                          <a:gd name="connsiteY40" fmla="*/ 3183466 h 12191999"/>
                          <a:gd name="connsiteX41" fmla="*/ 0 w 856800"/>
                          <a:gd name="connsiteY41" fmla="*/ 2384213 h 12191999"/>
                          <a:gd name="connsiteX42" fmla="*/ 0 w 856800"/>
                          <a:gd name="connsiteY42" fmla="*/ 1706880 h 12191999"/>
                          <a:gd name="connsiteX43" fmla="*/ 0 w 856800"/>
                          <a:gd name="connsiteY43" fmla="*/ 1029547 h 12191999"/>
                          <a:gd name="connsiteX44" fmla="*/ 0 w 856800"/>
                          <a:gd name="connsiteY44" fmla="*/ 0 h 121919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</a:cxnLst>
                        <a:rect l="l" t="t" r="r" b="b"/>
                        <a:pathLst>
                          <a:path w="856800" h="12191999" fill="none" extrusionOk="0">
                            <a:moveTo>
                              <a:pt x="0" y="0"/>
                            </a:moveTo>
                            <a:cubicBezTo>
                              <a:pt x="115437" y="5885"/>
                              <a:pt x="319807" y="2997"/>
                              <a:pt x="436968" y="0"/>
                            </a:cubicBezTo>
                            <a:cubicBezTo>
                              <a:pt x="554129" y="-2997"/>
                              <a:pt x="766038" y="-5481"/>
                              <a:pt x="856800" y="0"/>
                            </a:cubicBezTo>
                            <a:cubicBezTo>
                              <a:pt x="864925" y="179008"/>
                              <a:pt x="863035" y="340039"/>
                              <a:pt x="856800" y="555413"/>
                            </a:cubicBezTo>
                            <a:cubicBezTo>
                              <a:pt x="850565" y="770787"/>
                              <a:pt x="871992" y="1061045"/>
                              <a:pt x="856800" y="1354667"/>
                            </a:cubicBezTo>
                            <a:cubicBezTo>
                              <a:pt x="841608" y="1648289"/>
                              <a:pt x="866426" y="1676018"/>
                              <a:pt x="856800" y="1788160"/>
                            </a:cubicBezTo>
                            <a:cubicBezTo>
                              <a:pt x="847174" y="1900302"/>
                              <a:pt x="843140" y="2389891"/>
                              <a:pt x="856800" y="2587413"/>
                            </a:cubicBezTo>
                            <a:cubicBezTo>
                              <a:pt x="870460" y="2784935"/>
                              <a:pt x="891623" y="3067333"/>
                              <a:pt x="856800" y="3508586"/>
                            </a:cubicBezTo>
                            <a:cubicBezTo>
                              <a:pt x="821977" y="3949839"/>
                              <a:pt x="871256" y="3743752"/>
                              <a:pt x="856800" y="3820160"/>
                            </a:cubicBezTo>
                            <a:cubicBezTo>
                              <a:pt x="842344" y="3896568"/>
                              <a:pt x="844853" y="4045332"/>
                              <a:pt x="856800" y="4253653"/>
                            </a:cubicBezTo>
                            <a:cubicBezTo>
                              <a:pt x="868747" y="4461974"/>
                              <a:pt x="843650" y="4570025"/>
                              <a:pt x="856800" y="4687146"/>
                            </a:cubicBezTo>
                            <a:cubicBezTo>
                              <a:pt x="869950" y="4804267"/>
                              <a:pt x="850096" y="5382559"/>
                              <a:pt x="856800" y="5608320"/>
                            </a:cubicBezTo>
                            <a:cubicBezTo>
                              <a:pt x="863504" y="5834081"/>
                              <a:pt x="868970" y="5934198"/>
                              <a:pt x="856800" y="6163733"/>
                            </a:cubicBezTo>
                            <a:cubicBezTo>
                              <a:pt x="844630" y="6393268"/>
                              <a:pt x="843906" y="6370338"/>
                              <a:pt x="856800" y="6475306"/>
                            </a:cubicBezTo>
                            <a:cubicBezTo>
                              <a:pt x="869694" y="6580274"/>
                              <a:pt x="863153" y="6657652"/>
                              <a:pt x="856800" y="6786879"/>
                            </a:cubicBezTo>
                            <a:cubicBezTo>
                              <a:pt x="850447" y="6916106"/>
                              <a:pt x="877429" y="7259072"/>
                              <a:pt x="856800" y="7708053"/>
                            </a:cubicBezTo>
                            <a:cubicBezTo>
                              <a:pt x="836171" y="8157034"/>
                              <a:pt x="859606" y="8017542"/>
                              <a:pt x="856800" y="8263466"/>
                            </a:cubicBezTo>
                            <a:cubicBezTo>
                              <a:pt x="853994" y="8509390"/>
                              <a:pt x="868775" y="8586933"/>
                              <a:pt x="856800" y="8818879"/>
                            </a:cubicBezTo>
                            <a:cubicBezTo>
                              <a:pt x="844825" y="9050825"/>
                              <a:pt x="833551" y="9312992"/>
                              <a:pt x="856800" y="9496213"/>
                            </a:cubicBezTo>
                            <a:cubicBezTo>
                              <a:pt x="880049" y="9679434"/>
                              <a:pt x="876550" y="9900871"/>
                              <a:pt x="856800" y="10051626"/>
                            </a:cubicBezTo>
                            <a:cubicBezTo>
                              <a:pt x="837050" y="10202381"/>
                              <a:pt x="849767" y="10578951"/>
                              <a:pt x="856800" y="10728959"/>
                            </a:cubicBezTo>
                            <a:cubicBezTo>
                              <a:pt x="863833" y="10878967"/>
                              <a:pt x="851050" y="11181214"/>
                              <a:pt x="856800" y="11528212"/>
                            </a:cubicBezTo>
                            <a:cubicBezTo>
                              <a:pt x="862550" y="11875210"/>
                              <a:pt x="834471" y="11920446"/>
                              <a:pt x="856800" y="12191999"/>
                            </a:cubicBezTo>
                            <a:cubicBezTo>
                              <a:pt x="658924" y="12210378"/>
                              <a:pt x="576531" y="12183444"/>
                              <a:pt x="428400" y="12191999"/>
                            </a:cubicBezTo>
                            <a:cubicBezTo>
                              <a:pt x="280269" y="12200554"/>
                              <a:pt x="91710" y="12188470"/>
                              <a:pt x="0" y="12191999"/>
                            </a:cubicBezTo>
                            <a:cubicBezTo>
                              <a:pt x="18129" y="11988907"/>
                              <a:pt x="-42072" y="11521228"/>
                              <a:pt x="0" y="11270826"/>
                            </a:cubicBezTo>
                            <a:cubicBezTo>
                              <a:pt x="42072" y="11020424"/>
                              <a:pt x="23192" y="10759740"/>
                              <a:pt x="0" y="10593492"/>
                            </a:cubicBezTo>
                            <a:cubicBezTo>
                              <a:pt x="-23192" y="10427244"/>
                              <a:pt x="20846" y="10249558"/>
                              <a:pt x="0" y="10159999"/>
                            </a:cubicBezTo>
                            <a:cubicBezTo>
                              <a:pt x="-20846" y="10070440"/>
                              <a:pt x="10990" y="9793297"/>
                              <a:pt x="0" y="9482666"/>
                            </a:cubicBezTo>
                            <a:cubicBezTo>
                              <a:pt x="-10990" y="9172035"/>
                              <a:pt x="-18855" y="9144298"/>
                              <a:pt x="0" y="8927253"/>
                            </a:cubicBezTo>
                            <a:cubicBezTo>
                              <a:pt x="18855" y="8710208"/>
                              <a:pt x="-36563" y="8486484"/>
                              <a:pt x="0" y="8127999"/>
                            </a:cubicBezTo>
                            <a:cubicBezTo>
                              <a:pt x="36563" y="7769514"/>
                              <a:pt x="-7695" y="7906276"/>
                              <a:pt x="0" y="7816426"/>
                            </a:cubicBezTo>
                            <a:cubicBezTo>
                              <a:pt x="7695" y="7726576"/>
                              <a:pt x="13696" y="7583921"/>
                              <a:pt x="0" y="7504853"/>
                            </a:cubicBezTo>
                            <a:cubicBezTo>
                              <a:pt x="-13696" y="7425785"/>
                              <a:pt x="12763" y="7332435"/>
                              <a:pt x="0" y="7193279"/>
                            </a:cubicBezTo>
                            <a:cubicBezTo>
                              <a:pt x="-12763" y="7054123"/>
                              <a:pt x="-15588" y="6931542"/>
                              <a:pt x="0" y="6759786"/>
                            </a:cubicBezTo>
                            <a:cubicBezTo>
                              <a:pt x="15588" y="6588030"/>
                              <a:pt x="7226" y="6536067"/>
                              <a:pt x="0" y="6448213"/>
                            </a:cubicBezTo>
                            <a:cubicBezTo>
                              <a:pt x="-7226" y="6360359"/>
                              <a:pt x="-10956" y="6120523"/>
                              <a:pt x="0" y="6014720"/>
                            </a:cubicBezTo>
                            <a:cubicBezTo>
                              <a:pt x="10956" y="5908917"/>
                              <a:pt x="-9056" y="5786857"/>
                              <a:pt x="0" y="5703146"/>
                            </a:cubicBezTo>
                            <a:cubicBezTo>
                              <a:pt x="9056" y="5619435"/>
                              <a:pt x="5884" y="5237207"/>
                              <a:pt x="0" y="4903893"/>
                            </a:cubicBezTo>
                            <a:cubicBezTo>
                              <a:pt x="-5884" y="4570579"/>
                              <a:pt x="-43485" y="4193082"/>
                              <a:pt x="0" y="3982720"/>
                            </a:cubicBezTo>
                            <a:cubicBezTo>
                              <a:pt x="43485" y="3772358"/>
                              <a:pt x="31505" y="3569132"/>
                              <a:pt x="0" y="3183466"/>
                            </a:cubicBezTo>
                            <a:cubicBezTo>
                              <a:pt x="-31505" y="2797800"/>
                              <a:pt x="37528" y="2681351"/>
                              <a:pt x="0" y="2384213"/>
                            </a:cubicBezTo>
                            <a:cubicBezTo>
                              <a:pt x="-37528" y="2087075"/>
                              <a:pt x="23290" y="1916996"/>
                              <a:pt x="0" y="1706880"/>
                            </a:cubicBezTo>
                            <a:cubicBezTo>
                              <a:pt x="-23290" y="1496764"/>
                              <a:pt x="485" y="1304928"/>
                              <a:pt x="0" y="1029547"/>
                            </a:cubicBezTo>
                            <a:cubicBezTo>
                              <a:pt x="-485" y="754166"/>
                              <a:pt x="20101" y="357802"/>
                              <a:pt x="0" y="0"/>
                            </a:cubicBezTo>
                            <a:close/>
                          </a:path>
                          <a:path w="856800" h="12191999" stroke="0" extrusionOk="0">
                            <a:moveTo>
                              <a:pt x="0" y="0"/>
                            </a:moveTo>
                            <a:cubicBezTo>
                              <a:pt x="130012" y="9497"/>
                              <a:pt x="230435" y="-14001"/>
                              <a:pt x="402696" y="0"/>
                            </a:cubicBezTo>
                            <a:cubicBezTo>
                              <a:pt x="574957" y="14001"/>
                              <a:pt x="761966" y="22696"/>
                              <a:pt x="856800" y="0"/>
                            </a:cubicBezTo>
                            <a:cubicBezTo>
                              <a:pt x="850635" y="126114"/>
                              <a:pt x="851399" y="297331"/>
                              <a:pt x="856800" y="433493"/>
                            </a:cubicBezTo>
                            <a:cubicBezTo>
                              <a:pt x="862201" y="569655"/>
                              <a:pt x="847290" y="951125"/>
                              <a:pt x="856800" y="1232747"/>
                            </a:cubicBezTo>
                            <a:cubicBezTo>
                              <a:pt x="866310" y="1514369"/>
                              <a:pt x="854773" y="1396936"/>
                              <a:pt x="856800" y="1544320"/>
                            </a:cubicBezTo>
                            <a:cubicBezTo>
                              <a:pt x="858827" y="1691704"/>
                              <a:pt x="829431" y="2267230"/>
                              <a:pt x="856800" y="2465493"/>
                            </a:cubicBezTo>
                            <a:cubicBezTo>
                              <a:pt x="884169" y="2663756"/>
                              <a:pt x="847106" y="2703870"/>
                              <a:pt x="856800" y="2898986"/>
                            </a:cubicBezTo>
                            <a:cubicBezTo>
                              <a:pt x="866494" y="3094102"/>
                              <a:pt x="842303" y="3416385"/>
                              <a:pt x="856800" y="3698240"/>
                            </a:cubicBezTo>
                            <a:cubicBezTo>
                              <a:pt x="871297" y="3980095"/>
                              <a:pt x="885445" y="4051599"/>
                              <a:pt x="856800" y="4375573"/>
                            </a:cubicBezTo>
                            <a:cubicBezTo>
                              <a:pt x="828155" y="4699547"/>
                              <a:pt x="845484" y="4792359"/>
                              <a:pt x="856800" y="4930986"/>
                            </a:cubicBezTo>
                            <a:cubicBezTo>
                              <a:pt x="868116" y="5069613"/>
                              <a:pt x="846405" y="5474605"/>
                              <a:pt x="856800" y="5852160"/>
                            </a:cubicBezTo>
                            <a:cubicBezTo>
                              <a:pt x="867195" y="6229715"/>
                              <a:pt x="858712" y="6184856"/>
                              <a:pt x="856800" y="6285653"/>
                            </a:cubicBezTo>
                            <a:cubicBezTo>
                              <a:pt x="854888" y="6386450"/>
                              <a:pt x="857652" y="6493021"/>
                              <a:pt x="856800" y="6597226"/>
                            </a:cubicBezTo>
                            <a:cubicBezTo>
                              <a:pt x="855948" y="6701431"/>
                              <a:pt x="867496" y="7015409"/>
                              <a:pt x="856800" y="7152639"/>
                            </a:cubicBezTo>
                            <a:cubicBezTo>
                              <a:pt x="846104" y="7289869"/>
                              <a:pt x="882945" y="7607879"/>
                              <a:pt x="856800" y="7951893"/>
                            </a:cubicBezTo>
                            <a:cubicBezTo>
                              <a:pt x="830655" y="8295907"/>
                              <a:pt x="847846" y="8388913"/>
                              <a:pt x="856800" y="8507306"/>
                            </a:cubicBezTo>
                            <a:cubicBezTo>
                              <a:pt x="865754" y="8625699"/>
                              <a:pt x="890418" y="9042692"/>
                              <a:pt x="856800" y="9428479"/>
                            </a:cubicBezTo>
                            <a:cubicBezTo>
                              <a:pt x="823182" y="9814266"/>
                              <a:pt x="880858" y="9982931"/>
                              <a:pt x="856800" y="10227732"/>
                            </a:cubicBezTo>
                            <a:cubicBezTo>
                              <a:pt x="832742" y="10472533"/>
                              <a:pt x="844418" y="10668553"/>
                              <a:pt x="856800" y="10905066"/>
                            </a:cubicBezTo>
                            <a:cubicBezTo>
                              <a:pt x="869182" y="11141579"/>
                              <a:pt x="866047" y="11118993"/>
                              <a:pt x="856800" y="11216639"/>
                            </a:cubicBezTo>
                            <a:cubicBezTo>
                              <a:pt x="847553" y="11314285"/>
                              <a:pt x="841119" y="11705554"/>
                              <a:pt x="856800" y="12191999"/>
                            </a:cubicBezTo>
                            <a:cubicBezTo>
                              <a:pt x="690088" y="12187982"/>
                              <a:pt x="552312" y="12185142"/>
                              <a:pt x="436968" y="12191999"/>
                            </a:cubicBezTo>
                            <a:cubicBezTo>
                              <a:pt x="321624" y="12198856"/>
                              <a:pt x="176133" y="12189008"/>
                              <a:pt x="0" y="12191999"/>
                            </a:cubicBezTo>
                            <a:cubicBezTo>
                              <a:pt x="-2217" y="12053726"/>
                              <a:pt x="8338" y="11979774"/>
                              <a:pt x="0" y="11880426"/>
                            </a:cubicBezTo>
                            <a:cubicBezTo>
                              <a:pt x="-8338" y="11781078"/>
                              <a:pt x="-502" y="11706898"/>
                              <a:pt x="0" y="11568852"/>
                            </a:cubicBezTo>
                            <a:cubicBezTo>
                              <a:pt x="502" y="11430806"/>
                              <a:pt x="18614" y="11250982"/>
                              <a:pt x="0" y="11135359"/>
                            </a:cubicBezTo>
                            <a:cubicBezTo>
                              <a:pt x="-18614" y="11019736"/>
                              <a:pt x="35162" y="10424957"/>
                              <a:pt x="0" y="10214186"/>
                            </a:cubicBezTo>
                            <a:cubicBezTo>
                              <a:pt x="-35162" y="10003415"/>
                              <a:pt x="19485" y="9833542"/>
                              <a:pt x="0" y="9658773"/>
                            </a:cubicBezTo>
                            <a:cubicBezTo>
                              <a:pt x="-19485" y="9484004"/>
                              <a:pt x="20233" y="8967337"/>
                              <a:pt x="0" y="8737599"/>
                            </a:cubicBezTo>
                            <a:cubicBezTo>
                              <a:pt x="-20233" y="8507861"/>
                              <a:pt x="32540" y="8268488"/>
                              <a:pt x="0" y="8060266"/>
                            </a:cubicBezTo>
                            <a:cubicBezTo>
                              <a:pt x="-32540" y="7852044"/>
                              <a:pt x="19404" y="7437850"/>
                              <a:pt x="0" y="7261013"/>
                            </a:cubicBezTo>
                            <a:cubicBezTo>
                              <a:pt x="-19404" y="7084176"/>
                              <a:pt x="7792" y="6861673"/>
                              <a:pt x="0" y="6705599"/>
                            </a:cubicBezTo>
                            <a:cubicBezTo>
                              <a:pt x="-7792" y="6549525"/>
                              <a:pt x="6334" y="6509157"/>
                              <a:pt x="0" y="6394026"/>
                            </a:cubicBezTo>
                            <a:cubicBezTo>
                              <a:pt x="-6334" y="6278895"/>
                              <a:pt x="-1992" y="6094241"/>
                              <a:pt x="0" y="5960533"/>
                            </a:cubicBezTo>
                            <a:cubicBezTo>
                              <a:pt x="1992" y="5826825"/>
                              <a:pt x="11782" y="5495341"/>
                              <a:pt x="0" y="5283200"/>
                            </a:cubicBezTo>
                            <a:cubicBezTo>
                              <a:pt x="-11782" y="5071059"/>
                              <a:pt x="21140" y="4944566"/>
                              <a:pt x="0" y="4849706"/>
                            </a:cubicBezTo>
                            <a:cubicBezTo>
                              <a:pt x="-21140" y="4754846"/>
                              <a:pt x="16250" y="4571994"/>
                              <a:pt x="0" y="4416213"/>
                            </a:cubicBezTo>
                            <a:cubicBezTo>
                              <a:pt x="-16250" y="4260432"/>
                              <a:pt x="-12157" y="3817741"/>
                              <a:pt x="0" y="3616960"/>
                            </a:cubicBezTo>
                            <a:cubicBezTo>
                              <a:pt x="12157" y="3416179"/>
                              <a:pt x="-12109" y="3213510"/>
                              <a:pt x="0" y="2817706"/>
                            </a:cubicBezTo>
                            <a:cubicBezTo>
                              <a:pt x="12109" y="2421902"/>
                              <a:pt x="27776" y="2278363"/>
                              <a:pt x="0" y="1896533"/>
                            </a:cubicBezTo>
                            <a:cubicBezTo>
                              <a:pt x="-27776" y="1514703"/>
                              <a:pt x="5451" y="1513667"/>
                              <a:pt x="0" y="1219200"/>
                            </a:cubicBezTo>
                            <a:cubicBezTo>
                              <a:pt x="-5451" y="924733"/>
                              <a:pt x="7764" y="25177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38100" dist="12700" dir="5400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L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F8498FC-7731-0364-0621-044A5D1E41A2}"/>
                  </a:ext>
                </a:extLst>
              </p:cNvPr>
              <p:cNvSpPr/>
              <p:nvPr/>
            </p:nvSpPr>
            <p:spPr>
              <a:xfrm rot="5400000">
                <a:off x="5667600" y="-3952973"/>
                <a:ext cx="856800" cy="12191999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 w="6350" cap="rnd" cmpd="sng">
                <a:solidFill>
                  <a:schemeClr val="bg1">
                    <a:alpha val="5000"/>
                  </a:scheme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57980871">
                      <a:custGeom>
                        <a:avLst/>
                        <a:gdLst>
                          <a:gd name="connsiteX0" fmla="*/ 0 w 856800"/>
                          <a:gd name="connsiteY0" fmla="*/ 0 h 12191999"/>
                          <a:gd name="connsiteX1" fmla="*/ 419832 w 856800"/>
                          <a:gd name="connsiteY1" fmla="*/ 0 h 12191999"/>
                          <a:gd name="connsiteX2" fmla="*/ 856800 w 856800"/>
                          <a:gd name="connsiteY2" fmla="*/ 0 h 12191999"/>
                          <a:gd name="connsiteX3" fmla="*/ 856800 w 856800"/>
                          <a:gd name="connsiteY3" fmla="*/ 311573 h 12191999"/>
                          <a:gd name="connsiteX4" fmla="*/ 856800 w 856800"/>
                          <a:gd name="connsiteY4" fmla="*/ 1110827 h 12191999"/>
                          <a:gd name="connsiteX5" fmla="*/ 856800 w 856800"/>
                          <a:gd name="connsiteY5" fmla="*/ 2032000 h 12191999"/>
                          <a:gd name="connsiteX6" fmla="*/ 856800 w 856800"/>
                          <a:gd name="connsiteY6" fmla="*/ 2587413 h 12191999"/>
                          <a:gd name="connsiteX7" fmla="*/ 856800 w 856800"/>
                          <a:gd name="connsiteY7" fmla="*/ 3508586 h 12191999"/>
                          <a:gd name="connsiteX8" fmla="*/ 856800 w 856800"/>
                          <a:gd name="connsiteY8" fmla="*/ 3820160 h 12191999"/>
                          <a:gd name="connsiteX9" fmla="*/ 856800 w 856800"/>
                          <a:gd name="connsiteY9" fmla="*/ 4253653 h 12191999"/>
                          <a:gd name="connsiteX10" fmla="*/ 856800 w 856800"/>
                          <a:gd name="connsiteY10" fmla="*/ 5052906 h 12191999"/>
                          <a:gd name="connsiteX11" fmla="*/ 856800 w 856800"/>
                          <a:gd name="connsiteY11" fmla="*/ 5608320 h 12191999"/>
                          <a:gd name="connsiteX12" fmla="*/ 856800 w 856800"/>
                          <a:gd name="connsiteY12" fmla="*/ 6163733 h 12191999"/>
                          <a:gd name="connsiteX13" fmla="*/ 856800 w 856800"/>
                          <a:gd name="connsiteY13" fmla="*/ 6719146 h 12191999"/>
                          <a:gd name="connsiteX14" fmla="*/ 856800 w 856800"/>
                          <a:gd name="connsiteY14" fmla="*/ 7518399 h 12191999"/>
                          <a:gd name="connsiteX15" fmla="*/ 856800 w 856800"/>
                          <a:gd name="connsiteY15" fmla="*/ 8073813 h 12191999"/>
                          <a:gd name="connsiteX16" fmla="*/ 856800 w 856800"/>
                          <a:gd name="connsiteY16" fmla="*/ 8507306 h 12191999"/>
                          <a:gd name="connsiteX17" fmla="*/ 856800 w 856800"/>
                          <a:gd name="connsiteY17" fmla="*/ 9428479 h 12191999"/>
                          <a:gd name="connsiteX18" fmla="*/ 856800 w 856800"/>
                          <a:gd name="connsiteY18" fmla="*/ 9983893 h 12191999"/>
                          <a:gd name="connsiteX19" fmla="*/ 856800 w 856800"/>
                          <a:gd name="connsiteY19" fmla="*/ 10661226 h 12191999"/>
                          <a:gd name="connsiteX20" fmla="*/ 856800 w 856800"/>
                          <a:gd name="connsiteY20" fmla="*/ 11216639 h 12191999"/>
                          <a:gd name="connsiteX21" fmla="*/ 856800 w 856800"/>
                          <a:gd name="connsiteY21" fmla="*/ 12191999 h 12191999"/>
                          <a:gd name="connsiteX22" fmla="*/ 419832 w 856800"/>
                          <a:gd name="connsiteY22" fmla="*/ 12191999 h 12191999"/>
                          <a:gd name="connsiteX23" fmla="*/ 0 w 856800"/>
                          <a:gd name="connsiteY23" fmla="*/ 12191999 h 12191999"/>
                          <a:gd name="connsiteX24" fmla="*/ 0 w 856800"/>
                          <a:gd name="connsiteY24" fmla="*/ 11392746 h 12191999"/>
                          <a:gd name="connsiteX25" fmla="*/ 0 w 856800"/>
                          <a:gd name="connsiteY25" fmla="*/ 10471572 h 12191999"/>
                          <a:gd name="connsiteX26" fmla="*/ 0 w 856800"/>
                          <a:gd name="connsiteY26" fmla="*/ 9550399 h 12191999"/>
                          <a:gd name="connsiteX27" fmla="*/ 0 w 856800"/>
                          <a:gd name="connsiteY27" fmla="*/ 8629226 h 12191999"/>
                          <a:gd name="connsiteX28" fmla="*/ 0 w 856800"/>
                          <a:gd name="connsiteY28" fmla="*/ 8317653 h 12191999"/>
                          <a:gd name="connsiteX29" fmla="*/ 0 w 856800"/>
                          <a:gd name="connsiteY29" fmla="*/ 7396479 h 12191999"/>
                          <a:gd name="connsiteX30" fmla="*/ 0 w 856800"/>
                          <a:gd name="connsiteY30" fmla="*/ 6597226 h 12191999"/>
                          <a:gd name="connsiteX31" fmla="*/ 0 w 856800"/>
                          <a:gd name="connsiteY31" fmla="*/ 5676053 h 12191999"/>
                          <a:gd name="connsiteX32" fmla="*/ 0 w 856800"/>
                          <a:gd name="connsiteY32" fmla="*/ 5242560 h 12191999"/>
                          <a:gd name="connsiteX33" fmla="*/ 0 w 856800"/>
                          <a:gd name="connsiteY33" fmla="*/ 4443306 h 12191999"/>
                          <a:gd name="connsiteX34" fmla="*/ 0 w 856800"/>
                          <a:gd name="connsiteY34" fmla="*/ 3765973 h 12191999"/>
                          <a:gd name="connsiteX35" fmla="*/ 0 w 856800"/>
                          <a:gd name="connsiteY35" fmla="*/ 2844800 h 12191999"/>
                          <a:gd name="connsiteX36" fmla="*/ 0 w 856800"/>
                          <a:gd name="connsiteY36" fmla="*/ 2289386 h 12191999"/>
                          <a:gd name="connsiteX37" fmla="*/ 0 w 856800"/>
                          <a:gd name="connsiteY37" fmla="*/ 1490133 h 12191999"/>
                          <a:gd name="connsiteX38" fmla="*/ 0 w 856800"/>
                          <a:gd name="connsiteY38" fmla="*/ 690880 h 12191999"/>
                          <a:gd name="connsiteX39" fmla="*/ 0 w 856800"/>
                          <a:gd name="connsiteY39" fmla="*/ 0 h 121919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</a:cxnLst>
                        <a:rect l="l" t="t" r="r" b="b"/>
                        <a:pathLst>
                          <a:path w="856800" h="12191999" fill="none" extrusionOk="0">
                            <a:moveTo>
                              <a:pt x="0" y="0"/>
                            </a:moveTo>
                            <a:cubicBezTo>
                              <a:pt x="188239" y="18120"/>
                              <a:pt x="293019" y="596"/>
                              <a:pt x="419832" y="0"/>
                            </a:cubicBezTo>
                            <a:cubicBezTo>
                              <a:pt x="546645" y="-596"/>
                              <a:pt x="765112" y="11039"/>
                              <a:pt x="856800" y="0"/>
                            </a:cubicBezTo>
                            <a:cubicBezTo>
                              <a:pt x="864571" y="80245"/>
                              <a:pt x="862931" y="188513"/>
                              <a:pt x="856800" y="311573"/>
                            </a:cubicBezTo>
                            <a:cubicBezTo>
                              <a:pt x="850669" y="434633"/>
                              <a:pt x="826792" y="846199"/>
                              <a:pt x="856800" y="1110827"/>
                            </a:cubicBezTo>
                            <a:cubicBezTo>
                              <a:pt x="886808" y="1375455"/>
                              <a:pt x="874114" y="1780720"/>
                              <a:pt x="856800" y="2032000"/>
                            </a:cubicBezTo>
                            <a:cubicBezTo>
                              <a:pt x="839486" y="2283280"/>
                              <a:pt x="851721" y="2431306"/>
                              <a:pt x="856800" y="2587413"/>
                            </a:cubicBezTo>
                            <a:cubicBezTo>
                              <a:pt x="861879" y="2743520"/>
                              <a:pt x="874849" y="3258625"/>
                              <a:pt x="856800" y="3508586"/>
                            </a:cubicBezTo>
                            <a:cubicBezTo>
                              <a:pt x="838751" y="3758547"/>
                              <a:pt x="846349" y="3702584"/>
                              <a:pt x="856800" y="3820160"/>
                            </a:cubicBezTo>
                            <a:cubicBezTo>
                              <a:pt x="867251" y="3937736"/>
                              <a:pt x="853267" y="4151456"/>
                              <a:pt x="856800" y="4253653"/>
                            </a:cubicBezTo>
                            <a:cubicBezTo>
                              <a:pt x="860333" y="4355850"/>
                              <a:pt x="876904" y="4860632"/>
                              <a:pt x="856800" y="5052906"/>
                            </a:cubicBezTo>
                            <a:cubicBezTo>
                              <a:pt x="836696" y="5245180"/>
                              <a:pt x="831316" y="5473618"/>
                              <a:pt x="856800" y="5608320"/>
                            </a:cubicBezTo>
                            <a:cubicBezTo>
                              <a:pt x="882284" y="5743022"/>
                              <a:pt x="860124" y="5925362"/>
                              <a:pt x="856800" y="6163733"/>
                            </a:cubicBezTo>
                            <a:cubicBezTo>
                              <a:pt x="853476" y="6402104"/>
                              <a:pt x="836690" y="6447176"/>
                              <a:pt x="856800" y="6719146"/>
                            </a:cubicBezTo>
                            <a:cubicBezTo>
                              <a:pt x="876910" y="6991116"/>
                              <a:pt x="837402" y="7299002"/>
                              <a:pt x="856800" y="7518399"/>
                            </a:cubicBezTo>
                            <a:cubicBezTo>
                              <a:pt x="876198" y="7737796"/>
                              <a:pt x="829637" y="7929789"/>
                              <a:pt x="856800" y="8073813"/>
                            </a:cubicBezTo>
                            <a:cubicBezTo>
                              <a:pt x="883963" y="8217837"/>
                              <a:pt x="865344" y="8361915"/>
                              <a:pt x="856800" y="8507306"/>
                            </a:cubicBezTo>
                            <a:cubicBezTo>
                              <a:pt x="848256" y="8652697"/>
                              <a:pt x="840664" y="9014042"/>
                              <a:pt x="856800" y="9428479"/>
                            </a:cubicBezTo>
                            <a:cubicBezTo>
                              <a:pt x="872936" y="9842916"/>
                              <a:pt x="880565" y="9728284"/>
                              <a:pt x="856800" y="9983893"/>
                            </a:cubicBezTo>
                            <a:cubicBezTo>
                              <a:pt x="833035" y="10239502"/>
                              <a:pt x="842291" y="10352704"/>
                              <a:pt x="856800" y="10661226"/>
                            </a:cubicBezTo>
                            <a:cubicBezTo>
                              <a:pt x="871309" y="10969748"/>
                              <a:pt x="878726" y="11005562"/>
                              <a:pt x="856800" y="11216639"/>
                            </a:cubicBezTo>
                            <a:cubicBezTo>
                              <a:pt x="834874" y="11427716"/>
                              <a:pt x="898006" y="11811121"/>
                              <a:pt x="856800" y="12191999"/>
                            </a:cubicBezTo>
                            <a:cubicBezTo>
                              <a:pt x="731775" y="12194358"/>
                              <a:pt x="586590" y="12204314"/>
                              <a:pt x="419832" y="12191999"/>
                            </a:cubicBezTo>
                            <a:cubicBezTo>
                              <a:pt x="253074" y="12179684"/>
                              <a:pt x="109387" y="12177930"/>
                              <a:pt x="0" y="12191999"/>
                            </a:cubicBezTo>
                            <a:cubicBezTo>
                              <a:pt x="-33500" y="11908194"/>
                              <a:pt x="4918" y="11730830"/>
                              <a:pt x="0" y="11392746"/>
                            </a:cubicBezTo>
                            <a:cubicBezTo>
                              <a:pt x="-4918" y="11054662"/>
                              <a:pt x="9614" y="10809487"/>
                              <a:pt x="0" y="10471572"/>
                            </a:cubicBezTo>
                            <a:cubicBezTo>
                              <a:pt x="-9614" y="10133657"/>
                              <a:pt x="-21164" y="9960174"/>
                              <a:pt x="0" y="9550399"/>
                            </a:cubicBezTo>
                            <a:cubicBezTo>
                              <a:pt x="21164" y="9140624"/>
                              <a:pt x="-22881" y="8851850"/>
                              <a:pt x="0" y="8629226"/>
                            </a:cubicBezTo>
                            <a:cubicBezTo>
                              <a:pt x="22881" y="8406602"/>
                              <a:pt x="-678" y="8435322"/>
                              <a:pt x="0" y="8317653"/>
                            </a:cubicBezTo>
                            <a:cubicBezTo>
                              <a:pt x="678" y="8199984"/>
                              <a:pt x="-20540" y="7716207"/>
                              <a:pt x="0" y="7396479"/>
                            </a:cubicBezTo>
                            <a:cubicBezTo>
                              <a:pt x="20540" y="7076751"/>
                              <a:pt x="-23381" y="6902802"/>
                              <a:pt x="0" y="6597226"/>
                            </a:cubicBezTo>
                            <a:cubicBezTo>
                              <a:pt x="23381" y="6291650"/>
                              <a:pt x="42389" y="5925504"/>
                              <a:pt x="0" y="5676053"/>
                            </a:cubicBezTo>
                            <a:cubicBezTo>
                              <a:pt x="-42389" y="5426602"/>
                              <a:pt x="2119" y="5406360"/>
                              <a:pt x="0" y="5242560"/>
                            </a:cubicBezTo>
                            <a:cubicBezTo>
                              <a:pt x="-2119" y="5078760"/>
                              <a:pt x="17855" y="4639296"/>
                              <a:pt x="0" y="4443306"/>
                            </a:cubicBezTo>
                            <a:cubicBezTo>
                              <a:pt x="-17855" y="4247316"/>
                              <a:pt x="-32623" y="4080913"/>
                              <a:pt x="0" y="3765973"/>
                            </a:cubicBezTo>
                            <a:cubicBezTo>
                              <a:pt x="32623" y="3451033"/>
                              <a:pt x="13857" y="3108347"/>
                              <a:pt x="0" y="2844800"/>
                            </a:cubicBezTo>
                            <a:cubicBezTo>
                              <a:pt x="-13857" y="2581253"/>
                              <a:pt x="18888" y="2456074"/>
                              <a:pt x="0" y="2289386"/>
                            </a:cubicBezTo>
                            <a:cubicBezTo>
                              <a:pt x="-18888" y="2122698"/>
                              <a:pt x="-15381" y="1748601"/>
                              <a:pt x="0" y="1490133"/>
                            </a:cubicBezTo>
                            <a:cubicBezTo>
                              <a:pt x="15381" y="1231665"/>
                              <a:pt x="21524" y="878052"/>
                              <a:pt x="0" y="690880"/>
                            </a:cubicBezTo>
                            <a:cubicBezTo>
                              <a:pt x="-21524" y="503708"/>
                              <a:pt x="808" y="298654"/>
                              <a:pt x="0" y="0"/>
                            </a:cubicBezTo>
                            <a:close/>
                          </a:path>
                          <a:path w="856800" h="12191999" stroke="0" extrusionOk="0">
                            <a:moveTo>
                              <a:pt x="0" y="0"/>
                            </a:moveTo>
                            <a:cubicBezTo>
                              <a:pt x="135610" y="15880"/>
                              <a:pt x="293933" y="-6685"/>
                              <a:pt x="419832" y="0"/>
                            </a:cubicBezTo>
                            <a:cubicBezTo>
                              <a:pt x="545731" y="6685"/>
                              <a:pt x="716598" y="9359"/>
                              <a:pt x="856800" y="0"/>
                            </a:cubicBezTo>
                            <a:cubicBezTo>
                              <a:pt x="881432" y="281248"/>
                              <a:pt x="830962" y="360306"/>
                              <a:pt x="856800" y="677333"/>
                            </a:cubicBezTo>
                            <a:cubicBezTo>
                              <a:pt x="882638" y="994360"/>
                              <a:pt x="889759" y="1323465"/>
                              <a:pt x="856800" y="1598507"/>
                            </a:cubicBezTo>
                            <a:cubicBezTo>
                              <a:pt x="823841" y="1873549"/>
                              <a:pt x="837499" y="2019007"/>
                              <a:pt x="856800" y="2397760"/>
                            </a:cubicBezTo>
                            <a:cubicBezTo>
                              <a:pt x="876101" y="2776513"/>
                              <a:pt x="839634" y="2820812"/>
                              <a:pt x="856800" y="2953173"/>
                            </a:cubicBezTo>
                            <a:cubicBezTo>
                              <a:pt x="873966" y="3085534"/>
                              <a:pt x="868475" y="3388690"/>
                              <a:pt x="856800" y="3630506"/>
                            </a:cubicBezTo>
                            <a:cubicBezTo>
                              <a:pt x="845125" y="3872322"/>
                              <a:pt x="859203" y="4136983"/>
                              <a:pt x="856800" y="4429760"/>
                            </a:cubicBezTo>
                            <a:cubicBezTo>
                              <a:pt x="854397" y="4722537"/>
                              <a:pt x="876015" y="4724230"/>
                              <a:pt x="856800" y="4863253"/>
                            </a:cubicBezTo>
                            <a:cubicBezTo>
                              <a:pt x="837585" y="5002276"/>
                              <a:pt x="843120" y="5187878"/>
                              <a:pt x="856800" y="5296746"/>
                            </a:cubicBezTo>
                            <a:cubicBezTo>
                              <a:pt x="870480" y="5405614"/>
                              <a:pt x="850521" y="5534384"/>
                              <a:pt x="856800" y="5608320"/>
                            </a:cubicBezTo>
                            <a:cubicBezTo>
                              <a:pt x="863079" y="5682256"/>
                              <a:pt x="844799" y="5987695"/>
                              <a:pt x="856800" y="6163733"/>
                            </a:cubicBezTo>
                            <a:cubicBezTo>
                              <a:pt x="868801" y="6339771"/>
                              <a:pt x="870494" y="6602535"/>
                              <a:pt x="856800" y="6962986"/>
                            </a:cubicBezTo>
                            <a:cubicBezTo>
                              <a:pt x="843106" y="7323437"/>
                              <a:pt x="868456" y="7267224"/>
                              <a:pt x="856800" y="7518399"/>
                            </a:cubicBezTo>
                            <a:cubicBezTo>
                              <a:pt x="845144" y="7769574"/>
                              <a:pt x="842467" y="7985020"/>
                              <a:pt x="856800" y="8195733"/>
                            </a:cubicBezTo>
                            <a:cubicBezTo>
                              <a:pt x="871133" y="8406446"/>
                              <a:pt x="872684" y="8535543"/>
                              <a:pt x="856800" y="8629226"/>
                            </a:cubicBezTo>
                            <a:cubicBezTo>
                              <a:pt x="840916" y="8722909"/>
                              <a:pt x="830904" y="9169365"/>
                              <a:pt x="856800" y="9428479"/>
                            </a:cubicBezTo>
                            <a:cubicBezTo>
                              <a:pt x="882696" y="9687593"/>
                              <a:pt x="845075" y="9634390"/>
                              <a:pt x="856800" y="9740053"/>
                            </a:cubicBezTo>
                            <a:cubicBezTo>
                              <a:pt x="868525" y="9845716"/>
                              <a:pt x="880714" y="10229132"/>
                              <a:pt x="856800" y="10539306"/>
                            </a:cubicBezTo>
                            <a:cubicBezTo>
                              <a:pt x="832886" y="10849480"/>
                              <a:pt x="870805" y="10703082"/>
                              <a:pt x="856800" y="10850879"/>
                            </a:cubicBezTo>
                            <a:cubicBezTo>
                              <a:pt x="842795" y="10998676"/>
                              <a:pt x="854000" y="11057795"/>
                              <a:pt x="856800" y="11162452"/>
                            </a:cubicBezTo>
                            <a:cubicBezTo>
                              <a:pt x="859600" y="11267109"/>
                              <a:pt x="902649" y="11745600"/>
                              <a:pt x="856800" y="12191999"/>
                            </a:cubicBezTo>
                            <a:cubicBezTo>
                              <a:pt x="763640" y="12195876"/>
                              <a:pt x="589137" y="12174937"/>
                              <a:pt x="445536" y="12191999"/>
                            </a:cubicBezTo>
                            <a:cubicBezTo>
                              <a:pt x="301935" y="12209061"/>
                              <a:pt x="184365" y="12208894"/>
                              <a:pt x="0" y="12191999"/>
                            </a:cubicBezTo>
                            <a:cubicBezTo>
                              <a:pt x="-10988" y="12086226"/>
                              <a:pt x="-5797" y="11983886"/>
                              <a:pt x="0" y="11880426"/>
                            </a:cubicBezTo>
                            <a:cubicBezTo>
                              <a:pt x="5797" y="11776966"/>
                              <a:pt x="-27257" y="11392039"/>
                              <a:pt x="0" y="10959252"/>
                            </a:cubicBezTo>
                            <a:cubicBezTo>
                              <a:pt x="27257" y="10526465"/>
                              <a:pt x="-696" y="10537357"/>
                              <a:pt x="0" y="10403839"/>
                            </a:cubicBezTo>
                            <a:cubicBezTo>
                              <a:pt x="696" y="10270321"/>
                              <a:pt x="-13367" y="10114123"/>
                              <a:pt x="0" y="9970346"/>
                            </a:cubicBezTo>
                            <a:cubicBezTo>
                              <a:pt x="13367" y="9826569"/>
                              <a:pt x="-2828" y="9470086"/>
                              <a:pt x="0" y="9049173"/>
                            </a:cubicBezTo>
                            <a:cubicBezTo>
                              <a:pt x="2828" y="8628260"/>
                              <a:pt x="-12314" y="8763652"/>
                              <a:pt x="0" y="8615679"/>
                            </a:cubicBezTo>
                            <a:cubicBezTo>
                              <a:pt x="12314" y="8467706"/>
                              <a:pt x="7648" y="8298859"/>
                              <a:pt x="0" y="8060266"/>
                            </a:cubicBezTo>
                            <a:cubicBezTo>
                              <a:pt x="-7648" y="7821673"/>
                              <a:pt x="-2206" y="7753658"/>
                              <a:pt x="0" y="7626773"/>
                            </a:cubicBezTo>
                            <a:cubicBezTo>
                              <a:pt x="2206" y="7499888"/>
                              <a:pt x="10180" y="7445795"/>
                              <a:pt x="0" y="7315199"/>
                            </a:cubicBezTo>
                            <a:cubicBezTo>
                              <a:pt x="-10180" y="7184603"/>
                              <a:pt x="10273" y="6976275"/>
                              <a:pt x="0" y="6637866"/>
                            </a:cubicBezTo>
                            <a:cubicBezTo>
                              <a:pt x="-10273" y="6299457"/>
                              <a:pt x="-21579" y="6322939"/>
                              <a:pt x="0" y="6204373"/>
                            </a:cubicBezTo>
                            <a:cubicBezTo>
                              <a:pt x="21579" y="6085807"/>
                              <a:pt x="1338" y="5562193"/>
                              <a:pt x="0" y="5283200"/>
                            </a:cubicBezTo>
                            <a:cubicBezTo>
                              <a:pt x="-1338" y="5004207"/>
                              <a:pt x="8308" y="4965736"/>
                              <a:pt x="0" y="4849706"/>
                            </a:cubicBezTo>
                            <a:cubicBezTo>
                              <a:pt x="-8308" y="4733676"/>
                              <a:pt x="-5866" y="4413732"/>
                              <a:pt x="0" y="4294293"/>
                            </a:cubicBezTo>
                            <a:cubicBezTo>
                              <a:pt x="5866" y="4174854"/>
                              <a:pt x="-7365" y="3698950"/>
                              <a:pt x="0" y="3373120"/>
                            </a:cubicBezTo>
                            <a:cubicBezTo>
                              <a:pt x="7365" y="3047290"/>
                              <a:pt x="-13616" y="3093073"/>
                              <a:pt x="0" y="2817706"/>
                            </a:cubicBezTo>
                            <a:cubicBezTo>
                              <a:pt x="13616" y="2542339"/>
                              <a:pt x="26105" y="2503528"/>
                              <a:pt x="0" y="2262293"/>
                            </a:cubicBezTo>
                            <a:cubicBezTo>
                              <a:pt x="-26105" y="2021058"/>
                              <a:pt x="7911" y="1699679"/>
                              <a:pt x="0" y="1463040"/>
                            </a:cubicBezTo>
                            <a:cubicBezTo>
                              <a:pt x="-7911" y="1226401"/>
                              <a:pt x="22345" y="1042299"/>
                              <a:pt x="0" y="785707"/>
                            </a:cubicBezTo>
                            <a:cubicBezTo>
                              <a:pt x="-22345" y="529115"/>
                              <a:pt x="-17141" y="20038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38100" dist="12700" dir="5400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L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93810EC-9203-CCFD-3DFA-FE709CB8DB22}"/>
                  </a:ext>
                </a:extLst>
              </p:cNvPr>
              <p:cNvSpPr/>
              <p:nvPr/>
            </p:nvSpPr>
            <p:spPr>
              <a:xfrm rot="5400000">
                <a:off x="5667600" y="-3095659"/>
                <a:ext cx="856800" cy="12191999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 w="6350" cap="rnd" cmpd="sng">
                <a:solidFill>
                  <a:schemeClr val="bg1">
                    <a:alpha val="5000"/>
                  </a:scheme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499149416">
                      <a:custGeom>
                        <a:avLst/>
                        <a:gdLst>
                          <a:gd name="connsiteX0" fmla="*/ 0 w 856800"/>
                          <a:gd name="connsiteY0" fmla="*/ 0 h 12191999"/>
                          <a:gd name="connsiteX1" fmla="*/ 411264 w 856800"/>
                          <a:gd name="connsiteY1" fmla="*/ 0 h 12191999"/>
                          <a:gd name="connsiteX2" fmla="*/ 856800 w 856800"/>
                          <a:gd name="connsiteY2" fmla="*/ 0 h 12191999"/>
                          <a:gd name="connsiteX3" fmla="*/ 856800 w 856800"/>
                          <a:gd name="connsiteY3" fmla="*/ 311573 h 12191999"/>
                          <a:gd name="connsiteX4" fmla="*/ 856800 w 856800"/>
                          <a:gd name="connsiteY4" fmla="*/ 866987 h 12191999"/>
                          <a:gd name="connsiteX5" fmla="*/ 856800 w 856800"/>
                          <a:gd name="connsiteY5" fmla="*/ 1788160 h 12191999"/>
                          <a:gd name="connsiteX6" fmla="*/ 856800 w 856800"/>
                          <a:gd name="connsiteY6" fmla="*/ 2221653 h 12191999"/>
                          <a:gd name="connsiteX7" fmla="*/ 856800 w 856800"/>
                          <a:gd name="connsiteY7" fmla="*/ 2777066 h 12191999"/>
                          <a:gd name="connsiteX8" fmla="*/ 856800 w 856800"/>
                          <a:gd name="connsiteY8" fmla="*/ 3332480 h 12191999"/>
                          <a:gd name="connsiteX9" fmla="*/ 856800 w 856800"/>
                          <a:gd name="connsiteY9" fmla="*/ 3765973 h 12191999"/>
                          <a:gd name="connsiteX10" fmla="*/ 856800 w 856800"/>
                          <a:gd name="connsiteY10" fmla="*/ 4443306 h 12191999"/>
                          <a:gd name="connsiteX11" fmla="*/ 856800 w 856800"/>
                          <a:gd name="connsiteY11" fmla="*/ 4998720 h 12191999"/>
                          <a:gd name="connsiteX12" fmla="*/ 856800 w 856800"/>
                          <a:gd name="connsiteY12" fmla="*/ 5432213 h 12191999"/>
                          <a:gd name="connsiteX13" fmla="*/ 856800 w 856800"/>
                          <a:gd name="connsiteY13" fmla="*/ 5743786 h 12191999"/>
                          <a:gd name="connsiteX14" fmla="*/ 856800 w 856800"/>
                          <a:gd name="connsiteY14" fmla="*/ 6055360 h 12191999"/>
                          <a:gd name="connsiteX15" fmla="*/ 856800 w 856800"/>
                          <a:gd name="connsiteY15" fmla="*/ 6854613 h 12191999"/>
                          <a:gd name="connsiteX16" fmla="*/ 856800 w 856800"/>
                          <a:gd name="connsiteY16" fmla="*/ 7531946 h 12191999"/>
                          <a:gd name="connsiteX17" fmla="*/ 856800 w 856800"/>
                          <a:gd name="connsiteY17" fmla="*/ 8209279 h 12191999"/>
                          <a:gd name="connsiteX18" fmla="*/ 856800 w 856800"/>
                          <a:gd name="connsiteY18" fmla="*/ 8764693 h 12191999"/>
                          <a:gd name="connsiteX19" fmla="*/ 856800 w 856800"/>
                          <a:gd name="connsiteY19" fmla="*/ 9076266 h 12191999"/>
                          <a:gd name="connsiteX20" fmla="*/ 856800 w 856800"/>
                          <a:gd name="connsiteY20" fmla="*/ 9753599 h 12191999"/>
                          <a:gd name="connsiteX21" fmla="*/ 856800 w 856800"/>
                          <a:gd name="connsiteY21" fmla="*/ 10430932 h 12191999"/>
                          <a:gd name="connsiteX22" fmla="*/ 856800 w 856800"/>
                          <a:gd name="connsiteY22" fmla="*/ 11352106 h 12191999"/>
                          <a:gd name="connsiteX23" fmla="*/ 856800 w 856800"/>
                          <a:gd name="connsiteY23" fmla="*/ 12191999 h 12191999"/>
                          <a:gd name="connsiteX24" fmla="*/ 436968 w 856800"/>
                          <a:gd name="connsiteY24" fmla="*/ 12191999 h 12191999"/>
                          <a:gd name="connsiteX25" fmla="*/ 0 w 856800"/>
                          <a:gd name="connsiteY25" fmla="*/ 12191999 h 12191999"/>
                          <a:gd name="connsiteX26" fmla="*/ 0 w 856800"/>
                          <a:gd name="connsiteY26" fmla="*/ 11636586 h 12191999"/>
                          <a:gd name="connsiteX27" fmla="*/ 0 w 856800"/>
                          <a:gd name="connsiteY27" fmla="*/ 11203092 h 12191999"/>
                          <a:gd name="connsiteX28" fmla="*/ 0 w 856800"/>
                          <a:gd name="connsiteY28" fmla="*/ 10647679 h 12191999"/>
                          <a:gd name="connsiteX29" fmla="*/ 0 w 856800"/>
                          <a:gd name="connsiteY29" fmla="*/ 9848426 h 12191999"/>
                          <a:gd name="connsiteX30" fmla="*/ 0 w 856800"/>
                          <a:gd name="connsiteY30" fmla="*/ 9171093 h 12191999"/>
                          <a:gd name="connsiteX31" fmla="*/ 0 w 856800"/>
                          <a:gd name="connsiteY31" fmla="*/ 8859519 h 12191999"/>
                          <a:gd name="connsiteX32" fmla="*/ 0 w 856800"/>
                          <a:gd name="connsiteY32" fmla="*/ 8182186 h 12191999"/>
                          <a:gd name="connsiteX33" fmla="*/ 0 w 856800"/>
                          <a:gd name="connsiteY33" fmla="*/ 7626773 h 12191999"/>
                          <a:gd name="connsiteX34" fmla="*/ 0 w 856800"/>
                          <a:gd name="connsiteY34" fmla="*/ 7071359 h 12191999"/>
                          <a:gd name="connsiteX35" fmla="*/ 0 w 856800"/>
                          <a:gd name="connsiteY35" fmla="*/ 6637866 h 12191999"/>
                          <a:gd name="connsiteX36" fmla="*/ 0 w 856800"/>
                          <a:gd name="connsiteY36" fmla="*/ 5716693 h 12191999"/>
                          <a:gd name="connsiteX37" fmla="*/ 0 w 856800"/>
                          <a:gd name="connsiteY37" fmla="*/ 5039360 h 12191999"/>
                          <a:gd name="connsiteX38" fmla="*/ 0 w 856800"/>
                          <a:gd name="connsiteY38" fmla="*/ 4605866 h 12191999"/>
                          <a:gd name="connsiteX39" fmla="*/ 0 w 856800"/>
                          <a:gd name="connsiteY39" fmla="*/ 3684693 h 12191999"/>
                          <a:gd name="connsiteX40" fmla="*/ 0 w 856800"/>
                          <a:gd name="connsiteY40" fmla="*/ 3129280 h 12191999"/>
                          <a:gd name="connsiteX41" fmla="*/ 0 w 856800"/>
                          <a:gd name="connsiteY41" fmla="*/ 2451946 h 12191999"/>
                          <a:gd name="connsiteX42" fmla="*/ 0 w 856800"/>
                          <a:gd name="connsiteY42" fmla="*/ 1896533 h 12191999"/>
                          <a:gd name="connsiteX43" fmla="*/ 0 w 856800"/>
                          <a:gd name="connsiteY43" fmla="*/ 975360 h 12191999"/>
                          <a:gd name="connsiteX44" fmla="*/ 0 w 856800"/>
                          <a:gd name="connsiteY44" fmla="*/ 0 h 121919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</a:cxnLst>
                        <a:rect l="l" t="t" r="r" b="b"/>
                        <a:pathLst>
                          <a:path w="856800" h="12191999" fill="none" extrusionOk="0">
                            <a:moveTo>
                              <a:pt x="0" y="0"/>
                            </a:moveTo>
                            <a:cubicBezTo>
                              <a:pt x="144296" y="-4328"/>
                              <a:pt x="213275" y="5052"/>
                              <a:pt x="411264" y="0"/>
                            </a:cubicBezTo>
                            <a:cubicBezTo>
                              <a:pt x="609253" y="-5052"/>
                              <a:pt x="646769" y="-21288"/>
                              <a:pt x="856800" y="0"/>
                            </a:cubicBezTo>
                            <a:cubicBezTo>
                              <a:pt x="868987" y="148467"/>
                              <a:pt x="851552" y="178455"/>
                              <a:pt x="856800" y="311573"/>
                            </a:cubicBezTo>
                            <a:cubicBezTo>
                              <a:pt x="862048" y="444691"/>
                              <a:pt x="830684" y="676073"/>
                              <a:pt x="856800" y="866987"/>
                            </a:cubicBezTo>
                            <a:cubicBezTo>
                              <a:pt x="882916" y="1057901"/>
                              <a:pt x="820896" y="1569330"/>
                              <a:pt x="856800" y="1788160"/>
                            </a:cubicBezTo>
                            <a:cubicBezTo>
                              <a:pt x="892704" y="2006990"/>
                              <a:pt x="866032" y="2049010"/>
                              <a:pt x="856800" y="2221653"/>
                            </a:cubicBezTo>
                            <a:cubicBezTo>
                              <a:pt x="847568" y="2394296"/>
                              <a:pt x="862338" y="2511133"/>
                              <a:pt x="856800" y="2777066"/>
                            </a:cubicBezTo>
                            <a:cubicBezTo>
                              <a:pt x="851262" y="3042999"/>
                              <a:pt x="876856" y="3186304"/>
                              <a:pt x="856800" y="3332480"/>
                            </a:cubicBezTo>
                            <a:cubicBezTo>
                              <a:pt x="836744" y="3478656"/>
                              <a:pt x="874658" y="3670917"/>
                              <a:pt x="856800" y="3765973"/>
                            </a:cubicBezTo>
                            <a:cubicBezTo>
                              <a:pt x="838942" y="3861029"/>
                              <a:pt x="848204" y="4257375"/>
                              <a:pt x="856800" y="4443306"/>
                            </a:cubicBezTo>
                            <a:cubicBezTo>
                              <a:pt x="865396" y="4629237"/>
                              <a:pt x="834068" y="4872456"/>
                              <a:pt x="856800" y="4998720"/>
                            </a:cubicBezTo>
                            <a:cubicBezTo>
                              <a:pt x="879532" y="5124984"/>
                              <a:pt x="845771" y="5266799"/>
                              <a:pt x="856800" y="5432213"/>
                            </a:cubicBezTo>
                            <a:cubicBezTo>
                              <a:pt x="867829" y="5597627"/>
                              <a:pt x="848545" y="5628787"/>
                              <a:pt x="856800" y="5743786"/>
                            </a:cubicBezTo>
                            <a:cubicBezTo>
                              <a:pt x="865055" y="5858785"/>
                              <a:pt x="852617" y="5983959"/>
                              <a:pt x="856800" y="6055360"/>
                            </a:cubicBezTo>
                            <a:cubicBezTo>
                              <a:pt x="860983" y="6126761"/>
                              <a:pt x="852494" y="6486243"/>
                              <a:pt x="856800" y="6854613"/>
                            </a:cubicBezTo>
                            <a:cubicBezTo>
                              <a:pt x="861106" y="7222983"/>
                              <a:pt x="838617" y="7386872"/>
                              <a:pt x="856800" y="7531946"/>
                            </a:cubicBezTo>
                            <a:cubicBezTo>
                              <a:pt x="874983" y="7677020"/>
                              <a:pt x="848958" y="8060930"/>
                              <a:pt x="856800" y="8209279"/>
                            </a:cubicBezTo>
                            <a:cubicBezTo>
                              <a:pt x="864642" y="8357628"/>
                              <a:pt x="853490" y="8603401"/>
                              <a:pt x="856800" y="8764693"/>
                            </a:cubicBezTo>
                            <a:cubicBezTo>
                              <a:pt x="860110" y="8925985"/>
                              <a:pt x="846888" y="8923875"/>
                              <a:pt x="856800" y="9076266"/>
                            </a:cubicBezTo>
                            <a:cubicBezTo>
                              <a:pt x="866712" y="9228657"/>
                              <a:pt x="845719" y="9595907"/>
                              <a:pt x="856800" y="9753599"/>
                            </a:cubicBezTo>
                            <a:cubicBezTo>
                              <a:pt x="867881" y="9911291"/>
                              <a:pt x="872639" y="10098171"/>
                              <a:pt x="856800" y="10430932"/>
                            </a:cubicBezTo>
                            <a:cubicBezTo>
                              <a:pt x="840961" y="10763693"/>
                              <a:pt x="827719" y="11035849"/>
                              <a:pt x="856800" y="11352106"/>
                            </a:cubicBezTo>
                            <a:cubicBezTo>
                              <a:pt x="885881" y="11668363"/>
                              <a:pt x="831926" y="11997306"/>
                              <a:pt x="856800" y="12191999"/>
                            </a:cubicBezTo>
                            <a:cubicBezTo>
                              <a:pt x="690176" y="12205851"/>
                              <a:pt x="563788" y="12193113"/>
                              <a:pt x="436968" y="12191999"/>
                            </a:cubicBezTo>
                            <a:cubicBezTo>
                              <a:pt x="310148" y="12190885"/>
                              <a:pt x="92362" y="12171642"/>
                              <a:pt x="0" y="12191999"/>
                            </a:cubicBezTo>
                            <a:cubicBezTo>
                              <a:pt x="-10788" y="11930871"/>
                              <a:pt x="23449" y="11871871"/>
                              <a:pt x="0" y="11636586"/>
                            </a:cubicBezTo>
                            <a:cubicBezTo>
                              <a:pt x="-23449" y="11401301"/>
                              <a:pt x="16554" y="11400260"/>
                              <a:pt x="0" y="11203092"/>
                            </a:cubicBezTo>
                            <a:cubicBezTo>
                              <a:pt x="-16554" y="11005924"/>
                              <a:pt x="6211" y="10763640"/>
                              <a:pt x="0" y="10647679"/>
                            </a:cubicBezTo>
                            <a:cubicBezTo>
                              <a:pt x="-6211" y="10531718"/>
                              <a:pt x="26837" y="10204725"/>
                              <a:pt x="0" y="9848426"/>
                            </a:cubicBezTo>
                            <a:cubicBezTo>
                              <a:pt x="-26837" y="9492127"/>
                              <a:pt x="-7089" y="9435657"/>
                              <a:pt x="0" y="9171093"/>
                            </a:cubicBezTo>
                            <a:cubicBezTo>
                              <a:pt x="7089" y="8906529"/>
                              <a:pt x="9752" y="8971659"/>
                              <a:pt x="0" y="8859519"/>
                            </a:cubicBezTo>
                            <a:cubicBezTo>
                              <a:pt x="-9752" y="8747379"/>
                              <a:pt x="-32210" y="8458641"/>
                              <a:pt x="0" y="8182186"/>
                            </a:cubicBezTo>
                            <a:cubicBezTo>
                              <a:pt x="32210" y="7905731"/>
                              <a:pt x="-3795" y="7880816"/>
                              <a:pt x="0" y="7626773"/>
                            </a:cubicBezTo>
                            <a:cubicBezTo>
                              <a:pt x="3795" y="7372730"/>
                              <a:pt x="23433" y="7301501"/>
                              <a:pt x="0" y="7071359"/>
                            </a:cubicBezTo>
                            <a:cubicBezTo>
                              <a:pt x="-23433" y="6841217"/>
                              <a:pt x="-3212" y="6797523"/>
                              <a:pt x="0" y="6637866"/>
                            </a:cubicBezTo>
                            <a:cubicBezTo>
                              <a:pt x="3212" y="6478209"/>
                              <a:pt x="22372" y="6131134"/>
                              <a:pt x="0" y="5716693"/>
                            </a:cubicBezTo>
                            <a:cubicBezTo>
                              <a:pt x="-22372" y="5302252"/>
                              <a:pt x="28240" y="5223437"/>
                              <a:pt x="0" y="5039360"/>
                            </a:cubicBezTo>
                            <a:cubicBezTo>
                              <a:pt x="-28240" y="4855283"/>
                              <a:pt x="-3322" y="4728257"/>
                              <a:pt x="0" y="4605866"/>
                            </a:cubicBezTo>
                            <a:cubicBezTo>
                              <a:pt x="3322" y="4483475"/>
                              <a:pt x="-13582" y="3944619"/>
                              <a:pt x="0" y="3684693"/>
                            </a:cubicBezTo>
                            <a:cubicBezTo>
                              <a:pt x="13582" y="3424767"/>
                              <a:pt x="-24025" y="3377093"/>
                              <a:pt x="0" y="3129280"/>
                            </a:cubicBezTo>
                            <a:cubicBezTo>
                              <a:pt x="24025" y="2881467"/>
                              <a:pt x="8533" y="2604443"/>
                              <a:pt x="0" y="2451946"/>
                            </a:cubicBezTo>
                            <a:cubicBezTo>
                              <a:pt x="-8533" y="2299449"/>
                              <a:pt x="-23171" y="2053244"/>
                              <a:pt x="0" y="1896533"/>
                            </a:cubicBezTo>
                            <a:cubicBezTo>
                              <a:pt x="23171" y="1739822"/>
                              <a:pt x="2484" y="1173949"/>
                              <a:pt x="0" y="975360"/>
                            </a:cubicBezTo>
                            <a:cubicBezTo>
                              <a:pt x="-2484" y="776771"/>
                              <a:pt x="40209" y="408073"/>
                              <a:pt x="0" y="0"/>
                            </a:cubicBezTo>
                            <a:close/>
                          </a:path>
                          <a:path w="856800" h="12191999" stroke="0" extrusionOk="0">
                            <a:moveTo>
                              <a:pt x="0" y="0"/>
                            </a:moveTo>
                            <a:cubicBezTo>
                              <a:pt x="116840" y="17208"/>
                              <a:pt x="268310" y="-11369"/>
                              <a:pt x="428400" y="0"/>
                            </a:cubicBezTo>
                            <a:cubicBezTo>
                              <a:pt x="588490" y="11369"/>
                              <a:pt x="684836" y="2737"/>
                              <a:pt x="856800" y="0"/>
                            </a:cubicBezTo>
                            <a:cubicBezTo>
                              <a:pt x="857895" y="222570"/>
                              <a:pt x="869862" y="514935"/>
                              <a:pt x="856800" y="799253"/>
                            </a:cubicBezTo>
                            <a:cubicBezTo>
                              <a:pt x="843738" y="1083571"/>
                              <a:pt x="842400" y="1259234"/>
                              <a:pt x="856800" y="1476587"/>
                            </a:cubicBezTo>
                            <a:cubicBezTo>
                              <a:pt x="871200" y="1693940"/>
                              <a:pt x="878138" y="1967053"/>
                              <a:pt x="856800" y="2397760"/>
                            </a:cubicBezTo>
                            <a:cubicBezTo>
                              <a:pt x="835462" y="2828467"/>
                              <a:pt x="861890" y="2814416"/>
                              <a:pt x="856800" y="2953173"/>
                            </a:cubicBezTo>
                            <a:cubicBezTo>
                              <a:pt x="851710" y="3091930"/>
                              <a:pt x="857877" y="3176369"/>
                              <a:pt x="856800" y="3264746"/>
                            </a:cubicBezTo>
                            <a:cubicBezTo>
                              <a:pt x="855723" y="3353123"/>
                              <a:pt x="874795" y="3767196"/>
                              <a:pt x="856800" y="4185920"/>
                            </a:cubicBezTo>
                            <a:cubicBezTo>
                              <a:pt x="838805" y="4604644"/>
                              <a:pt x="859016" y="4664296"/>
                              <a:pt x="856800" y="4863253"/>
                            </a:cubicBezTo>
                            <a:cubicBezTo>
                              <a:pt x="854584" y="5062210"/>
                              <a:pt x="854291" y="5107912"/>
                              <a:pt x="856800" y="5174826"/>
                            </a:cubicBezTo>
                            <a:cubicBezTo>
                              <a:pt x="859309" y="5241740"/>
                              <a:pt x="875489" y="5671730"/>
                              <a:pt x="856800" y="6095999"/>
                            </a:cubicBezTo>
                            <a:cubicBezTo>
                              <a:pt x="838111" y="6520268"/>
                              <a:pt x="871953" y="6438228"/>
                              <a:pt x="856800" y="6773333"/>
                            </a:cubicBezTo>
                            <a:cubicBezTo>
                              <a:pt x="841647" y="7108438"/>
                              <a:pt x="860665" y="7265250"/>
                              <a:pt x="856800" y="7694506"/>
                            </a:cubicBezTo>
                            <a:cubicBezTo>
                              <a:pt x="852935" y="8123762"/>
                              <a:pt x="840601" y="8136209"/>
                              <a:pt x="856800" y="8249919"/>
                            </a:cubicBezTo>
                            <a:cubicBezTo>
                              <a:pt x="872999" y="8363629"/>
                              <a:pt x="832209" y="8608808"/>
                              <a:pt x="856800" y="8927253"/>
                            </a:cubicBezTo>
                            <a:cubicBezTo>
                              <a:pt x="881391" y="9245698"/>
                              <a:pt x="867523" y="9399482"/>
                              <a:pt x="856800" y="9726506"/>
                            </a:cubicBezTo>
                            <a:cubicBezTo>
                              <a:pt x="846077" y="10053530"/>
                              <a:pt x="866348" y="9946835"/>
                              <a:pt x="856800" y="10038079"/>
                            </a:cubicBezTo>
                            <a:cubicBezTo>
                              <a:pt x="847252" y="10129323"/>
                              <a:pt x="837740" y="10683984"/>
                              <a:pt x="856800" y="10959252"/>
                            </a:cubicBezTo>
                            <a:cubicBezTo>
                              <a:pt x="875860" y="11234520"/>
                              <a:pt x="841558" y="11927756"/>
                              <a:pt x="856800" y="12191999"/>
                            </a:cubicBezTo>
                            <a:cubicBezTo>
                              <a:pt x="685414" y="12175187"/>
                              <a:pt x="574954" y="12181905"/>
                              <a:pt x="419832" y="12191999"/>
                            </a:cubicBezTo>
                            <a:cubicBezTo>
                              <a:pt x="264710" y="12202093"/>
                              <a:pt x="202698" y="12173463"/>
                              <a:pt x="0" y="12191999"/>
                            </a:cubicBezTo>
                            <a:cubicBezTo>
                              <a:pt x="-10598" y="11938721"/>
                              <a:pt x="-692" y="11749208"/>
                              <a:pt x="0" y="11636586"/>
                            </a:cubicBezTo>
                            <a:cubicBezTo>
                              <a:pt x="692" y="11523964"/>
                              <a:pt x="-266" y="11420525"/>
                              <a:pt x="0" y="11325012"/>
                            </a:cubicBezTo>
                            <a:cubicBezTo>
                              <a:pt x="266" y="11229499"/>
                              <a:pt x="7208" y="11139278"/>
                              <a:pt x="0" y="11013439"/>
                            </a:cubicBezTo>
                            <a:cubicBezTo>
                              <a:pt x="-7208" y="10887600"/>
                              <a:pt x="17318" y="10571197"/>
                              <a:pt x="0" y="10214186"/>
                            </a:cubicBezTo>
                            <a:cubicBezTo>
                              <a:pt x="-17318" y="9857175"/>
                              <a:pt x="-54" y="10023229"/>
                              <a:pt x="0" y="9902613"/>
                            </a:cubicBezTo>
                            <a:cubicBezTo>
                              <a:pt x="54" y="9781997"/>
                              <a:pt x="12206" y="9446881"/>
                              <a:pt x="0" y="9103359"/>
                            </a:cubicBezTo>
                            <a:cubicBezTo>
                              <a:pt x="-12206" y="8759837"/>
                              <a:pt x="8061" y="8872568"/>
                              <a:pt x="0" y="8791786"/>
                            </a:cubicBezTo>
                            <a:cubicBezTo>
                              <a:pt x="-8061" y="8711004"/>
                              <a:pt x="822" y="8464580"/>
                              <a:pt x="0" y="8236373"/>
                            </a:cubicBezTo>
                            <a:cubicBezTo>
                              <a:pt x="-822" y="8008166"/>
                              <a:pt x="-16872" y="7639366"/>
                              <a:pt x="0" y="7437119"/>
                            </a:cubicBezTo>
                            <a:cubicBezTo>
                              <a:pt x="16872" y="7234872"/>
                              <a:pt x="-12760" y="7142400"/>
                              <a:pt x="0" y="7003626"/>
                            </a:cubicBezTo>
                            <a:cubicBezTo>
                              <a:pt x="12760" y="6864852"/>
                              <a:pt x="-37375" y="6535121"/>
                              <a:pt x="0" y="6204373"/>
                            </a:cubicBezTo>
                            <a:cubicBezTo>
                              <a:pt x="37375" y="5873625"/>
                              <a:pt x="-4565" y="5863597"/>
                              <a:pt x="0" y="5648960"/>
                            </a:cubicBezTo>
                            <a:cubicBezTo>
                              <a:pt x="4565" y="5434323"/>
                              <a:pt x="-10843" y="5373233"/>
                              <a:pt x="0" y="5215466"/>
                            </a:cubicBezTo>
                            <a:cubicBezTo>
                              <a:pt x="10843" y="5057699"/>
                              <a:pt x="-37072" y="4678324"/>
                              <a:pt x="0" y="4416213"/>
                            </a:cubicBezTo>
                            <a:cubicBezTo>
                              <a:pt x="37072" y="4154102"/>
                              <a:pt x="-12838" y="4190699"/>
                              <a:pt x="0" y="3982720"/>
                            </a:cubicBezTo>
                            <a:cubicBezTo>
                              <a:pt x="12838" y="3774741"/>
                              <a:pt x="16684" y="3678198"/>
                              <a:pt x="0" y="3549226"/>
                            </a:cubicBezTo>
                            <a:cubicBezTo>
                              <a:pt x="-16684" y="3420254"/>
                              <a:pt x="-3789" y="3049182"/>
                              <a:pt x="0" y="2871893"/>
                            </a:cubicBezTo>
                            <a:cubicBezTo>
                              <a:pt x="3789" y="2694604"/>
                              <a:pt x="-8272" y="2632412"/>
                              <a:pt x="0" y="2438400"/>
                            </a:cubicBezTo>
                            <a:cubicBezTo>
                              <a:pt x="8272" y="2244388"/>
                              <a:pt x="12844" y="2036779"/>
                              <a:pt x="0" y="1882987"/>
                            </a:cubicBezTo>
                            <a:cubicBezTo>
                              <a:pt x="-12844" y="1729195"/>
                              <a:pt x="10238" y="1650715"/>
                              <a:pt x="0" y="1571413"/>
                            </a:cubicBezTo>
                            <a:cubicBezTo>
                              <a:pt x="-10238" y="1492111"/>
                              <a:pt x="4962" y="952984"/>
                              <a:pt x="0" y="772160"/>
                            </a:cubicBezTo>
                            <a:cubicBezTo>
                              <a:pt x="-4962" y="591336"/>
                              <a:pt x="-22661" y="18513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38100" dist="12700" dir="5400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L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43C1707-D19C-EBE7-360A-B86C477C499A}"/>
                  </a:ext>
                </a:extLst>
              </p:cNvPr>
              <p:cNvSpPr/>
              <p:nvPr/>
            </p:nvSpPr>
            <p:spPr>
              <a:xfrm rot="5400000">
                <a:off x="5667600" y="-2238345"/>
                <a:ext cx="856800" cy="12191999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 w="6350" cap="rnd" cmpd="sng">
                <a:solidFill>
                  <a:schemeClr val="bg1">
                    <a:alpha val="5000"/>
                  </a:scheme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3750405019">
                      <a:custGeom>
                        <a:avLst/>
                        <a:gdLst>
                          <a:gd name="connsiteX0" fmla="*/ 0 w 856800"/>
                          <a:gd name="connsiteY0" fmla="*/ 0 h 12191999"/>
                          <a:gd name="connsiteX1" fmla="*/ 436968 w 856800"/>
                          <a:gd name="connsiteY1" fmla="*/ 0 h 12191999"/>
                          <a:gd name="connsiteX2" fmla="*/ 856800 w 856800"/>
                          <a:gd name="connsiteY2" fmla="*/ 0 h 12191999"/>
                          <a:gd name="connsiteX3" fmla="*/ 856800 w 856800"/>
                          <a:gd name="connsiteY3" fmla="*/ 799253 h 12191999"/>
                          <a:gd name="connsiteX4" fmla="*/ 856800 w 856800"/>
                          <a:gd name="connsiteY4" fmla="*/ 1354667 h 12191999"/>
                          <a:gd name="connsiteX5" fmla="*/ 856800 w 856800"/>
                          <a:gd name="connsiteY5" fmla="*/ 2153920 h 12191999"/>
                          <a:gd name="connsiteX6" fmla="*/ 856800 w 856800"/>
                          <a:gd name="connsiteY6" fmla="*/ 2587413 h 12191999"/>
                          <a:gd name="connsiteX7" fmla="*/ 856800 w 856800"/>
                          <a:gd name="connsiteY7" fmla="*/ 3264746 h 12191999"/>
                          <a:gd name="connsiteX8" fmla="*/ 856800 w 856800"/>
                          <a:gd name="connsiteY8" fmla="*/ 3820160 h 12191999"/>
                          <a:gd name="connsiteX9" fmla="*/ 856800 w 856800"/>
                          <a:gd name="connsiteY9" fmla="*/ 4497493 h 12191999"/>
                          <a:gd name="connsiteX10" fmla="*/ 856800 w 856800"/>
                          <a:gd name="connsiteY10" fmla="*/ 5174826 h 12191999"/>
                          <a:gd name="connsiteX11" fmla="*/ 856800 w 856800"/>
                          <a:gd name="connsiteY11" fmla="*/ 5852160 h 12191999"/>
                          <a:gd name="connsiteX12" fmla="*/ 856800 w 856800"/>
                          <a:gd name="connsiteY12" fmla="*/ 6651413 h 12191999"/>
                          <a:gd name="connsiteX13" fmla="*/ 856800 w 856800"/>
                          <a:gd name="connsiteY13" fmla="*/ 7206826 h 12191999"/>
                          <a:gd name="connsiteX14" fmla="*/ 856800 w 856800"/>
                          <a:gd name="connsiteY14" fmla="*/ 8006079 h 12191999"/>
                          <a:gd name="connsiteX15" fmla="*/ 856800 w 856800"/>
                          <a:gd name="connsiteY15" fmla="*/ 8805333 h 12191999"/>
                          <a:gd name="connsiteX16" fmla="*/ 856800 w 856800"/>
                          <a:gd name="connsiteY16" fmla="*/ 9238826 h 12191999"/>
                          <a:gd name="connsiteX17" fmla="*/ 856800 w 856800"/>
                          <a:gd name="connsiteY17" fmla="*/ 9550399 h 12191999"/>
                          <a:gd name="connsiteX18" fmla="*/ 856800 w 856800"/>
                          <a:gd name="connsiteY18" fmla="*/ 9861973 h 12191999"/>
                          <a:gd name="connsiteX19" fmla="*/ 856800 w 856800"/>
                          <a:gd name="connsiteY19" fmla="*/ 10173546 h 12191999"/>
                          <a:gd name="connsiteX20" fmla="*/ 856800 w 856800"/>
                          <a:gd name="connsiteY20" fmla="*/ 10972799 h 12191999"/>
                          <a:gd name="connsiteX21" fmla="*/ 856800 w 856800"/>
                          <a:gd name="connsiteY21" fmla="*/ 12191999 h 12191999"/>
                          <a:gd name="connsiteX22" fmla="*/ 454104 w 856800"/>
                          <a:gd name="connsiteY22" fmla="*/ 12191999 h 12191999"/>
                          <a:gd name="connsiteX23" fmla="*/ 0 w 856800"/>
                          <a:gd name="connsiteY23" fmla="*/ 12191999 h 12191999"/>
                          <a:gd name="connsiteX24" fmla="*/ 0 w 856800"/>
                          <a:gd name="connsiteY24" fmla="*/ 11514666 h 12191999"/>
                          <a:gd name="connsiteX25" fmla="*/ 0 w 856800"/>
                          <a:gd name="connsiteY25" fmla="*/ 11081172 h 12191999"/>
                          <a:gd name="connsiteX26" fmla="*/ 0 w 856800"/>
                          <a:gd name="connsiteY26" fmla="*/ 10525759 h 12191999"/>
                          <a:gd name="connsiteX27" fmla="*/ 0 w 856800"/>
                          <a:gd name="connsiteY27" fmla="*/ 9726506 h 12191999"/>
                          <a:gd name="connsiteX28" fmla="*/ 0 w 856800"/>
                          <a:gd name="connsiteY28" fmla="*/ 8927253 h 12191999"/>
                          <a:gd name="connsiteX29" fmla="*/ 0 w 856800"/>
                          <a:gd name="connsiteY29" fmla="*/ 8615679 h 12191999"/>
                          <a:gd name="connsiteX30" fmla="*/ 0 w 856800"/>
                          <a:gd name="connsiteY30" fmla="*/ 8060266 h 12191999"/>
                          <a:gd name="connsiteX31" fmla="*/ 0 w 856800"/>
                          <a:gd name="connsiteY31" fmla="*/ 7748693 h 12191999"/>
                          <a:gd name="connsiteX32" fmla="*/ 0 w 856800"/>
                          <a:gd name="connsiteY32" fmla="*/ 6827519 h 12191999"/>
                          <a:gd name="connsiteX33" fmla="*/ 0 w 856800"/>
                          <a:gd name="connsiteY33" fmla="*/ 6150186 h 12191999"/>
                          <a:gd name="connsiteX34" fmla="*/ 0 w 856800"/>
                          <a:gd name="connsiteY34" fmla="*/ 5472853 h 12191999"/>
                          <a:gd name="connsiteX35" fmla="*/ 0 w 856800"/>
                          <a:gd name="connsiteY35" fmla="*/ 4551680 h 12191999"/>
                          <a:gd name="connsiteX36" fmla="*/ 0 w 856800"/>
                          <a:gd name="connsiteY36" fmla="*/ 3630506 h 12191999"/>
                          <a:gd name="connsiteX37" fmla="*/ 0 w 856800"/>
                          <a:gd name="connsiteY37" fmla="*/ 3075093 h 12191999"/>
                          <a:gd name="connsiteX38" fmla="*/ 0 w 856800"/>
                          <a:gd name="connsiteY38" fmla="*/ 2153920 h 12191999"/>
                          <a:gd name="connsiteX39" fmla="*/ 0 w 856800"/>
                          <a:gd name="connsiteY39" fmla="*/ 1232747 h 12191999"/>
                          <a:gd name="connsiteX40" fmla="*/ 0 w 856800"/>
                          <a:gd name="connsiteY40" fmla="*/ 799253 h 12191999"/>
                          <a:gd name="connsiteX41" fmla="*/ 0 w 856800"/>
                          <a:gd name="connsiteY41" fmla="*/ 0 h 121919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</a:cxnLst>
                        <a:rect l="l" t="t" r="r" b="b"/>
                        <a:pathLst>
                          <a:path w="856800" h="12191999" fill="none" extrusionOk="0">
                            <a:moveTo>
                              <a:pt x="0" y="0"/>
                            </a:moveTo>
                            <a:cubicBezTo>
                              <a:pt x="162073" y="11489"/>
                              <a:pt x="345345" y="-6936"/>
                              <a:pt x="436968" y="0"/>
                            </a:cubicBezTo>
                            <a:cubicBezTo>
                              <a:pt x="528591" y="6936"/>
                              <a:pt x="677368" y="15014"/>
                              <a:pt x="856800" y="0"/>
                            </a:cubicBezTo>
                            <a:cubicBezTo>
                              <a:pt x="865291" y="333214"/>
                              <a:pt x="878418" y="403545"/>
                              <a:pt x="856800" y="799253"/>
                            </a:cubicBezTo>
                            <a:cubicBezTo>
                              <a:pt x="835182" y="1194961"/>
                              <a:pt x="838026" y="1143045"/>
                              <a:pt x="856800" y="1354667"/>
                            </a:cubicBezTo>
                            <a:cubicBezTo>
                              <a:pt x="875574" y="1566289"/>
                              <a:pt x="862544" y="1954431"/>
                              <a:pt x="856800" y="2153920"/>
                            </a:cubicBezTo>
                            <a:cubicBezTo>
                              <a:pt x="851056" y="2353409"/>
                              <a:pt x="861696" y="2473785"/>
                              <a:pt x="856800" y="2587413"/>
                            </a:cubicBezTo>
                            <a:cubicBezTo>
                              <a:pt x="851904" y="2701041"/>
                              <a:pt x="835012" y="3062171"/>
                              <a:pt x="856800" y="3264746"/>
                            </a:cubicBezTo>
                            <a:cubicBezTo>
                              <a:pt x="878588" y="3467321"/>
                              <a:pt x="840601" y="3543691"/>
                              <a:pt x="856800" y="3820160"/>
                            </a:cubicBezTo>
                            <a:cubicBezTo>
                              <a:pt x="872999" y="4096629"/>
                              <a:pt x="840763" y="4346514"/>
                              <a:pt x="856800" y="4497493"/>
                            </a:cubicBezTo>
                            <a:cubicBezTo>
                              <a:pt x="872837" y="4648472"/>
                              <a:pt x="857723" y="4902780"/>
                              <a:pt x="856800" y="5174826"/>
                            </a:cubicBezTo>
                            <a:cubicBezTo>
                              <a:pt x="855877" y="5446872"/>
                              <a:pt x="867604" y="5638759"/>
                              <a:pt x="856800" y="5852160"/>
                            </a:cubicBezTo>
                            <a:cubicBezTo>
                              <a:pt x="845996" y="6065561"/>
                              <a:pt x="839135" y="6336361"/>
                              <a:pt x="856800" y="6651413"/>
                            </a:cubicBezTo>
                            <a:cubicBezTo>
                              <a:pt x="874465" y="6966465"/>
                              <a:pt x="851933" y="7035474"/>
                              <a:pt x="856800" y="7206826"/>
                            </a:cubicBezTo>
                            <a:cubicBezTo>
                              <a:pt x="861667" y="7378178"/>
                              <a:pt x="867873" y="7627139"/>
                              <a:pt x="856800" y="8006079"/>
                            </a:cubicBezTo>
                            <a:cubicBezTo>
                              <a:pt x="845727" y="8385019"/>
                              <a:pt x="836100" y="8423065"/>
                              <a:pt x="856800" y="8805333"/>
                            </a:cubicBezTo>
                            <a:cubicBezTo>
                              <a:pt x="877500" y="9187601"/>
                              <a:pt x="853750" y="9064729"/>
                              <a:pt x="856800" y="9238826"/>
                            </a:cubicBezTo>
                            <a:cubicBezTo>
                              <a:pt x="859850" y="9412923"/>
                              <a:pt x="860932" y="9428754"/>
                              <a:pt x="856800" y="9550399"/>
                            </a:cubicBezTo>
                            <a:cubicBezTo>
                              <a:pt x="852668" y="9672044"/>
                              <a:pt x="852406" y="9780733"/>
                              <a:pt x="856800" y="9861973"/>
                            </a:cubicBezTo>
                            <a:cubicBezTo>
                              <a:pt x="861194" y="9943213"/>
                              <a:pt x="852451" y="10027025"/>
                              <a:pt x="856800" y="10173546"/>
                            </a:cubicBezTo>
                            <a:cubicBezTo>
                              <a:pt x="861149" y="10320067"/>
                              <a:pt x="831716" y="10790087"/>
                              <a:pt x="856800" y="10972799"/>
                            </a:cubicBezTo>
                            <a:cubicBezTo>
                              <a:pt x="881884" y="11155511"/>
                              <a:pt x="801199" y="11927435"/>
                              <a:pt x="856800" y="12191999"/>
                            </a:cubicBezTo>
                            <a:cubicBezTo>
                              <a:pt x="748695" y="12175967"/>
                              <a:pt x="589649" y="12183161"/>
                              <a:pt x="454104" y="12191999"/>
                            </a:cubicBezTo>
                            <a:cubicBezTo>
                              <a:pt x="318559" y="12200837"/>
                              <a:pt x="104759" y="12174983"/>
                              <a:pt x="0" y="12191999"/>
                            </a:cubicBezTo>
                            <a:cubicBezTo>
                              <a:pt x="6161" y="11989649"/>
                              <a:pt x="-25706" y="11719287"/>
                              <a:pt x="0" y="11514666"/>
                            </a:cubicBezTo>
                            <a:cubicBezTo>
                              <a:pt x="25706" y="11310045"/>
                              <a:pt x="2034" y="11295675"/>
                              <a:pt x="0" y="11081172"/>
                            </a:cubicBezTo>
                            <a:cubicBezTo>
                              <a:pt x="-2034" y="10866669"/>
                              <a:pt x="-8163" y="10664232"/>
                              <a:pt x="0" y="10525759"/>
                            </a:cubicBezTo>
                            <a:cubicBezTo>
                              <a:pt x="8163" y="10387286"/>
                              <a:pt x="-22571" y="10000272"/>
                              <a:pt x="0" y="9726506"/>
                            </a:cubicBezTo>
                            <a:cubicBezTo>
                              <a:pt x="22571" y="9452740"/>
                              <a:pt x="-27836" y="9115762"/>
                              <a:pt x="0" y="8927253"/>
                            </a:cubicBezTo>
                            <a:cubicBezTo>
                              <a:pt x="27836" y="8738744"/>
                              <a:pt x="11552" y="8769166"/>
                              <a:pt x="0" y="8615679"/>
                            </a:cubicBezTo>
                            <a:cubicBezTo>
                              <a:pt x="-11552" y="8462192"/>
                              <a:pt x="10180" y="8300258"/>
                              <a:pt x="0" y="8060266"/>
                            </a:cubicBezTo>
                            <a:cubicBezTo>
                              <a:pt x="-10180" y="7820274"/>
                              <a:pt x="10371" y="7895537"/>
                              <a:pt x="0" y="7748693"/>
                            </a:cubicBezTo>
                            <a:cubicBezTo>
                              <a:pt x="-10371" y="7601849"/>
                              <a:pt x="-2755" y="7198279"/>
                              <a:pt x="0" y="6827519"/>
                            </a:cubicBezTo>
                            <a:cubicBezTo>
                              <a:pt x="2755" y="6456759"/>
                              <a:pt x="-17519" y="6403887"/>
                              <a:pt x="0" y="6150186"/>
                            </a:cubicBezTo>
                            <a:cubicBezTo>
                              <a:pt x="17519" y="5896485"/>
                              <a:pt x="25691" y="5637590"/>
                              <a:pt x="0" y="5472853"/>
                            </a:cubicBezTo>
                            <a:cubicBezTo>
                              <a:pt x="-25691" y="5308116"/>
                              <a:pt x="-24186" y="4799361"/>
                              <a:pt x="0" y="4551680"/>
                            </a:cubicBezTo>
                            <a:cubicBezTo>
                              <a:pt x="24186" y="4303999"/>
                              <a:pt x="-30313" y="3896446"/>
                              <a:pt x="0" y="3630506"/>
                            </a:cubicBezTo>
                            <a:cubicBezTo>
                              <a:pt x="30313" y="3364566"/>
                              <a:pt x="-17515" y="3220412"/>
                              <a:pt x="0" y="3075093"/>
                            </a:cubicBezTo>
                            <a:cubicBezTo>
                              <a:pt x="17515" y="2929774"/>
                              <a:pt x="16229" y="2538338"/>
                              <a:pt x="0" y="2153920"/>
                            </a:cubicBezTo>
                            <a:cubicBezTo>
                              <a:pt x="-16229" y="1769502"/>
                              <a:pt x="14915" y="1524556"/>
                              <a:pt x="0" y="1232747"/>
                            </a:cubicBezTo>
                            <a:cubicBezTo>
                              <a:pt x="-14915" y="940938"/>
                              <a:pt x="-9995" y="944413"/>
                              <a:pt x="0" y="799253"/>
                            </a:cubicBezTo>
                            <a:cubicBezTo>
                              <a:pt x="9995" y="654093"/>
                              <a:pt x="19822" y="283174"/>
                              <a:pt x="0" y="0"/>
                            </a:cubicBezTo>
                            <a:close/>
                          </a:path>
                          <a:path w="856800" h="12191999" stroke="0" extrusionOk="0">
                            <a:moveTo>
                              <a:pt x="0" y="0"/>
                            </a:moveTo>
                            <a:cubicBezTo>
                              <a:pt x="98975" y="-9355"/>
                              <a:pt x="310219" y="1068"/>
                              <a:pt x="445536" y="0"/>
                            </a:cubicBezTo>
                            <a:cubicBezTo>
                              <a:pt x="580853" y="-1068"/>
                              <a:pt x="706891" y="-16628"/>
                              <a:pt x="856800" y="0"/>
                            </a:cubicBezTo>
                            <a:cubicBezTo>
                              <a:pt x="865983" y="193967"/>
                              <a:pt x="870246" y="564208"/>
                              <a:pt x="856800" y="799253"/>
                            </a:cubicBezTo>
                            <a:cubicBezTo>
                              <a:pt x="843354" y="1034298"/>
                              <a:pt x="888625" y="1321387"/>
                              <a:pt x="856800" y="1720427"/>
                            </a:cubicBezTo>
                            <a:cubicBezTo>
                              <a:pt x="824975" y="2119467"/>
                              <a:pt x="844103" y="1984449"/>
                              <a:pt x="856800" y="2153920"/>
                            </a:cubicBezTo>
                            <a:cubicBezTo>
                              <a:pt x="869497" y="2323391"/>
                              <a:pt x="858467" y="2649660"/>
                              <a:pt x="856800" y="2831253"/>
                            </a:cubicBezTo>
                            <a:cubicBezTo>
                              <a:pt x="855133" y="3012846"/>
                              <a:pt x="853504" y="3175511"/>
                              <a:pt x="856800" y="3386666"/>
                            </a:cubicBezTo>
                            <a:cubicBezTo>
                              <a:pt x="860096" y="3597821"/>
                              <a:pt x="827047" y="3909208"/>
                              <a:pt x="856800" y="4064000"/>
                            </a:cubicBezTo>
                            <a:cubicBezTo>
                              <a:pt x="886553" y="4218792"/>
                              <a:pt x="863282" y="4308018"/>
                              <a:pt x="856800" y="4375573"/>
                            </a:cubicBezTo>
                            <a:cubicBezTo>
                              <a:pt x="850318" y="4443128"/>
                              <a:pt x="838187" y="4707877"/>
                              <a:pt x="856800" y="4809066"/>
                            </a:cubicBezTo>
                            <a:cubicBezTo>
                              <a:pt x="875413" y="4910255"/>
                              <a:pt x="880029" y="5514925"/>
                              <a:pt x="856800" y="5730240"/>
                            </a:cubicBezTo>
                            <a:cubicBezTo>
                              <a:pt x="833571" y="5945555"/>
                              <a:pt x="816938" y="6342466"/>
                              <a:pt x="856800" y="6651413"/>
                            </a:cubicBezTo>
                            <a:cubicBezTo>
                              <a:pt x="896662" y="6960360"/>
                              <a:pt x="876374" y="6949579"/>
                              <a:pt x="856800" y="7084906"/>
                            </a:cubicBezTo>
                            <a:cubicBezTo>
                              <a:pt x="837226" y="7220233"/>
                              <a:pt x="877582" y="7483459"/>
                              <a:pt x="856800" y="7640319"/>
                            </a:cubicBezTo>
                            <a:cubicBezTo>
                              <a:pt x="836018" y="7797179"/>
                              <a:pt x="872791" y="8045646"/>
                              <a:pt x="856800" y="8195733"/>
                            </a:cubicBezTo>
                            <a:cubicBezTo>
                              <a:pt x="840809" y="8345820"/>
                              <a:pt x="850819" y="8786448"/>
                              <a:pt x="856800" y="9116906"/>
                            </a:cubicBezTo>
                            <a:cubicBezTo>
                              <a:pt x="862781" y="9447364"/>
                              <a:pt x="837889" y="9657654"/>
                              <a:pt x="856800" y="9794239"/>
                            </a:cubicBezTo>
                            <a:cubicBezTo>
                              <a:pt x="875711" y="9930824"/>
                              <a:pt x="857873" y="10229601"/>
                              <a:pt x="856800" y="10471572"/>
                            </a:cubicBezTo>
                            <a:cubicBezTo>
                              <a:pt x="855727" y="10713543"/>
                              <a:pt x="865908" y="10785638"/>
                              <a:pt x="856800" y="10905066"/>
                            </a:cubicBezTo>
                            <a:cubicBezTo>
                              <a:pt x="847692" y="11024494"/>
                              <a:pt x="884425" y="11195843"/>
                              <a:pt x="856800" y="11460479"/>
                            </a:cubicBezTo>
                            <a:cubicBezTo>
                              <a:pt x="829175" y="11725115"/>
                              <a:pt x="828725" y="11838926"/>
                              <a:pt x="856800" y="12191999"/>
                            </a:cubicBezTo>
                            <a:cubicBezTo>
                              <a:pt x="723859" y="12197110"/>
                              <a:pt x="526464" y="12195633"/>
                              <a:pt x="436968" y="12191999"/>
                            </a:cubicBezTo>
                            <a:cubicBezTo>
                              <a:pt x="347472" y="12188365"/>
                              <a:pt x="187857" y="12187580"/>
                              <a:pt x="0" y="12191999"/>
                            </a:cubicBezTo>
                            <a:cubicBezTo>
                              <a:pt x="15127" y="12009526"/>
                              <a:pt x="8904" y="11767657"/>
                              <a:pt x="0" y="11636586"/>
                            </a:cubicBezTo>
                            <a:cubicBezTo>
                              <a:pt x="-8904" y="11505515"/>
                              <a:pt x="17916" y="11268919"/>
                              <a:pt x="0" y="11081172"/>
                            </a:cubicBezTo>
                            <a:cubicBezTo>
                              <a:pt x="-17916" y="10893425"/>
                              <a:pt x="-25787" y="10681344"/>
                              <a:pt x="0" y="10403839"/>
                            </a:cubicBezTo>
                            <a:cubicBezTo>
                              <a:pt x="25787" y="10126334"/>
                              <a:pt x="4566" y="10060852"/>
                              <a:pt x="0" y="9848426"/>
                            </a:cubicBezTo>
                            <a:cubicBezTo>
                              <a:pt x="-4566" y="9636000"/>
                              <a:pt x="5194" y="9663222"/>
                              <a:pt x="0" y="9536853"/>
                            </a:cubicBezTo>
                            <a:cubicBezTo>
                              <a:pt x="-5194" y="9410484"/>
                              <a:pt x="18575" y="9089766"/>
                              <a:pt x="0" y="8737599"/>
                            </a:cubicBezTo>
                            <a:cubicBezTo>
                              <a:pt x="-18575" y="8385432"/>
                              <a:pt x="-4603" y="8569416"/>
                              <a:pt x="0" y="8426026"/>
                            </a:cubicBezTo>
                            <a:cubicBezTo>
                              <a:pt x="4603" y="8282636"/>
                              <a:pt x="-15566" y="8140276"/>
                              <a:pt x="0" y="7992533"/>
                            </a:cubicBezTo>
                            <a:cubicBezTo>
                              <a:pt x="15566" y="7844790"/>
                              <a:pt x="5641" y="7581934"/>
                              <a:pt x="0" y="7315199"/>
                            </a:cubicBezTo>
                            <a:cubicBezTo>
                              <a:pt x="-5641" y="7048464"/>
                              <a:pt x="9449" y="6895366"/>
                              <a:pt x="0" y="6759786"/>
                            </a:cubicBezTo>
                            <a:cubicBezTo>
                              <a:pt x="-9449" y="6624206"/>
                              <a:pt x="-19712" y="6277343"/>
                              <a:pt x="0" y="5838613"/>
                            </a:cubicBezTo>
                            <a:cubicBezTo>
                              <a:pt x="19712" y="5399883"/>
                              <a:pt x="19424" y="5349097"/>
                              <a:pt x="0" y="4917440"/>
                            </a:cubicBezTo>
                            <a:cubicBezTo>
                              <a:pt x="-19424" y="4485783"/>
                              <a:pt x="-37832" y="4472549"/>
                              <a:pt x="0" y="4118186"/>
                            </a:cubicBezTo>
                            <a:cubicBezTo>
                              <a:pt x="37832" y="3763823"/>
                              <a:pt x="-10428" y="3428913"/>
                              <a:pt x="0" y="3197013"/>
                            </a:cubicBezTo>
                            <a:cubicBezTo>
                              <a:pt x="10428" y="2965113"/>
                              <a:pt x="1032" y="2972966"/>
                              <a:pt x="0" y="2885440"/>
                            </a:cubicBezTo>
                            <a:cubicBezTo>
                              <a:pt x="-1032" y="2797914"/>
                              <a:pt x="-10886" y="2665879"/>
                              <a:pt x="0" y="2573866"/>
                            </a:cubicBezTo>
                            <a:cubicBezTo>
                              <a:pt x="10886" y="2481853"/>
                              <a:pt x="24325" y="2125557"/>
                              <a:pt x="0" y="1774613"/>
                            </a:cubicBezTo>
                            <a:cubicBezTo>
                              <a:pt x="-24325" y="1423669"/>
                              <a:pt x="5800" y="1574517"/>
                              <a:pt x="0" y="1463040"/>
                            </a:cubicBezTo>
                            <a:cubicBezTo>
                              <a:pt x="-5800" y="1351563"/>
                              <a:pt x="-46356" y="34259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38100" dist="12700" dir="5400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L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EBDF415-C271-7BCE-A6B6-3E1065AEF982}"/>
                  </a:ext>
                </a:extLst>
              </p:cNvPr>
              <p:cNvSpPr/>
              <p:nvPr/>
            </p:nvSpPr>
            <p:spPr>
              <a:xfrm rot="5400000">
                <a:off x="5667600" y="-1381031"/>
                <a:ext cx="856800" cy="12191999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 w="6350" cap="rnd" cmpd="sng">
                <a:solidFill>
                  <a:schemeClr val="bg1">
                    <a:alpha val="5000"/>
                  </a:scheme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3967431365">
                      <a:custGeom>
                        <a:avLst/>
                        <a:gdLst>
                          <a:gd name="connsiteX0" fmla="*/ 0 w 856800"/>
                          <a:gd name="connsiteY0" fmla="*/ 0 h 12191999"/>
                          <a:gd name="connsiteX1" fmla="*/ 411264 w 856800"/>
                          <a:gd name="connsiteY1" fmla="*/ 0 h 12191999"/>
                          <a:gd name="connsiteX2" fmla="*/ 856800 w 856800"/>
                          <a:gd name="connsiteY2" fmla="*/ 0 h 12191999"/>
                          <a:gd name="connsiteX3" fmla="*/ 856800 w 856800"/>
                          <a:gd name="connsiteY3" fmla="*/ 433493 h 12191999"/>
                          <a:gd name="connsiteX4" fmla="*/ 856800 w 856800"/>
                          <a:gd name="connsiteY4" fmla="*/ 1354667 h 12191999"/>
                          <a:gd name="connsiteX5" fmla="*/ 856800 w 856800"/>
                          <a:gd name="connsiteY5" fmla="*/ 2275840 h 12191999"/>
                          <a:gd name="connsiteX6" fmla="*/ 856800 w 856800"/>
                          <a:gd name="connsiteY6" fmla="*/ 3197013 h 12191999"/>
                          <a:gd name="connsiteX7" fmla="*/ 856800 w 856800"/>
                          <a:gd name="connsiteY7" fmla="*/ 3996266 h 12191999"/>
                          <a:gd name="connsiteX8" fmla="*/ 856800 w 856800"/>
                          <a:gd name="connsiteY8" fmla="*/ 4795520 h 12191999"/>
                          <a:gd name="connsiteX9" fmla="*/ 856800 w 856800"/>
                          <a:gd name="connsiteY9" fmla="*/ 5472853 h 12191999"/>
                          <a:gd name="connsiteX10" fmla="*/ 856800 w 856800"/>
                          <a:gd name="connsiteY10" fmla="*/ 6150186 h 12191999"/>
                          <a:gd name="connsiteX11" fmla="*/ 856800 w 856800"/>
                          <a:gd name="connsiteY11" fmla="*/ 6827519 h 12191999"/>
                          <a:gd name="connsiteX12" fmla="*/ 856800 w 856800"/>
                          <a:gd name="connsiteY12" fmla="*/ 7382933 h 12191999"/>
                          <a:gd name="connsiteX13" fmla="*/ 856800 w 856800"/>
                          <a:gd name="connsiteY13" fmla="*/ 8060266 h 12191999"/>
                          <a:gd name="connsiteX14" fmla="*/ 856800 w 856800"/>
                          <a:gd name="connsiteY14" fmla="*/ 8615679 h 12191999"/>
                          <a:gd name="connsiteX15" fmla="*/ 856800 w 856800"/>
                          <a:gd name="connsiteY15" fmla="*/ 9414933 h 12191999"/>
                          <a:gd name="connsiteX16" fmla="*/ 856800 w 856800"/>
                          <a:gd name="connsiteY16" fmla="*/ 10336106 h 12191999"/>
                          <a:gd name="connsiteX17" fmla="*/ 856800 w 856800"/>
                          <a:gd name="connsiteY17" fmla="*/ 10891519 h 12191999"/>
                          <a:gd name="connsiteX18" fmla="*/ 856800 w 856800"/>
                          <a:gd name="connsiteY18" fmla="*/ 12191999 h 12191999"/>
                          <a:gd name="connsiteX19" fmla="*/ 454104 w 856800"/>
                          <a:gd name="connsiteY19" fmla="*/ 12191999 h 12191999"/>
                          <a:gd name="connsiteX20" fmla="*/ 0 w 856800"/>
                          <a:gd name="connsiteY20" fmla="*/ 12191999 h 12191999"/>
                          <a:gd name="connsiteX21" fmla="*/ 0 w 856800"/>
                          <a:gd name="connsiteY21" fmla="*/ 11758506 h 12191999"/>
                          <a:gd name="connsiteX22" fmla="*/ 0 w 856800"/>
                          <a:gd name="connsiteY22" fmla="*/ 11446932 h 12191999"/>
                          <a:gd name="connsiteX23" fmla="*/ 0 w 856800"/>
                          <a:gd name="connsiteY23" fmla="*/ 10769599 h 12191999"/>
                          <a:gd name="connsiteX24" fmla="*/ 0 w 856800"/>
                          <a:gd name="connsiteY24" fmla="*/ 10214186 h 12191999"/>
                          <a:gd name="connsiteX25" fmla="*/ 0 w 856800"/>
                          <a:gd name="connsiteY25" fmla="*/ 9780693 h 12191999"/>
                          <a:gd name="connsiteX26" fmla="*/ 0 w 856800"/>
                          <a:gd name="connsiteY26" fmla="*/ 9469119 h 12191999"/>
                          <a:gd name="connsiteX27" fmla="*/ 0 w 856800"/>
                          <a:gd name="connsiteY27" fmla="*/ 8913706 h 12191999"/>
                          <a:gd name="connsiteX28" fmla="*/ 0 w 856800"/>
                          <a:gd name="connsiteY28" fmla="*/ 8114453 h 12191999"/>
                          <a:gd name="connsiteX29" fmla="*/ 0 w 856800"/>
                          <a:gd name="connsiteY29" fmla="*/ 7193279 h 12191999"/>
                          <a:gd name="connsiteX30" fmla="*/ 0 w 856800"/>
                          <a:gd name="connsiteY30" fmla="*/ 6515946 h 12191999"/>
                          <a:gd name="connsiteX31" fmla="*/ 0 w 856800"/>
                          <a:gd name="connsiteY31" fmla="*/ 6204373 h 12191999"/>
                          <a:gd name="connsiteX32" fmla="*/ 0 w 856800"/>
                          <a:gd name="connsiteY32" fmla="*/ 5527040 h 12191999"/>
                          <a:gd name="connsiteX33" fmla="*/ 0 w 856800"/>
                          <a:gd name="connsiteY33" fmla="*/ 4849706 h 12191999"/>
                          <a:gd name="connsiteX34" fmla="*/ 0 w 856800"/>
                          <a:gd name="connsiteY34" fmla="*/ 4294293 h 12191999"/>
                          <a:gd name="connsiteX35" fmla="*/ 0 w 856800"/>
                          <a:gd name="connsiteY35" fmla="*/ 3982720 h 12191999"/>
                          <a:gd name="connsiteX36" fmla="*/ 0 w 856800"/>
                          <a:gd name="connsiteY36" fmla="*/ 3427306 h 12191999"/>
                          <a:gd name="connsiteX37" fmla="*/ 0 w 856800"/>
                          <a:gd name="connsiteY37" fmla="*/ 2506133 h 12191999"/>
                          <a:gd name="connsiteX38" fmla="*/ 0 w 856800"/>
                          <a:gd name="connsiteY38" fmla="*/ 1950720 h 12191999"/>
                          <a:gd name="connsiteX39" fmla="*/ 0 w 856800"/>
                          <a:gd name="connsiteY39" fmla="*/ 1273387 h 12191999"/>
                          <a:gd name="connsiteX40" fmla="*/ 0 w 856800"/>
                          <a:gd name="connsiteY40" fmla="*/ 961813 h 12191999"/>
                          <a:gd name="connsiteX41" fmla="*/ 0 w 856800"/>
                          <a:gd name="connsiteY41" fmla="*/ 0 h 121919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</a:cxnLst>
                        <a:rect l="l" t="t" r="r" b="b"/>
                        <a:pathLst>
                          <a:path w="856800" h="12191999" fill="none" extrusionOk="0">
                            <a:moveTo>
                              <a:pt x="0" y="0"/>
                            </a:moveTo>
                            <a:cubicBezTo>
                              <a:pt x="107685" y="18938"/>
                              <a:pt x="277709" y="-18102"/>
                              <a:pt x="411264" y="0"/>
                            </a:cubicBezTo>
                            <a:cubicBezTo>
                              <a:pt x="544819" y="18102"/>
                              <a:pt x="643605" y="2737"/>
                              <a:pt x="856800" y="0"/>
                            </a:cubicBezTo>
                            <a:cubicBezTo>
                              <a:pt x="871831" y="150986"/>
                              <a:pt x="869799" y="216968"/>
                              <a:pt x="856800" y="433493"/>
                            </a:cubicBezTo>
                            <a:cubicBezTo>
                              <a:pt x="843801" y="650018"/>
                              <a:pt x="847726" y="1040401"/>
                              <a:pt x="856800" y="1354667"/>
                            </a:cubicBezTo>
                            <a:cubicBezTo>
                              <a:pt x="865874" y="1668933"/>
                              <a:pt x="852921" y="1995629"/>
                              <a:pt x="856800" y="2275840"/>
                            </a:cubicBezTo>
                            <a:cubicBezTo>
                              <a:pt x="860679" y="2556051"/>
                              <a:pt x="831101" y="2861898"/>
                              <a:pt x="856800" y="3197013"/>
                            </a:cubicBezTo>
                            <a:cubicBezTo>
                              <a:pt x="882499" y="3532128"/>
                              <a:pt x="854037" y="3780016"/>
                              <a:pt x="856800" y="3996266"/>
                            </a:cubicBezTo>
                            <a:cubicBezTo>
                              <a:pt x="859563" y="4212516"/>
                              <a:pt x="824527" y="4591931"/>
                              <a:pt x="856800" y="4795520"/>
                            </a:cubicBezTo>
                            <a:cubicBezTo>
                              <a:pt x="889073" y="4999109"/>
                              <a:pt x="847475" y="5308148"/>
                              <a:pt x="856800" y="5472853"/>
                            </a:cubicBezTo>
                            <a:cubicBezTo>
                              <a:pt x="866125" y="5637558"/>
                              <a:pt x="856673" y="5972093"/>
                              <a:pt x="856800" y="6150186"/>
                            </a:cubicBezTo>
                            <a:cubicBezTo>
                              <a:pt x="856927" y="6328279"/>
                              <a:pt x="849580" y="6512403"/>
                              <a:pt x="856800" y="6827519"/>
                            </a:cubicBezTo>
                            <a:cubicBezTo>
                              <a:pt x="864020" y="7142635"/>
                              <a:pt x="848383" y="7147509"/>
                              <a:pt x="856800" y="7382933"/>
                            </a:cubicBezTo>
                            <a:cubicBezTo>
                              <a:pt x="865217" y="7618357"/>
                              <a:pt x="851471" y="7749234"/>
                              <a:pt x="856800" y="8060266"/>
                            </a:cubicBezTo>
                            <a:cubicBezTo>
                              <a:pt x="862129" y="8371298"/>
                              <a:pt x="848285" y="8459533"/>
                              <a:pt x="856800" y="8615679"/>
                            </a:cubicBezTo>
                            <a:cubicBezTo>
                              <a:pt x="865315" y="8771825"/>
                              <a:pt x="845111" y="9081954"/>
                              <a:pt x="856800" y="9414933"/>
                            </a:cubicBezTo>
                            <a:cubicBezTo>
                              <a:pt x="868489" y="9747912"/>
                              <a:pt x="900495" y="10103959"/>
                              <a:pt x="856800" y="10336106"/>
                            </a:cubicBezTo>
                            <a:cubicBezTo>
                              <a:pt x="813105" y="10568253"/>
                              <a:pt x="862251" y="10626808"/>
                              <a:pt x="856800" y="10891519"/>
                            </a:cubicBezTo>
                            <a:cubicBezTo>
                              <a:pt x="851349" y="11156230"/>
                              <a:pt x="839651" y="11851337"/>
                              <a:pt x="856800" y="12191999"/>
                            </a:cubicBezTo>
                            <a:cubicBezTo>
                              <a:pt x="764594" y="12204865"/>
                              <a:pt x="595156" y="12184401"/>
                              <a:pt x="454104" y="12191999"/>
                            </a:cubicBezTo>
                            <a:cubicBezTo>
                              <a:pt x="313052" y="12199597"/>
                              <a:pt x="174151" y="12205566"/>
                              <a:pt x="0" y="12191999"/>
                            </a:cubicBezTo>
                            <a:cubicBezTo>
                              <a:pt x="-12239" y="12071682"/>
                              <a:pt x="-12317" y="11912424"/>
                              <a:pt x="0" y="11758506"/>
                            </a:cubicBezTo>
                            <a:cubicBezTo>
                              <a:pt x="12317" y="11604588"/>
                              <a:pt x="-12516" y="11544514"/>
                              <a:pt x="0" y="11446932"/>
                            </a:cubicBezTo>
                            <a:cubicBezTo>
                              <a:pt x="12516" y="11349350"/>
                              <a:pt x="18770" y="11024018"/>
                              <a:pt x="0" y="10769599"/>
                            </a:cubicBezTo>
                            <a:cubicBezTo>
                              <a:pt x="-18770" y="10515180"/>
                              <a:pt x="27159" y="10442705"/>
                              <a:pt x="0" y="10214186"/>
                            </a:cubicBezTo>
                            <a:cubicBezTo>
                              <a:pt x="-27159" y="9985667"/>
                              <a:pt x="-16829" y="9891298"/>
                              <a:pt x="0" y="9780693"/>
                            </a:cubicBezTo>
                            <a:cubicBezTo>
                              <a:pt x="16829" y="9670088"/>
                              <a:pt x="11727" y="9614571"/>
                              <a:pt x="0" y="9469119"/>
                            </a:cubicBezTo>
                            <a:cubicBezTo>
                              <a:pt x="-11727" y="9323667"/>
                              <a:pt x="3414" y="9043007"/>
                              <a:pt x="0" y="8913706"/>
                            </a:cubicBezTo>
                            <a:cubicBezTo>
                              <a:pt x="-3414" y="8784405"/>
                              <a:pt x="-11392" y="8436344"/>
                              <a:pt x="0" y="8114453"/>
                            </a:cubicBezTo>
                            <a:cubicBezTo>
                              <a:pt x="11392" y="7792562"/>
                              <a:pt x="-19404" y="7466618"/>
                              <a:pt x="0" y="7193279"/>
                            </a:cubicBezTo>
                            <a:cubicBezTo>
                              <a:pt x="19404" y="6919940"/>
                              <a:pt x="18549" y="6730006"/>
                              <a:pt x="0" y="6515946"/>
                            </a:cubicBezTo>
                            <a:cubicBezTo>
                              <a:pt x="-18549" y="6301886"/>
                              <a:pt x="898" y="6358646"/>
                              <a:pt x="0" y="6204373"/>
                            </a:cubicBezTo>
                            <a:cubicBezTo>
                              <a:pt x="-898" y="6050100"/>
                              <a:pt x="28550" y="5684550"/>
                              <a:pt x="0" y="5527040"/>
                            </a:cubicBezTo>
                            <a:cubicBezTo>
                              <a:pt x="-28550" y="5369530"/>
                              <a:pt x="-28963" y="5075472"/>
                              <a:pt x="0" y="4849706"/>
                            </a:cubicBezTo>
                            <a:cubicBezTo>
                              <a:pt x="28963" y="4623940"/>
                              <a:pt x="-14722" y="4513895"/>
                              <a:pt x="0" y="4294293"/>
                            </a:cubicBezTo>
                            <a:cubicBezTo>
                              <a:pt x="14722" y="4074691"/>
                              <a:pt x="13710" y="4111987"/>
                              <a:pt x="0" y="3982720"/>
                            </a:cubicBezTo>
                            <a:cubicBezTo>
                              <a:pt x="-13710" y="3853453"/>
                              <a:pt x="2165" y="3622433"/>
                              <a:pt x="0" y="3427306"/>
                            </a:cubicBezTo>
                            <a:cubicBezTo>
                              <a:pt x="-2165" y="3232179"/>
                              <a:pt x="-12113" y="2704988"/>
                              <a:pt x="0" y="2506133"/>
                            </a:cubicBezTo>
                            <a:cubicBezTo>
                              <a:pt x="12113" y="2307278"/>
                              <a:pt x="20208" y="2069433"/>
                              <a:pt x="0" y="1950720"/>
                            </a:cubicBezTo>
                            <a:cubicBezTo>
                              <a:pt x="-20208" y="1832007"/>
                              <a:pt x="29194" y="1603217"/>
                              <a:pt x="0" y="1273387"/>
                            </a:cubicBezTo>
                            <a:cubicBezTo>
                              <a:pt x="-29194" y="943557"/>
                              <a:pt x="-11413" y="1113114"/>
                              <a:pt x="0" y="961813"/>
                            </a:cubicBezTo>
                            <a:cubicBezTo>
                              <a:pt x="11413" y="810512"/>
                              <a:pt x="-16871" y="314044"/>
                              <a:pt x="0" y="0"/>
                            </a:cubicBezTo>
                            <a:close/>
                          </a:path>
                          <a:path w="856800" h="12191999" stroke="0" extrusionOk="0">
                            <a:moveTo>
                              <a:pt x="0" y="0"/>
                            </a:moveTo>
                            <a:cubicBezTo>
                              <a:pt x="199743" y="-4538"/>
                              <a:pt x="298104" y="-2738"/>
                              <a:pt x="428400" y="0"/>
                            </a:cubicBezTo>
                            <a:cubicBezTo>
                              <a:pt x="558696" y="2738"/>
                              <a:pt x="743379" y="-1871"/>
                              <a:pt x="856800" y="0"/>
                            </a:cubicBezTo>
                            <a:cubicBezTo>
                              <a:pt x="827243" y="387138"/>
                              <a:pt x="834561" y="437262"/>
                              <a:pt x="856800" y="799253"/>
                            </a:cubicBezTo>
                            <a:cubicBezTo>
                              <a:pt x="879039" y="1161244"/>
                              <a:pt x="891306" y="1390921"/>
                              <a:pt x="856800" y="1720427"/>
                            </a:cubicBezTo>
                            <a:cubicBezTo>
                              <a:pt x="822294" y="2049933"/>
                              <a:pt x="860856" y="2034605"/>
                              <a:pt x="856800" y="2153920"/>
                            </a:cubicBezTo>
                            <a:cubicBezTo>
                              <a:pt x="852744" y="2273235"/>
                              <a:pt x="846787" y="2734356"/>
                              <a:pt x="856800" y="2953173"/>
                            </a:cubicBezTo>
                            <a:cubicBezTo>
                              <a:pt x="866813" y="3171990"/>
                              <a:pt x="848279" y="3176822"/>
                              <a:pt x="856800" y="3264746"/>
                            </a:cubicBezTo>
                            <a:cubicBezTo>
                              <a:pt x="865321" y="3352670"/>
                              <a:pt x="855419" y="3828847"/>
                              <a:pt x="856800" y="4064000"/>
                            </a:cubicBezTo>
                            <a:cubicBezTo>
                              <a:pt x="858181" y="4299153"/>
                              <a:pt x="835181" y="4510520"/>
                              <a:pt x="856800" y="4741333"/>
                            </a:cubicBezTo>
                            <a:cubicBezTo>
                              <a:pt x="878419" y="4972146"/>
                              <a:pt x="870946" y="4954700"/>
                              <a:pt x="856800" y="5052906"/>
                            </a:cubicBezTo>
                            <a:cubicBezTo>
                              <a:pt x="842654" y="5151112"/>
                              <a:pt x="826913" y="5450622"/>
                              <a:pt x="856800" y="5730240"/>
                            </a:cubicBezTo>
                            <a:cubicBezTo>
                              <a:pt x="886687" y="6009858"/>
                              <a:pt x="872511" y="6033935"/>
                              <a:pt x="856800" y="6163733"/>
                            </a:cubicBezTo>
                            <a:cubicBezTo>
                              <a:pt x="841089" y="6293531"/>
                              <a:pt x="849713" y="6467784"/>
                              <a:pt x="856800" y="6719146"/>
                            </a:cubicBezTo>
                            <a:cubicBezTo>
                              <a:pt x="863887" y="6970508"/>
                              <a:pt x="862320" y="7011704"/>
                              <a:pt x="856800" y="7274559"/>
                            </a:cubicBezTo>
                            <a:cubicBezTo>
                              <a:pt x="851280" y="7537414"/>
                              <a:pt x="816314" y="7788532"/>
                              <a:pt x="856800" y="8195733"/>
                            </a:cubicBezTo>
                            <a:cubicBezTo>
                              <a:pt x="897286" y="8602934"/>
                              <a:pt x="849448" y="8427825"/>
                              <a:pt x="856800" y="8629226"/>
                            </a:cubicBezTo>
                            <a:cubicBezTo>
                              <a:pt x="864152" y="8830627"/>
                              <a:pt x="848452" y="8849384"/>
                              <a:pt x="856800" y="9062719"/>
                            </a:cubicBezTo>
                            <a:cubicBezTo>
                              <a:pt x="865148" y="9276054"/>
                              <a:pt x="849763" y="9403616"/>
                              <a:pt x="856800" y="9740053"/>
                            </a:cubicBezTo>
                            <a:cubicBezTo>
                              <a:pt x="863837" y="10076490"/>
                              <a:pt x="846283" y="9953842"/>
                              <a:pt x="856800" y="10051626"/>
                            </a:cubicBezTo>
                            <a:cubicBezTo>
                              <a:pt x="867317" y="10149410"/>
                              <a:pt x="840613" y="10532800"/>
                              <a:pt x="856800" y="10850879"/>
                            </a:cubicBezTo>
                            <a:cubicBezTo>
                              <a:pt x="872987" y="11168958"/>
                              <a:pt x="882451" y="11376032"/>
                              <a:pt x="856800" y="11528212"/>
                            </a:cubicBezTo>
                            <a:cubicBezTo>
                              <a:pt x="831149" y="11680392"/>
                              <a:pt x="835364" y="12047634"/>
                              <a:pt x="856800" y="12191999"/>
                            </a:cubicBezTo>
                            <a:cubicBezTo>
                              <a:pt x="721495" y="12212261"/>
                              <a:pt x="622214" y="12197131"/>
                              <a:pt x="436968" y="12191999"/>
                            </a:cubicBezTo>
                            <a:cubicBezTo>
                              <a:pt x="251722" y="12186867"/>
                              <a:pt x="192045" y="12182565"/>
                              <a:pt x="0" y="12191999"/>
                            </a:cubicBezTo>
                            <a:cubicBezTo>
                              <a:pt x="-198" y="11974966"/>
                              <a:pt x="9871" y="11732832"/>
                              <a:pt x="0" y="11514666"/>
                            </a:cubicBezTo>
                            <a:cubicBezTo>
                              <a:pt x="-9871" y="11296500"/>
                              <a:pt x="-22286" y="10961806"/>
                              <a:pt x="0" y="10715412"/>
                            </a:cubicBezTo>
                            <a:cubicBezTo>
                              <a:pt x="22286" y="10469018"/>
                              <a:pt x="6652" y="10424521"/>
                              <a:pt x="0" y="10159999"/>
                            </a:cubicBezTo>
                            <a:cubicBezTo>
                              <a:pt x="-6652" y="9895477"/>
                              <a:pt x="15104" y="9989473"/>
                              <a:pt x="0" y="9848426"/>
                            </a:cubicBezTo>
                            <a:cubicBezTo>
                              <a:pt x="-15104" y="9707379"/>
                              <a:pt x="12750" y="9571452"/>
                              <a:pt x="0" y="9414933"/>
                            </a:cubicBezTo>
                            <a:cubicBezTo>
                              <a:pt x="-12750" y="9258414"/>
                              <a:pt x="29123" y="9034930"/>
                              <a:pt x="0" y="8737599"/>
                            </a:cubicBezTo>
                            <a:cubicBezTo>
                              <a:pt x="-29123" y="8440268"/>
                              <a:pt x="-26327" y="8433127"/>
                              <a:pt x="0" y="8182186"/>
                            </a:cubicBezTo>
                            <a:cubicBezTo>
                              <a:pt x="26327" y="7931245"/>
                              <a:pt x="-9135" y="7838869"/>
                              <a:pt x="0" y="7504853"/>
                            </a:cubicBezTo>
                            <a:cubicBezTo>
                              <a:pt x="9135" y="7170837"/>
                              <a:pt x="28654" y="7066967"/>
                              <a:pt x="0" y="6827519"/>
                            </a:cubicBezTo>
                            <a:cubicBezTo>
                              <a:pt x="-28654" y="6588071"/>
                              <a:pt x="16202" y="6126735"/>
                              <a:pt x="0" y="5906346"/>
                            </a:cubicBezTo>
                            <a:cubicBezTo>
                              <a:pt x="-16202" y="5685957"/>
                              <a:pt x="-29240" y="5540915"/>
                              <a:pt x="0" y="5229013"/>
                            </a:cubicBezTo>
                            <a:cubicBezTo>
                              <a:pt x="29240" y="4917111"/>
                              <a:pt x="901" y="4772170"/>
                              <a:pt x="0" y="4551680"/>
                            </a:cubicBezTo>
                            <a:cubicBezTo>
                              <a:pt x="-901" y="4331190"/>
                              <a:pt x="-12006" y="4382150"/>
                              <a:pt x="0" y="4240106"/>
                            </a:cubicBezTo>
                            <a:cubicBezTo>
                              <a:pt x="12006" y="4098062"/>
                              <a:pt x="-7457" y="3949877"/>
                              <a:pt x="0" y="3684693"/>
                            </a:cubicBezTo>
                            <a:cubicBezTo>
                              <a:pt x="7457" y="3419509"/>
                              <a:pt x="-13112" y="3278907"/>
                              <a:pt x="0" y="3007360"/>
                            </a:cubicBezTo>
                            <a:cubicBezTo>
                              <a:pt x="13112" y="2735813"/>
                              <a:pt x="-29538" y="2501405"/>
                              <a:pt x="0" y="2330026"/>
                            </a:cubicBezTo>
                            <a:cubicBezTo>
                              <a:pt x="29538" y="2158647"/>
                              <a:pt x="5357" y="1773571"/>
                              <a:pt x="0" y="1408853"/>
                            </a:cubicBezTo>
                            <a:cubicBezTo>
                              <a:pt x="-5357" y="1044135"/>
                              <a:pt x="-32387" y="979643"/>
                              <a:pt x="0" y="609600"/>
                            </a:cubicBezTo>
                            <a:cubicBezTo>
                              <a:pt x="32387" y="239557"/>
                              <a:pt x="3078" y="1602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38100" dist="12700" dir="5400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L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2A52AB3-0269-09B9-81BE-2B5917F144C9}"/>
                  </a:ext>
                </a:extLst>
              </p:cNvPr>
              <p:cNvSpPr/>
              <p:nvPr/>
            </p:nvSpPr>
            <p:spPr>
              <a:xfrm rot="5400000">
                <a:off x="5667600" y="-523717"/>
                <a:ext cx="856800" cy="12191999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 w="6350" cap="rnd" cmpd="sng">
                <a:solidFill>
                  <a:schemeClr val="bg1">
                    <a:alpha val="5000"/>
                  </a:scheme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3955072867">
                      <a:custGeom>
                        <a:avLst/>
                        <a:gdLst>
                          <a:gd name="connsiteX0" fmla="*/ 0 w 856800"/>
                          <a:gd name="connsiteY0" fmla="*/ 0 h 12191999"/>
                          <a:gd name="connsiteX1" fmla="*/ 445536 w 856800"/>
                          <a:gd name="connsiteY1" fmla="*/ 0 h 12191999"/>
                          <a:gd name="connsiteX2" fmla="*/ 856800 w 856800"/>
                          <a:gd name="connsiteY2" fmla="*/ 0 h 12191999"/>
                          <a:gd name="connsiteX3" fmla="*/ 856800 w 856800"/>
                          <a:gd name="connsiteY3" fmla="*/ 677333 h 12191999"/>
                          <a:gd name="connsiteX4" fmla="*/ 856800 w 856800"/>
                          <a:gd name="connsiteY4" fmla="*/ 988907 h 12191999"/>
                          <a:gd name="connsiteX5" fmla="*/ 856800 w 856800"/>
                          <a:gd name="connsiteY5" fmla="*/ 1666240 h 12191999"/>
                          <a:gd name="connsiteX6" fmla="*/ 856800 w 856800"/>
                          <a:gd name="connsiteY6" fmla="*/ 2587413 h 12191999"/>
                          <a:gd name="connsiteX7" fmla="*/ 856800 w 856800"/>
                          <a:gd name="connsiteY7" fmla="*/ 3264746 h 12191999"/>
                          <a:gd name="connsiteX8" fmla="*/ 856800 w 856800"/>
                          <a:gd name="connsiteY8" fmla="*/ 3576320 h 12191999"/>
                          <a:gd name="connsiteX9" fmla="*/ 856800 w 856800"/>
                          <a:gd name="connsiteY9" fmla="*/ 4375573 h 12191999"/>
                          <a:gd name="connsiteX10" fmla="*/ 856800 w 856800"/>
                          <a:gd name="connsiteY10" fmla="*/ 4809066 h 12191999"/>
                          <a:gd name="connsiteX11" fmla="*/ 856800 w 856800"/>
                          <a:gd name="connsiteY11" fmla="*/ 5120640 h 12191999"/>
                          <a:gd name="connsiteX12" fmla="*/ 856800 w 856800"/>
                          <a:gd name="connsiteY12" fmla="*/ 5797973 h 12191999"/>
                          <a:gd name="connsiteX13" fmla="*/ 856800 w 856800"/>
                          <a:gd name="connsiteY13" fmla="*/ 6597226 h 12191999"/>
                          <a:gd name="connsiteX14" fmla="*/ 856800 w 856800"/>
                          <a:gd name="connsiteY14" fmla="*/ 7274559 h 12191999"/>
                          <a:gd name="connsiteX15" fmla="*/ 856800 w 856800"/>
                          <a:gd name="connsiteY15" fmla="*/ 7829973 h 12191999"/>
                          <a:gd name="connsiteX16" fmla="*/ 856800 w 856800"/>
                          <a:gd name="connsiteY16" fmla="*/ 8507306 h 12191999"/>
                          <a:gd name="connsiteX17" fmla="*/ 856800 w 856800"/>
                          <a:gd name="connsiteY17" fmla="*/ 8818879 h 12191999"/>
                          <a:gd name="connsiteX18" fmla="*/ 856800 w 856800"/>
                          <a:gd name="connsiteY18" fmla="*/ 9618133 h 12191999"/>
                          <a:gd name="connsiteX19" fmla="*/ 856800 w 856800"/>
                          <a:gd name="connsiteY19" fmla="*/ 10539306 h 12191999"/>
                          <a:gd name="connsiteX20" fmla="*/ 856800 w 856800"/>
                          <a:gd name="connsiteY20" fmla="*/ 10972799 h 12191999"/>
                          <a:gd name="connsiteX21" fmla="*/ 856800 w 856800"/>
                          <a:gd name="connsiteY21" fmla="*/ 11284372 h 12191999"/>
                          <a:gd name="connsiteX22" fmla="*/ 856800 w 856800"/>
                          <a:gd name="connsiteY22" fmla="*/ 12191999 h 12191999"/>
                          <a:gd name="connsiteX23" fmla="*/ 454104 w 856800"/>
                          <a:gd name="connsiteY23" fmla="*/ 12191999 h 12191999"/>
                          <a:gd name="connsiteX24" fmla="*/ 0 w 856800"/>
                          <a:gd name="connsiteY24" fmla="*/ 12191999 h 12191999"/>
                          <a:gd name="connsiteX25" fmla="*/ 0 w 856800"/>
                          <a:gd name="connsiteY25" fmla="*/ 11392746 h 12191999"/>
                          <a:gd name="connsiteX26" fmla="*/ 0 w 856800"/>
                          <a:gd name="connsiteY26" fmla="*/ 11081172 h 12191999"/>
                          <a:gd name="connsiteX27" fmla="*/ 0 w 856800"/>
                          <a:gd name="connsiteY27" fmla="*/ 10281919 h 12191999"/>
                          <a:gd name="connsiteX28" fmla="*/ 0 w 856800"/>
                          <a:gd name="connsiteY28" fmla="*/ 9604586 h 12191999"/>
                          <a:gd name="connsiteX29" fmla="*/ 0 w 856800"/>
                          <a:gd name="connsiteY29" fmla="*/ 9293013 h 12191999"/>
                          <a:gd name="connsiteX30" fmla="*/ 0 w 856800"/>
                          <a:gd name="connsiteY30" fmla="*/ 8615679 h 12191999"/>
                          <a:gd name="connsiteX31" fmla="*/ 0 w 856800"/>
                          <a:gd name="connsiteY31" fmla="*/ 7938346 h 12191999"/>
                          <a:gd name="connsiteX32" fmla="*/ 0 w 856800"/>
                          <a:gd name="connsiteY32" fmla="*/ 7261013 h 12191999"/>
                          <a:gd name="connsiteX33" fmla="*/ 0 w 856800"/>
                          <a:gd name="connsiteY33" fmla="*/ 6339839 h 12191999"/>
                          <a:gd name="connsiteX34" fmla="*/ 0 w 856800"/>
                          <a:gd name="connsiteY34" fmla="*/ 5784426 h 12191999"/>
                          <a:gd name="connsiteX35" fmla="*/ 0 w 856800"/>
                          <a:gd name="connsiteY35" fmla="*/ 5107093 h 12191999"/>
                          <a:gd name="connsiteX36" fmla="*/ 0 w 856800"/>
                          <a:gd name="connsiteY36" fmla="*/ 4673600 h 12191999"/>
                          <a:gd name="connsiteX37" fmla="*/ 0 w 856800"/>
                          <a:gd name="connsiteY37" fmla="*/ 3996266 h 12191999"/>
                          <a:gd name="connsiteX38" fmla="*/ 0 w 856800"/>
                          <a:gd name="connsiteY38" fmla="*/ 3440853 h 12191999"/>
                          <a:gd name="connsiteX39" fmla="*/ 0 w 856800"/>
                          <a:gd name="connsiteY39" fmla="*/ 2641600 h 12191999"/>
                          <a:gd name="connsiteX40" fmla="*/ 0 w 856800"/>
                          <a:gd name="connsiteY40" fmla="*/ 2208106 h 12191999"/>
                          <a:gd name="connsiteX41" fmla="*/ 0 w 856800"/>
                          <a:gd name="connsiteY41" fmla="*/ 1774613 h 12191999"/>
                          <a:gd name="connsiteX42" fmla="*/ 0 w 856800"/>
                          <a:gd name="connsiteY42" fmla="*/ 853440 h 12191999"/>
                          <a:gd name="connsiteX43" fmla="*/ 0 w 856800"/>
                          <a:gd name="connsiteY43" fmla="*/ 0 h 121919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</a:cxnLst>
                        <a:rect l="l" t="t" r="r" b="b"/>
                        <a:pathLst>
                          <a:path w="856800" h="12191999" fill="none" extrusionOk="0">
                            <a:moveTo>
                              <a:pt x="0" y="0"/>
                            </a:moveTo>
                            <a:cubicBezTo>
                              <a:pt x="104459" y="-20637"/>
                              <a:pt x="346667" y="-16619"/>
                              <a:pt x="445536" y="0"/>
                            </a:cubicBezTo>
                            <a:cubicBezTo>
                              <a:pt x="544405" y="16619"/>
                              <a:pt x="681095" y="-1906"/>
                              <a:pt x="856800" y="0"/>
                            </a:cubicBezTo>
                            <a:cubicBezTo>
                              <a:pt x="889240" y="239109"/>
                              <a:pt x="876096" y="373811"/>
                              <a:pt x="856800" y="677333"/>
                            </a:cubicBezTo>
                            <a:cubicBezTo>
                              <a:pt x="837504" y="980855"/>
                              <a:pt x="870423" y="864769"/>
                              <a:pt x="856800" y="988907"/>
                            </a:cubicBezTo>
                            <a:cubicBezTo>
                              <a:pt x="843177" y="1113045"/>
                              <a:pt x="839693" y="1414741"/>
                              <a:pt x="856800" y="1666240"/>
                            </a:cubicBezTo>
                            <a:cubicBezTo>
                              <a:pt x="873907" y="1917739"/>
                              <a:pt x="819357" y="2155122"/>
                              <a:pt x="856800" y="2587413"/>
                            </a:cubicBezTo>
                            <a:cubicBezTo>
                              <a:pt x="894243" y="3019704"/>
                              <a:pt x="838195" y="2971742"/>
                              <a:pt x="856800" y="3264746"/>
                            </a:cubicBezTo>
                            <a:cubicBezTo>
                              <a:pt x="875405" y="3557750"/>
                              <a:pt x="861256" y="3476815"/>
                              <a:pt x="856800" y="3576320"/>
                            </a:cubicBezTo>
                            <a:cubicBezTo>
                              <a:pt x="852344" y="3675825"/>
                              <a:pt x="880247" y="4132733"/>
                              <a:pt x="856800" y="4375573"/>
                            </a:cubicBezTo>
                            <a:cubicBezTo>
                              <a:pt x="833353" y="4618413"/>
                              <a:pt x="849782" y="4597476"/>
                              <a:pt x="856800" y="4809066"/>
                            </a:cubicBezTo>
                            <a:cubicBezTo>
                              <a:pt x="863818" y="5020656"/>
                              <a:pt x="855476" y="4987507"/>
                              <a:pt x="856800" y="5120640"/>
                            </a:cubicBezTo>
                            <a:cubicBezTo>
                              <a:pt x="858124" y="5253773"/>
                              <a:pt x="835251" y="5475438"/>
                              <a:pt x="856800" y="5797973"/>
                            </a:cubicBezTo>
                            <a:cubicBezTo>
                              <a:pt x="878349" y="6120508"/>
                              <a:pt x="849043" y="6294899"/>
                              <a:pt x="856800" y="6597226"/>
                            </a:cubicBezTo>
                            <a:cubicBezTo>
                              <a:pt x="864557" y="6899553"/>
                              <a:pt x="885331" y="7069930"/>
                              <a:pt x="856800" y="7274559"/>
                            </a:cubicBezTo>
                            <a:cubicBezTo>
                              <a:pt x="828269" y="7479188"/>
                              <a:pt x="876671" y="7710777"/>
                              <a:pt x="856800" y="7829973"/>
                            </a:cubicBezTo>
                            <a:cubicBezTo>
                              <a:pt x="836929" y="7949169"/>
                              <a:pt x="833767" y="8332863"/>
                              <a:pt x="856800" y="8507306"/>
                            </a:cubicBezTo>
                            <a:cubicBezTo>
                              <a:pt x="879833" y="8681749"/>
                              <a:pt x="852504" y="8701007"/>
                              <a:pt x="856800" y="8818879"/>
                            </a:cubicBezTo>
                            <a:cubicBezTo>
                              <a:pt x="861096" y="8936751"/>
                              <a:pt x="852156" y="9279079"/>
                              <a:pt x="856800" y="9618133"/>
                            </a:cubicBezTo>
                            <a:cubicBezTo>
                              <a:pt x="861444" y="9957187"/>
                              <a:pt x="849761" y="10094832"/>
                              <a:pt x="856800" y="10539306"/>
                            </a:cubicBezTo>
                            <a:cubicBezTo>
                              <a:pt x="863839" y="10983780"/>
                              <a:pt x="877585" y="10821042"/>
                              <a:pt x="856800" y="10972799"/>
                            </a:cubicBezTo>
                            <a:cubicBezTo>
                              <a:pt x="836015" y="11124556"/>
                              <a:pt x="842159" y="11162844"/>
                              <a:pt x="856800" y="11284372"/>
                            </a:cubicBezTo>
                            <a:cubicBezTo>
                              <a:pt x="871441" y="11405900"/>
                              <a:pt x="890476" y="11995616"/>
                              <a:pt x="856800" y="12191999"/>
                            </a:cubicBezTo>
                            <a:cubicBezTo>
                              <a:pt x="739447" y="12198696"/>
                              <a:pt x="624350" y="12210209"/>
                              <a:pt x="454104" y="12191999"/>
                            </a:cubicBezTo>
                            <a:cubicBezTo>
                              <a:pt x="283858" y="12173789"/>
                              <a:pt x="127778" y="12172713"/>
                              <a:pt x="0" y="12191999"/>
                            </a:cubicBezTo>
                            <a:cubicBezTo>
                              <a:pt x="36053" y="11842305"/>
                              <a:pt x="-25530" y="11647110"/>
                              <a:pt x="0" y="11392746"/>
                            </a:cubicBezTo>
                            <a:cubicBezTo>
                              <a:pt x="25530" y="11138382"/>
                              <a:pt x="-10671" y="11151022"/>
                              <a:pt x="0" y="11081172"/>
                            </a:cubicBezTo>
                            <a:cubicBezTo>
                              <a:pt x="10671" y="11011322"/>
                              <a:pt x="-35370" y="10624178"/>
                              <a:pt x="0" y="10281919"/>
                            </a:cubicBezTo>
                            <a:cubicBezTo>
                              <a:pt x="35370" y="9939660"/>
                              <a:pt x="-2447" y="9916167"/>
                              <a:pt x="0" y="9604586"/>
                            </a:cubicBezTo>
                            <a:cubicBezTo>
                              <a:pt x="2447" y="9293005"/>
                              <a:pt x="-1601" y="9359640"/>
                              <a:pt x="0" y="9293013"/>
                            </a:cubicBezTo>
                            <a:cubicBezTo>
                              <a:pt x="1601" y="9226386"/>
                              <a:pt x="1689" y="8756313"/>
                              <a:pt x="0" y="8615679"/>
                            </a:cubicBezTo>
                            <a:cubicBezTo>
                              <a:pt x="-1689" y="8475045"/>
                              <a:pt x="8365" y="8229579"/>
                              <a:pt x="0" y="7938346"/>
                            </a:cubicBezTo>
                            <a:cubicBezTo>
                              <a:pt x="-8365" y="7647113"/>
                              <a:pt x="-13025" y="7556133"/>
                              <a:pt x="0" y="7261013"/>
                            </a:cubicBezTo>
                            <a:cubicBezTo>
                              <a:pt x="13025" y="6965893"/>
                              <a:pt x="-13379" y="6680181"/>
                              <a:pt x="0" y="6339839"/>
                            </a:cubicBezTo>
                            <a:cubicBezTo>
                              <a:pt x="13379" y="5999497"/>
                              <a:pt x="-10057" y="6056868"/>
                              <a:pt x="0" y="5784426"/>
                            </a:cubicBezTo>
                            <a:cubicBezTo>
                              <a:pt x="10057" y="5511984"/>
                              <a:pt x="-26377" y="5248107"/>
                              <a:pt x="0" y="5107093"/>
                            </a:cubicBezTo>
                            <a:cubicBezTo>
                              <a:pt x="26377" y="4966079"/>
                              <a:pt x="16757" y="4829232"/>
                              <a:pt x="0" y="4673600"/>
                            </a:cubicBezTo>
                            <a:cubicBezTo>
                              <a:pt x="-16757" y="4517968"/>
                              <a:pt x="-30094" y="4210408"/>
                              <a:pt x="0" y="3996266"/>
                            </a:cubicBezTo>
                            <a:cubicBezTo>
                              <a:pt x="30094" y="3782124"/>
                              <a:pt x="-2982" y="3689518"/>
                              <a:pt x="0" y="3440853"/>
                            </a:cubicBezTo>
                            <a:cubicBezTo>
                              <a:pt x="2982" y="3192188"/>
                              <a:pt x="33042" y="2848030"/>
                              <a:pt x="0" y="2641600"/>
                            </a:cubicBezTo>
                            <a:cubicBezTo>
                              <a:pt x="-33042" y="2435170"/>
                              <a:pt x="-1660" y="2403716"/>
                              <a:pt x="0" y="2208106"/>
                            </a:cubicBezTo>
                            <a:cubicBezTo>
                              <a:pt x="1660" y="2012496"/>
                              <a:pt x="12539" y="1955006"/>
                              <a:pt x="0" y="1774613"/>
                            </a:cubicBezTo>
                            <a:cubicBezTo>
                              <a:pt x="-12539" y="1594220"/>
                              <a:pt x="25185" y="1264662"/>
                              <a:pt x="0" y="853440"/>
                            </a:cubicBezTo>
                            <a:cubicBezTo>
                              <a:pt x="-25185" y="442218"/>
                              <a:pt x="-36005" y="271583"/>
                              <a:pt x="0" y="0"/>
                            </a:cubicBezTo>
                            <a:close/>
                          </a:path>
                          <a:path w="856800" h="12191999" stroke="0" extrusionOk="0">
                            <a:moveTo>
                              <a:pt x="0" y="0"/>
                            </a:moveTo>
                            <a:cubicBezTo>
                              <a:pt x="129077" y="9591"/>
                              <a:pt x="271968" y="13485"/>
                              <a:pt x="411264" y="0"/>
                            </a:cubicBezTo>
                            <a:cubicBezTo>
                              <a:pt x="550560" y="-13485"/>
                              <a:pt x="746040" y="-18167"/>
                              <a:pt x="856800" y="0"/>
                            </a:cubicBezTo>
                            <a:cubicBezTo>
                              <a:pt x="881150" y="340738"/>
                              <a:pt x="870058" y="541568"/>
                              <a:pt x="856800" y="799253"/>
                            </a:cubicBezTo>
                            <a:cubicBezTo>
                              <a:pt x="843542" y="1056938"/>
                              <a:pt x="874579" y="1188569"/>
                              <a:pt x="856800" y="1476587"/>
                            </a:cubicBezTo>
                            <a:cubicBezTo>
                              <a:pt x="839021" y="1764605"/>
                              <a:pt x="844103" y="1718190"/>
                              <a:pt x="856800" y="1788160"/>
                            </a:cubicBezTo>
                            <a:cubicBezTo>
                              <a:pt x="869497" y="1858130"/>
                              <a:pt x="820656" y="2357197"/>
                              <a:pt x="856800" y="2587413"/>
                            </a:cubicBezTo>
                            <a:cubicBezTo>
                              <a:pt x="892944" y="2817629"/>
                              <a:pt x="845876" y="2744641"/>
                              <a:pt x="856800" y="2898986"/>
                            </a:cubicBezTo>
                            <a:cubicBezTo>
                              <a:pt x="867724" y="3053331"/>
                              <a:pt x="886273" y="3515087"/>
                              <a:pt x="856800" y="3820160"/>
                            </a:cubicBezTo>
                            <a:cubicBezTo>
                              <a:pt x="827327" y="4125233"/>
                              <a:pt x="887297" y="4306421"/>
                              <a:pt x="856800" y="4619413"/>
                            </a:cubicBezTo>
                            <a:cubicBezTo>
                              <a:pt x="826303" y="4932405"/>
                              <a:pt x="843942" y="4836688"/>
                              <a:pt x="856800" y="4930986"/>
                            </a:cubicBezTo>
                            <a:cubicBezTo>
                              <a:pt x="869658" y="5025284"/>
                              <a:pt x="855815" y="5365875"/>
                              <a:pt x="856800" y="5486400"/>
                            </a:cubicBezTo>
                            <a:cubicBezTo>
                              <a:pt x="857785" y="5606925"/>
                              <a:pt x="829642" y="5952670"/>
                              <a:pt x="856800" y="6407573"/>
                            </a:cubicBezTo>
                            <a:cubicBezTo>
                              <a:pt x="883958" y="6862476"/>
                              <a:pt x="876926" y="6874766"/>
                              <a:pt x="856800" y="7084906"/>
                            </a:cubicBezTo>
                            <a:cubicBezTo>
                              <a:pt x="836674" y="7295046"/>
                              <a:pt x="883773" y="7589936"/>
                              <a:pt x="856800" y="8006079"/>
                            </a:cubicBezTo>
                            <a:cubicBezTo>
                              <a:pt x="829827" y="8422222"/>
                              <a:pt x="851340" y="8208608"/>
                              <a:pt x="856800" y="8317653"/>
                            </a:cubicBezTo>
                            <a:cubicBezTo>
                              <a:pt x="862260" y="8426698"/>
                              <a:pt x="831155" y="8629431"/>
                              <a:pt x="856800" y="8873066"/>
                            </a:cubicBezTo>
                            <a:cubicBezTo>
                              <a:pt x="882445" y="9116701"/>
                              <a:pt x="829888" y="9199637"/>
                              <a:pt x="856800" y="9428479"/>
                            </a:cubicBezTo>
                            <a:cubicBezTo>
                              <a:pt x="883712" y="9657321"/>
                              <a:pt x="877016" y="10141461"/>
                              <a:pt x="856800" y="10349652"/>
                            </a:cubicBezTo>
                            <a:cubicBezTo>
                              <a:pt x="836584" y="10557843"/>
                              <a:pt x="823886" y="10829795"/>
                              <a:pt x="856800" y="11026986"/>
                            </a:cubicBezTo>
                            <a:cubicBezTo>
                              <a:pt x="889714" y="11224177"/>
                              <a:pt x="876106" y="11335808"/>
                              <a:pt x="856800" y="11460479"/>
                            </a:cubicBezTo>
                            <a:cubicBezTo>
                              <a:pt x="837494" y="11585150"/>
                              <a:pt x="820622" y="12039012"/>
                              <a:pt x="856800" y="12191999"/>
                            </a:cubicBezTo>
                            <a:cubicBezTo>
                              <a:pt x="732195" y="12183087"/>
                              <a:pt x="590277" y="12177529"/>
                              <a:pt x="445536" y="12191999"/>
                            </a:cubicBezTo>
                            <a:cubicBezTo>
                              <a:pt x="300795" y="12206469"/>
                              <a:pt x="186034" y="12170506"/>
                              <a:pt x="0" y="12191999"/>
                            </a:cubicBezTo>
                            <a:cubicBezTo>
                              <a:pt x="14708" y="11937236"/>
                              <a:pt x="-17156" y="11886280"/>
                              <a:pt x="0" y="11636586"/>
                            </a:cubicBezTo>
                            <a:cubicBezTo>
                              <a:pt x="17156" y="11386892"/>
                              <a:pt x="26518" y="11295510"/>
                              <a:pt x="0" y="10959252"/>
                            </a:cubicBezTo>
                            <a:cubicBezTo>
                              <a:pt x="-26518" y="10622994"/>
                              <a:pt x="-3406" y="10545399"/>
                              <a:pt x="0" y="10281919"/>
                            </a:cubicBezTo>
                            <a:cubicBezTo>
                              <a:pt x="3406" y="10018439"/>
                              <a:pt x="11389" y="9871961"/>
                              <a:pt x="0" y="9604586"/>
                            </a:cubicBezTo>
                            <a:cubicBezTo>
                              <a:pt x="-11389" y="9337211"/>
                              <a:pt x="12942" y="9093696"/>
                              <a:pt x="0" y="8927253"/>
                            </a:cubicBezTo>
                            <a:cubicBezTo>
                              <a:pt x="-12942" y="8760810"/>
                              <a:pt x="22899" y="8289860"/>
                              <a:pt x="0" y="8127999"/>
                            </a:cubicBezTo>
                            <a:cubicBezTo>
                              <a:pt x="-22899" y="7966138"/>
                              <a:pt x="-174" y="7845652"/>
                              <a:pt x="0" y="7694506"/>
                            </a:cubicBezTo>
                            <a:cubicBezTo>
                              <a:pt x="174" y="7543360"/>
                              <a:pt x="-5145" y="7365913"/>
                              <a:pt x="0" y="7139093"/>
                            </a:cubicBezTo>
                            <a:cubicBezTo>
                              <a:pt x="5145" y="6912273"/>
                              <a:pt x="-3788" y="6968680"/>
                              <a:pt x="0" y="6827519"/>
                            </a:cubicBezTo>
                            <a:cubicBezTo>
                              <a:pt x="3788" y="6686358"/>
                              <a:pt x="-43162" y="6310138"/>
                              <a:pt x="0" y="5906346"/>
                            </a:cubicBezTo>
                            <a:cubicBezTo>
                              <a:pt x="43162" y="5502554"/>
                              <a:pt x="-27128" y="5373258"/>
                              <a:pt x="0" y="5229013"/>
                            </a:cubicBezTo>
                            <a:cubicBezTo>
                              <a:pt x="27128" y="5084768"/>
                              <a:pt x="3694" y="5011823"/>
                              <a:pt x="0" y="4917440"/>
                            </a:cubicBezTo>
                            <a:cubicBezTo>
                              <a:pt x="-3694" y="4823057"/>
                              <a:pt x="-2299" y="4596752"/>
                              <a:pt x="0" y="4362026"/>
                            </a:cubicBezTo>
                            <a:cubicBezTo>
                              <a:pt x="2299" y="4127300"/>
                              <a:pt x="32748" y="3967535"/>
                              <a:pt x="0" y="3684693"/>
                            </a:cubicBezTo>
                            <a:cubicBezTo>
                              <a:pt x="-32748" y="3401851"/>
                              <a:pt x="13847" y="3463991"/>
                              <a:pt x="0" y="3373120"/>
                            </a:cubicBezTo>
                            <a:cubicBezTo>
                              <a:pt x="-13847" y="3282249"/>
                              <a:pt x="-10764" y="2959560"/>
                              <a:pt x="0" y="2695786"/>
                            </a:cubicBezTo>
                            <a:cubicBezTo>
                              <a:pt x="10764" y="2432012"/>
                              <a:pt x="-13552" y="2181810"/>
                              <a:pt x="0" y="1774613"/>
                            </a:cubicBezTo>
                            <a:cubicBezTo>
                              <a:pt x="13552" y="1367416"/>
                              <a:pt x="9722" y="1269544"/>
                              <a:pt x="0" y="975360"/>
                            </a:cubicBezTo>
                            <a:cubicBezTo>
                              <a:pt x="-9722" y="681176"/>
                              <a:pt x="-43454" y="29455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38100" dist="12700" dir="5400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L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 hidden="1">
                <a:extLst>
                  <a:ext uri="{FF2B5EF4-FFF2-40B4-BE49-F238E27FC236}">
                    <a16:creationId xmlns:a16="http://schemas.microsoft.com/office/drawing/2014/main" id="{4AF1E284-7676-4C61-F6C3-11658A61FA98}"/>
                  </a:ext>
                </a:extLst>
              </p:cNvPr>
              <p:cNvSpPr/>
              <p:nvPr/>
            </p:nvSpPr>
            <p:spPr>
              <a:xfrm rot="5400000">
                <a:off x="5667600" y="333600"/>
                <a:ext cx="856800" cy="12191999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 w="6350" cap="rnd" cmpd="sng">
                <a:solidFill>
                  <a:schemeClr val="bg1">
                    <a:alpha val="5000"/>
                  </a:scheme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3026269988">
                      <a:custGeom>
                        <a:avLst/>
                        <a:gdLst>
                          <a:gd name="connsiteX0" fmla="*/ 0 w 856800"/>
                          <a:gd name="connsiteY0" fmla="*/ 0 h 12191999"/>
                          <a:gd name="connsiteX1" fmla="*/ 411264 w 856800"/>
                          <a:gd name="connsiteY1" fmla="*/ 0 h 12191999"/>
                          <a:gd name="connsiteX2" fmla="*/ 856800 w 856800"/>
                          <a:gd name="connsiteY2" fmla="*/ 0 h 12191999"/>
                          <a:gd name="connsiteX3" fmla="*/ 856800 w 856800"/>
                          <a:gd name="connsiteY3" fmla="*/ 311573 h 12191999"/>
                          <a:gd name="connsiteX4" fmla="*/ 856800 w 856800"/>
                          <a:gd name="connsiteY4" fmla="*/ 988907 h 12191999"/>
                          <a:gd name="connsiteX5" fmla="*/ 856800 w 856800"/>
                          <a:gd name="connsiteY5" fmla="*/ 1910080 h 12191999"/>
                          <a:gd name="connsiteX6" fmla="*/ 856800 w 856800"/>
                          <a:gd name="connsiteY6" fmla="*/ 2221653 h 12191999"/>
                          <a:gd name="connsiteX7" fmla="*/ 856800 w 856800"/>
                          <a:gd name="connsiteY7" fmla="*/ 2533226 h 12191999"/>
                          <a:gd name="connsiteX8" fmla="*/ 856800 w 856800"/>
                          <a:gd name="connsiteY8" fmla="*/ 2966720 h 12191999"/>
                          <a:gd name="connsiteX9" fmla="*/ 856800 w 856800"/>
                          <a:gd name="connsiteY9" fmla="*/ 3765973 h 12191999"/>
                          <a:gd name="connsiteX10" fmla="*/ 856800 w 856800"/>
                          <a:gd name="connsiteY10" fmla="*/ 4443306 h 12191999"/>
                          <a:gd name="connsiteX11" fmla="*/ 856800 w 856800"/>
                          <a:gd name="connsiteY11" fmla="*/ 5120640 h 12191999"/>
                          <a:gd name="connsiteX12" fmla="*/ 856800 w 856800"/>
                          <a:gd name="connsiteY12" fmla="*/ 5554133 h 12191999"/>
                          <a:gd name="connsiteX13" fmla="*/ 856800 w 856800"/>
                          <a:gd name="connsiteY13" fmla="*/ 5865706 h 12191999"/>
                          <a:gd name="connsiteX14" fmla="*/ 856800 w 856800"/>
                          <a:gd name="connsiteY14" fmla="*/ 6786879 h 12191999"/>
                          <a:gd name="connsiteX15" fmla="*/ 856800 w 856800"/>
                          <a:gd name="connsiteY15" fmla="*/ 7342293 h 12191999"/>
                          <a:gd name="connsiteX16" fmla="*/ 856800 w 856800"/>
                          <a:gd name="connsiteY16" fmla="*/ 7775786 h 12191999"/>
                          <a:gd name="connsiteX17" fmla="*/ 856800 w 856800"/>
                          <a:gd name="connsiteY17" fmla="*/ 8087359 h 12191999"/>
                          <a:gd name="connsiteX18" fmla="*/ 856800 w 856800"/>
                          <a:gd name="connsiteY18" fmla="*/ 8520853 h 12191999"/>
                          <a:gd name="connsiteX19" fmla="*/ 856800 w 856800"/>
                          <a:gd name="connsiteY19" fmla="*/ 8832426 h 12191999"/>
                          <a:gd name="connsiteX20" fmla="*/ 856800 w 856800"/>
                          <a:gd name="connsiteY20" fmla="*/ 9143999 h 12191999"/>
                          <a:gd name="connsiteX21" fmla="*/ 856800 w 856800"/>
                          <a:gd name="connsiteY21" fmla="*/ 9577493 h 12191999"/>
                          <a:gd name="connsiteX22" fmla="*/ 856800 w 856800"/>
                          <a:gd name="connsiteY22" fmla="*/ 9889066 h 12191999"/>
                          <a:gd name="connsiteX23" fmla="*/ 856800 w 856800"/>
                          <a:gd name="connsiteY23" fmla="*/ 10566399 h 12191999"/>
                          <a:gd name="connsiteX24" fmla="*/ 856800 w 856800"/>
                          <a:gd name="connsiteY24" fmla="*/ 11487572 h 12191999"/>
                          <a:gd name="connsiteX25" fmla="*/ 856800 w 856800"/>
                          <a:gd name="connsiteY25" fmla="*/ 12191999 h 12191999"/>
                          <a:gd name="connsiteX26" fmla="*/ 445536 w 856800"/>
                          <a:gd name="connsiteY26" fmla="*/ 12191999 h 12191999"/>
                          <a:gd name="connsiteX27" fmla="*/ 0 w 856800"/>
                          <a:gd name="connsiteY27" fmla="*/ 12191999 h 12191999"/>
                          <a:gd name="connsiteX28" fmla="*/ 0 w 856800"/>
                          <a:gd name="connsiteY28" fmla="*/ 11758506 h 12191999"/>
                          <a:gd name="connsiteX29" fmla="*/ 0 w 856800"/>
                          <a:gd name="connsiteY29" fmla="*/ 11203092 h 12191999"/>
                          <a:gd name="connsiteX30" fmla="*/ 0 w 856800"/>
                          <a:gd name="connsiteY30" fmla="*/ 10769599 h 12191999"/>
                          <a:gd name="connsiteX31" fmla="*/ 0 w 856800"/>
                          <a:gd name="connsiteY31" fmla="*/ 10336106 h 12191999"/>
                          <a:gd name="connsiteX32" fmla="*/ 0 w 856800"/>
                          <a:gd name="connsiteY32" fmla="*/ 9536853 h 12191999"/>
                          <a:gd name="connsiteX33" fmla="*/ 0 w 856800"/>
                          <a:gd name="connsiteY33" fmla="*/ 9103359 h 12191999"/>
                          <a:gd name="connsiteX34" fmla="*/ 0 w 856800"/>
                          <a:gd name="connsiteY34" fmla="*/ 8547946 h 12191999"/>
                          <a:gd name="connsiteX35" fmla="*/ 0 w 856800"/>
                          <a:gd name="connsiteY35" fmla="*/ 8236373 h 12191999"/>
                          <a:gd name="connsiteX36" fmla="*/ 0 w 856800"/>
                          <a:gd name="connsiteY36" fmla="*/ 7924799 h 12191999"/>
                          <a:gd name="connsiteX37" fmla="*/ 0 w 856800"/>
                          <a:gd name="connsiteY37" fmla="*/ 7491306 h 12191999"/>
                          <a:gd name="connsiteX38" fmla="*/ 0 w 856800"/>
                          <a:gd name="connsiteY38" fmla="*/ 6692053 h 12191999"/>
                          <a:gd name="connsiteX39" fmla="*/ 0 w 856800"/>
                          <a:gd name="connsiteY39" fmla="*/ 6136639 h 12191999"/>
                          <a:gd name="connsiteX40" fmla="*/ 0 w 856800"/>
                          <a:gd name="connsiteY40" fmla="*/ 5581226 h 12191999"/>
                          <a:gd name="connsiteX41" fmla="*/ 0 w 856800"/>
                          <a:gd name="connsiteY41" fmla="*/ 5269653 h 12191999"/>
                          <a:gd name="connsiteX42" fmla="*/ 0 w 856800"/>
                          <a:gd name="connsiteY42" fmla="*/ 4836160 h 12191999"/>
                          <a:gd name="connsiteX43" fmla="*/ 0 w 856800"/>
                          <a:gd name="connsiteY43" fmla="*/ 4280746 h 12191999"/>
                          <a:gd name="connsiteX44" fmla="*/ 0 w 856800"/>
                          <a:gd name="connsiteY44" fmla="*/ 3847253 h 12191999"/>
                          <a:gd name="connsiteX45" fmla="*/ 0 w 856800"/>
                          <a:gd name="connsiteY45" fmla="*/ 3048000 h 12191999"/>
                          <a:gd name="connsiteX46" fmla="*/ 0 w 856800"/>
                          <a:gd name="connsiteY46" fmla="*/ 2126826 h 12191999"/>
                          <a:gd name="connsiteX47" fmla="*/ 0 w 856800"/>
                          <a:gd name="connsiteY47" fmla="*/ 1693333 h 12191999"/>
                          <a:gd name="connsiteX48" fmla="*/ 0 w 856800"/>
                          <a:gd name="connsiteY48" fmla="*/ 1137920 h 12191999"/>
                          <a:gd name="connsiteX49" fmla="*/ 0 w 856800"/>
                          <a:gd name="connsiteY49" fmla="*/ 0 h 121919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</a:cxnLst>
                        <a:rect l="l" t="t" r="r" b="b"/>
                        <a:pathLst>
                          <a:path w="856800" h="12191999" fill="none" extrusionOk="0">
                            <a:moveTo>
                              <a:pt x="0" y="0"/>
                            </a:moveTo>
                            <a:cubicBezTo>
                              <a:pt x="90456" y="10456"/>
                              <a:pt x="273289" y="15463"/>
                              <a:pt x="411264" y="0"/>
                            </a:cubicBezTo>
                            <a:cubicBezTo>
                              <a:pt x="549239" y="-15463"/>
                              <a:pt x="743254" y="3158"/>
                              <a:pt x="856800" y="0"/>
                            </a:cubicBezTo>
                            <a:cubicBezTo>
                              <a:pt x="853169" y="152000"/>
                              <a:pt x="866355" y="169006"/>
                              <a:pt x="856800" y="311573"/>
                            </a:cubicBezTo>
                            <a:cubicBezTo>
                              <a:pt x="847245" y="454140"/>
                              <a:pt x="826671" y="713274"/>
                              <a:pt x="856800" y="988907"/>
                            </a:cubicBezTo>
                            <a:cubicBezTo>
                              <a:pt x="886929" y="1264540"/>
                              <a:pt x="822344" y="1678478"/>
                              <a:pt x="856800" y="1910080"/>
                            </a:cubicBezTo>
                            <a:cubicBezTo>
                              <a:pt x="891256" y="2141682"/>
                              <a:pt x="865226" y="2089359"/>
                              <a:pt x="856800" y="2221653"/>
                            </a:cubicBezTo>
                            <a:cubicBezTo>
                              <a:pt x="848374" y="2353947"/>
                              <a:pt x="858067" y="2389973"/>
                              <a:pt x="856800" y="2533226"/>
                            </a:cubicBezTo>
                            <a:cubicBezTo>
                              <a:pt x="855533" y="2676479"/>
                              <a:pt x="840938" y="2797969"/>
                              <a:pt x="856800" y="2966720"/>
                            </a:cubicBezTo>
                            <a:cubicBezTo>
                              <a:pt x="872662" y="3135471"/>
                              <a:pt x="862632" y="3429303"/>
                              <a:pt x="856800" y="3765973"/>
                            </a:cubicBezTo>
                            <a:cubicBezTo>
                              <a:pt x="850968" y="4102643"/>
                              <a:pt x="854797" y="4171590"/>
                              <a:pt x="856800" y="4443306"/>
                            </a:cubicBezTo>
                            <a:cubicBezTo>
                              <a:pt x="858803" y="4715022"/>
                              <a:pt x="879626" y="4841472"/>
                              <a:pt x="856800" y="5120640"/>
                            </a:cubicBezTo>
                            <a:cubicBezTo>
                              <a:pt x="833974" y="5399808"/>
                              <a:pt x="868556" y="5407256"/>
                              <a:pt x="856800" y="5554133"/>
                            </a:cubicBezTo>
                            <a:cubicBezTo>
                              <a:pt x="845044" y="5701010"/>
                              <a:pt x="844114" y="5716793"/>
                              <a:pt x="856800" y="5865706"/>
                            </a:cubicBezTo>
                            <a:cubicBezTo>
                              <a:pt x="869486" y="6014619"/>
                              <a:pt x="859860" y="6348693"/>
                              <a:pt x="856800" y="6786879"/>
                            </a:cubicBezTo>
                            <a:cubicBezTo>
                              <a:pt x="853740" y="7225065"/>
                              <a:pt x="829841" y="7219177"/>
                              <a:pt x="856800" y="7342293"/>
                            </a:cubicBezTo>
                            <a:cubicBezTo>
                              <a:pt x="883759" y="7465409"/>
                              <a:pt x="872367" y="7561175"/>
                              <a:pt x="856800" y="7775786"/>
                            </a:cubicBezTo>
                            <a:cubicBezTo>
                              <a:pt x="841233" y="7990397"/>
                              <a:pt x="871173" y="8010869"/>
                              <a:pt x="856800" y="8087359"/>
                            </a:cubicBezTo>
                            <a:cubicBezTo>
                              <a:pt x="842427" y="8163849"/>
                              <a:pt x="855764" y="8336395"/>
                              <a:pt x="856800" y="8520853"/>
                            </a:cubicBezTo>
                            <a:cubicBezTo>
                              <a:pt x="857836" y="8705311"/>
                              <a:pt x="864504" y="8688805"/>
                              <a:pt x="856800" y="8832426"/>
                            </a:cubicBezTo>
                            <a:cubicBezTo>
                              <a:pt x="849096" y="8976047"/>
                              <a:pt x="858232" y="8990170"/>
                              <a:pt x="856800" y="9143999"/>
                            </a:cubicBezTo>
                            <a:cubicBezTo>
                              <a:pt x="855368" y="9297828"/>
                              <a:pt x="847269" y="9366230"/>
                              <a:pt x="856800" y="9577493"/>
                            </a:cubicBezTo>
                            <a:cubicBezTo>
                              <a:pt x="866331" y="9788756"/>
                              <a:pt x="871562" y="9792728"/>
                              <a:pt x="856800" y="9889066"/>
                            </a:cubicBezTo>
                            <a:cubicBezTo>
                              <a:pt x="842038" y="9985404"/>
                              <a:pt x="887730" y="10296536"/>
                              <a:pt x="856800" y="10566399"/>
                            </a:cubicBezTo>
                            <a:cubicBezTo>
                              <a:pt x="825870" y="10836262"/>
                              <a:pt x="881645" y="11059211"/>
                              <a:pt x="856800" y="11487572"/>
                            </a:cubicBezTo>
                            <a:cubicBezTo>
                              <a:pt x="831955" y="11915933"/>
                              <a:pt x="857180" y="11950470"/>
                              <a:pt x="856800" y="12191999"/>
                            </a:cubicBezTo>
                            <a:cubicBezTo>
                              <a:pt x="736049" y="12188676"/>
                              <a:pt x="565917" y="12196401"/>
                              <a:pt x="445536" y="12191999"/>
                            </a:cubicBezTo>
                            <a:cubicBezTo>
                              <a:pt x="325155" y="12187597"/>
                              <a:pt x="219567" y="12199784"/>
                              <a:pt x="0" y="12191999"/>
                            </a:cubicBezTo>
                            <a:cubicBezTo>
                              <a:pt x="-14217" y="11985948"/>
                              <a:pt x="-9294" y="11942403"/>
                              <a:pt x="0" y="11758506"/>
                            </a:cubicBezTo>
                            <a:cubicBezTo>
                              <a:pt x="9294" y="11574609"/>
                              <a:pt x="-13857" y="11334584"/>
                              <a:pt x="0" y="11203092"/>
                            </a:cubicBezTo>
                            <a:cubicBezTo>
                              <a:pt x="13857" y="11071600"/>
                              <a:pt x="-9864" y="10963628"/>
                              <a:pt x="0" y="10769599"/>
                            </a:cubicBezTo>
                            <a:cubicBezTo>
                              <a:pt x="9864" y="10575570"/>
                              <a:pt x="5847" y="10444182"/>
                              <a:pt x="0" y="10336106"/>
                            </a:cubicBezTo>
                            <a:cubicBezTo>
                              <a:pt x="-5847" y="10228030"/>
                              <a:pt x="28019" y="9791781"/>
                              <a:pt x="0" y="9536853"/>
                            </a:cubicBezTo>
                            <a:cubicBezTo>
                              <a:pt x="-28019" y="9281925"/>
                              <a:pt x="-9557" y="9278483"/>
                              <a:pt x="0" y="9103359"/>
                            </a:cubicBezTo>
                            <a:cubicBezTo>
                              <a:pt x="9557" y="8928235"/>
                              <a:pt x="-5049" y="8718844"/>
                              <a:pt x="0" y="8547946"/>
                            </a:cubicBezTo>
                            <a:cubicBezTo>
                              <a:pt x="5049" y="8377048"/>
                              <a:pt x="-6163" y="8327819"/>
                              <a:pt x="0" y="8236373"/>
                            </a:cubicBezTo>
                            <a:cubicBezTo>
                              <a:pt x="6163" y="8144927"/>
                              <a:pt x="8892" y="8046394"/>
                              <a:pt x="0" y="7924799"/>
                            </a:cubicBezTo>
                            <a:cubicBezTo>
                              <a:pt x="-8892" y="7803204"/>
                              <a:pt x="15483" y="7587737"/>
                              <a:pt x="0" y="7491306"/>
                            </a:cubicBezTo>
                            <a:cubicBezTo>
                              <a:pt x="-15483" y="7394875"/>
                              <a:pt x="24772" y="6867260"/>
                              <a:pt x="0" y="6692053"/>
                            </a:cubicBezTo>
                            <a:cubicBezTo>
                              <a:pt x="-24772" y="6516846"/>
                              <a:pt x="22023" y="6281827"/>
                              <a:pt x="0" y="6136639"/>
                            </a:cubicBezTo>
                            <a:cubicBezTo>
                              <a:pt x="-22023" y="5991451"/>
                              <a:pt x="4754" y="5780266"/>
                              <a:pt x="0" y="5581226"/>
                            </a:cubicBezTo>
                            <a:cubicBezTo>
                              <a:pt x="-4754" y="5382186"/>
                              <a:pt x="13597" y="5421531"/>
                              <a:pt x="0" y="5269653"/>
                            </a:cubicBezTo>
                            <a:cubicBezTo>
                              <a:pt x="-13597" y="5117775"/>
                              <a:pt x="17774" y="4960126"/>
                              <a:pt x="0" y="4836160"/>
                            </a:cubicBezTo>
                            <a:cubicBezTo>
                              <a:pt x="-17774" y="4712194"/>
                              <a:pt x="12623" y="4445732"/>
                              <a:pt x="0" y="4280746"/>
                            </a:cubicBezTo>
                            <a:cubicBezTo>
                              <a:pt x="-12623" y="4115760"/>
                              <a:pt x="-5197" y="4048511"/>
                              <a:pt x="0" y="3847253"/>
                            </a:cubicBezTo>
                            <a:cubicBezTo>
                              <a:pt x="5197" y="3645995"/>
                              <a:pt x="-34319" y="3409714"/>
                              <a:pt x="0" y="3048000"/>
                            </a:cubicBezTo>
                            <a:cubicBezTo>
                              <a:pt x="34319" y="2686286"/>
                              <a:pt x="26476" y="2440160"/>
                              <a:pt x="0" y="2126826"/>
                            </a:cubicBezTo>
                            <a:cubicBezTo>
                              <a:pt x="-26476" y="1813492"/>
                              <a:pt x="15322" y="1791571"/>
                              <a:pt x="0" y="1693333"/>
                            </a:cubicBezTo>
                            <a:cubicBezTo>
                              <a:pt x="-15322" y="1595095"/>
                              <a:pt x="-6216" y="1314035"/>
                              <a:pt x="0" y="1137920"/>
                            </a:cubicBezTo>
                            <a:cubicBezTo>
                              <a:pt x="6216" y="961805"/>
                              <a:pt x="41201" y="559955"/>
                              <a:pt x="0" y="0"/>
                            </a:cubicBezTo>
                            <a:close/>
                          </a:path>
                          <a:path w="856800" h="12191999" stroke="0" extrusionOk="0">
                            <a:moveTo>
                              <a:pt x="0" y="0"/>
                            </a:moveTo>
                            <a:cubicBezTo>
                              <a:pt x="174648" y="1092"/>
                              <a:pt x="304675" y="-12762"/>
                              <a:pt x="411264" y="0"/>
                            </a:cubicBezTo>
                            <a:cubicBezTo>
                              <a:pt x="517853" y="12762"/>
                              <a:pt x="767401" y="8121"/>
                              <a:pt x="856800" y="0"/>
                            </a:cubicBezTo>
                            <a:cubicBezTo>
                              <a:pt x="871681" y="199381"/>
                              <a:pt x="875662" y="331073"/>
                              <a:pt x="856800" y="433493"/>
                            </a:cubicBezTo>
                            <a:cubicBezTo>
                              <a:pt x="837938" y="535913"/>
                              <a:pt x="851627" y="771563"/>
                              <a:pt x="856800" y="988907"/>
                            </a:cubicBezTo>
                            <a:cubicBezTo>
                              <a:pt x="861973" y="1206251"/>
                              <a:pt x="870040" y="1508018"/>
                              <a:pt x="856800" y="1788160"/>
                            </a:cubicBezTo>
                            <a:cubicBezTo>
                              <a:pt x="843560" y="2068302"/>
                              <a:pt x="853588" y="1982208"/>
                              <a:pt x="856800" y="2099733"/>
                            </a:cubicBezTo>
                            <a:cubicBezTo>
                              <a:pt x="860012" y="2217258"/>
                              <a:pt x="865930" y="2305699"/>
                              <a:pt x="856800" y="2411306"/>
                            </a:cubicBezTo>
                            <a:cubicBezTo>
                              <a:pt x="847670" y="2516913"/>
                              <a:pt x="860395" y="2793227"/>
                              <a:pt x="856800" y="2966720"/>
                            </a:cubicBezTo>
                            <a:cubicBezTo>
                              <a:pt x="853205" y="3140213"/>
                              <a:pt x="849030" y="3354264"/>
                              <a:pt x="856800" y="3522133"/>
                            </a:cubicBezTo>
                            <a:cubicBezTo>
                              <a:pt x="864570" y="3690002"/>
                              <a:pt x="846554" y="3740362"/>
                              <a:pt x="856800" y="3833706"/>
                            </a:cubicBezTo>
                            <a:cubicBezTo>
                              <a:pt x="867046" y="3927050"/>
                              <a:pt x="881478" y="4298357"/>
                              <a:pt x="856800" y="4511040"/>
                            </a:cubicBezTo>
                            <a:cubicBezTo>
                              <a:pt x="832122" y="4723723"/>
                              <a:pt x="858702" y="4837628"/>
                              <a:pt x="856800" y="4944533"/>
                            </a:cubicBezTo>
                            <a:cubicBezTo>
                              <a:pt x="854898" y="5051438"/>
                              <a:pt x="892604" y="5429418"/>
                              <a:pt x="856800" y="5743786"/>
                            </a:cubicBezTo>
                            <a:cubicBezTo>
                              <a:pt x="820996" y="6058154"/>
                              <a:pt x="853531" y="6085946"/>
                              <a:pt x="856800" y="6177279"/>
                            </a:cubicBezTo>
                            <a:cubicBezTo>
                              <a:pt x="860069" y="6268612"/>
                              <a:pt x="853016" y="6396837"/>
                              <a:pt x="856800" y="6610773"/>
                            </a:cubicBezTo>
                            <a:cubicBezTo>
                              <a:pt x="860584" y="6824709"/>
                              <a:pt x="859589" y="7047736"/>
                              <a:pt x="856800" y="7288106"/>
                            </a:cubicBezTo>
                            <a:cubicBezTo>
                              <a:pt x="854011" y="7528476"/>
                              <a:pt x="860725" y="7572082"/>
                              <a:pt x="856800" y="7843519"/>
                            </a:cubicBezTo>
                            <a:cubicBezTo>
                              <a:pt x="852875" y="8114956"/>
                              <a:pt x="841788" y="8417723"/>
                              <a:pt x="856800" y="8642773"/>
                            </a:cubicBezTo>
                            <a:cubicBezTo>
                              <a:pt x="871812" y="8867823"/>
                              <a:pt x="880346" y="8927760"/>
                              <a:pt x="856800" y="9198186"/>
                            </a:cubicBezTo>
                            <a:cubicBezTo>
                              <a:pt x="833254" y="9468612"/>
                              <a:pt x="872196" y="9629708"/>
                              <a:pt x="856800" y="9875519"/>
                            </a:cubicBezTo>
                            <a:cubicBezTo>
                              <a:pt x="841404" y="10121330"/>
                              <a:pt x="876843" y="10177190"/>
                              <a:pt x="856800" y="10309012"/>
                            </a:cubicBezTo>
                            <a:cubicBezTo>
                              <a:pt x="836757" y="10440834"/>
                              <a:pt x="841794" y="10637997"/>
                              <a:pt x="856800" y="10864426"/>
                            </a:cubicBezTo>
                            <a:cubicBezTo>
                              <a:pt x="871806" y="11090855"/>
                              <a:pt x="836913" y="11726660"/>
                              <a:pt x="856800" y="12191999"/>
                            </a:cubicBezTo>
                            <a:cubicBezTo>
                              <a:pt x="662794" y="12172744"/>
                              <a:pt x="597043" y="12190221"/>
                              <a:pt x="411264" y="12191999"/>
                            </a:cubicBezTo>
                            <a:cubicBezTo>
                              <a:pt x="225485" y="12193777"/>
                              <a:pt x="204519" y="12196446"/>
                              <a:pt x="0" y="12191999"/>
                            </a:cubicBezTo>
                            <a:cubicBezTo>
                              <a:pt x="-15848" y="12006518"/>
                              <a:pt x="14222" y="11796191"/>
                              <a:pt x="0" y="11514666"/>
                            </a:cubicBezTo>
                            <a:cubicBezTo>
                              <a:pt x="-14222" y="11233141"/>
                              <a:pt x="16518" y="10899547"/>
                              <a:pt x="0" y="10715412"/>
                            </a:cubicBezTo>
                            <a:cubicBezTo>
                              <a:pt x="-16518" y="10531277"/>
                              <a:pt x="1424" y="10491401"/>
                              <a:pt x="0" y="10403839"/>
                            </a:cubicBezTo>
                            <a:cubicBezTo>
                              <a:pt x="-1424" y="10316277"/>
                              <a:pt x="23727" y="9998134"/>
                              <a:pt x="0" y="9726506"/>
                            </a:cubicBezTo>
                            <a:cubicBezTo>
                              <a:pt x="-23727" y="9454878"/>
                              <a:pt x="-11518" y="9519866"/>
                              <a:pt x="0" y="9414933"/>
                            </a:cubicBezTo>
                            <a:cubicBezTo>
                              <a:pt x="11518" y="9310000"/>
                              <a:pt x="1175" y="9255944"/>
                              <a:pt x="0" y="9103359"/>
                            </a:cubicBezTo>
                            <a:cubicBezTo>
                              <a:pt x="-1175" y="8950774"/>
                              <a:pt x="4886" y="8866745"/>
                              <a:pt x="0" y="8669866"/>
                            </a:cubicBezTo>
                            <a:cubicBezTo>
                              <a:pt x="-4886" y="8472987"/>
                              <a:pt x="17393" y="8410373"/>
                              <a:pt x="0" y="8236373"/>
                            </a:cubicBezTo>
                            <a:cubicBezTo>
                              <a:pt x="-17393" y="8062373"/>
                              <a:pt x="-13213" y="7825391"/>
                              <a:pt x="0" y="7680959"/>
                            </a:cubicBezTo>
                            <a:cubicBezTo>
                              <a:pt x="13213" y="7536527"/>
                              <a:pt x="-40360" y="7156777"/>
                              <a:pt x="0" y="6759786"/>
                            </a:cubicBezTo>
                            <a:cubicBezTo>
                              <a:pt x="40360" y="6362795"/>
                              <a:pt x="-21511" y="6139605"/>
                              <a:pt x="0" y="5838613"/>
                            </a:cubicBezTo>
                            <a:cubicBezTo>
                              <a:pt x="21511" y="5537621"/>
                              <a:pt x="16824" y="5493968"/>
                              <a:pt x="0" y="5283200"/>
                            </a:cubicBezTo>
                            <a:cubicBezTo>
                              <a:pt x="-16824" y="5072432"/>
                              <a:pt x="-9771" y="4978766"/>
                              <a:pt x="0" y="4727786"/>
                            </a:cubicBezTo>
                            <a:cubicBezTo>
                              <a:pt x="9771" y="4476806"/>
                              <a:pt x="16974" y="4390278"/>
                              <a:pt x="0" y="4294293"/>
                            </a:cubicBezTo>
                            <a:cubicBezTo>
                              <a:pt x="-16974" y="4198308"/>
                              <a:pt x="39847" y="3656146"/>
                              <a:pt x="0" y="3373120"/>
                            </a:cubicBezTo>
                            <a:cubicBezTo>
                              <a:pt x="-39847" y="3090094"/>
                              <a:pt x="-30157" y="2822855"/>
                              <a:pt x="0" y="2573866"/>
                            </a:cubicBezTo>
                            <a:cubicBezTo>
                              <a:pt x="30157" y="2324877"/>
                              <a:pt x="-4545" y="2120567"/>
                              <a:pt x="0" y="1774613"/>
                            </a:cubicBezTo>
                            <a:cubicBezTo>
                              <a:pt x="4545" y="1428659"/>
                              <a:pt x="11839" y="1241040"/>
                              <a:pt x="0" y="1097280"/>
                            </a:cubicBezTo>
                            <a:cubicBezTo>
                              <a:pt x="-11839" y="953520"/>
                              <a:pt x="11120" y="784220"/>
                              <a:pt x="0" y="663787"/>
                            </a:cubicBezTo>
                            <a:cubicBezTo>
                              <a:pt x="-11120" y="543354"/>
                              <a:pt x="17036" y="1368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38100" dist="12700" dir="5400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L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" name="Columns 12">
              <a:extLst>
                <a:ext uri="{FF2B5EF4-FFF2-40B4-BE49-F238E27FC236}">
                  <a16:creationId xmlns:a16="http://schemas.microsoft.com/office/drawing/2014/main" id="{CED51B85-B739-573F-B22F-CFCBFBCD0B47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2" name="Rectangle 31" hidden="1">
                <a:extLst>
                  <a:ext uri="{FF2B5EF4-FFF2-40B4-BE49-F238E27FC236}">
                    <a16:creationId xmlns:a16="http://schemas.microsoft.com/office/drawing/2014/main" id="{9D831750-3D7E-F800-D3B8-E35E0F371ACF}"/>
                  </a:ext>
                </a:extLst>
              </p:cNvPr>
              <p:cNvSpPr/>
              <p:nvPr/>
            </p:nvSpPr>
            <p:spPr>
              <a:xfrm>
                <a:off x="0" y="0"/>
                <a:ext cx="1015999" cy="6858000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 w="6350" cap="rnd" cmpd="sng">
                <a:solidFill>
                  <a:schemeClr val="bg1">
                    <a:alpha val="5000"/>
                  </a:scheme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637656924">
                      <a:custGeom>
                        <a:avLst/>
                        <a:gdLst>
                          <a:gd name="connsiteX0" fmla="*/ 0 w 1015999"/>
                          <a:gd name="connsiteY0" fmla="*/ 0 h 6858000"/>
                          <a:gd name="connsiteX1" fmla="*/ 528319 w 1015999"/>
                          <a:gd name="connsiteY1" fmla="*/ 0 h 6858000"/>
                          <a:gd name="connsiteX2" fmla="*/ 1015999 w 1015999"/>
                          <a:gd name="connsiteY2" fmla="*/ 0 h 6858000"/>
                          <a:gd name="connsiteX3" fmla="*/ 1015999 w 1015999"/>
                          <a:gd name="connsiteY3" fmla="*/ 617220 h 6858000"/>
                          <a:gd name="connsiteX4" fmla="*/ 1015999 w 1015999"/>
                          <a:gd name="connsiteY4" fmla="*/ 1234440 h 6858000"/>
                          <a:gd name="connsiteX5" fmla="*/ 1015999 w 1015999"/>
                          <a:gd name="connsiteY5" fmla="*/ 1988820 h 6858000"/>
                          <a:gd name="connsiteX6" fmla="*/ 1015999 w 1015999"/>
                          <a:gd name="connsiteY6" fmla="*/ 2743200 h 6858000"/>
                          <a:gd name="connsiteX7" fmla="*/ 1015999 w 1015999"/>
                          <a:gd name="connsiteY7" fmla="*/ 3497580 h 6858000"/>
                          <a:gd name="connsiteX8" fmla="*/ 1015999 w 1015999"/>
                          <a:gd name="connsiteY8" fmla="*/ 4046220 h 6858000"/>
                          <a:gd name="connsiteX9" fmla="*/ 1015999 w 1015999"/>
                          <a:gd name="connsiteY9" fmla="*/ 4732020 h 6858000"/>
                          <a:gd name="connsiteX10" fmla="*/ 1015999 w 1015999"/>
                          <a:gd name="connsiteY10" fmla="*/ 5486400 h 6858000"/>
                          <a:gd name="connsiteX11" fmla="*/ 1015999 w 1015999"/>
                          <a:gd name="connsiteY11" fmla="*/ 5966460 h 6858000"/>
                          <a:gd name="connsiteX12" fmla="*/ 1015999 w 1015999"/>
                          <a:gd name="connsiteY12" fmla="*/ 6858000 h 6858000"/>
                          <a:gd name="connsiteX13" fmla="*/ 528319 w 1015999"/>
                          <a:gd name="connsiteY13" fmla="*/ 6858000 h 6858000"/>
                          <a:gd name="connsiteX14" fmla="*/ 0 w 1015999"/>
                          <a:gd name="connsiteY14" fmla="*/ 6858000 h 6858000"/>
                          <a:gd name="connsiteX15" fmla="*/ 0 w 1015999"/>
                          <a:gd name="connsiteY15" fmla="*/ 6103620 h 6858000"/>
                          <a:gd name="connsiteX16" fmla="*/ 0 w 1015999"/>
                          <a:gd name="connsiteY16" fmla="*/ 5349240 h 6858000"/>
                          <a:gd name="connsiteX17" fmla="*/ 0 w 1015999"/>
                          <a:gd name="connsiteY17" fmla="*/ 4869180 h 6858000"/>
                          <a:gd name="connsiteX18" fmla="*/ 0 w 1015999"/>
                          <a:gd name="connsiteY18" fmla="*/ 4114800 h 6858000"/>
                          <a:gd name="connsiteX19" fmla="*/ 0 w 1015999"/>
                          <a:gd name="connsiteY19" fmla="*/ 3291840 h 6858000"/>
                          <a:gd name="connsiteX20" fmla="*/ 0 w 1015999"/>
                          <a:gd name="connsiteY20" fmla="*/ 2606040 h 6858000"/>
                          <a:gd name="connsiteX21" fmla="*/ 0 w 1015999"/>
                          <a:gd name="connsiteY21" fmla="*/ 2057400 h 6858000"/>
                          <a:gd name="connsiteX22" fmla="*/ 0 w 1015999"/>
                          <a:gd name="connsiteY22" fmla="*/ 1234440 h 6858000"/>
                          <a:gd name="connsiteX23" fmla="*/ 0 w 1015999"/>
                          <a:gd name="connsiteY23" fmla="*/ 0 h 6858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1015999" h="6858000" fill="none" extrusionOk="0">
                            <a:moveTo>
                              <a:pt x="0" y="0"/>
                            </a:moveTo>
                            <a:cubicBezTo>
                              <a:pt x="209277" y="0"/>
                              <a:pt x="308564" y="3126"/>
                              <a:pt x="528319" y="0"/>
                            </a:cubicBezTo>
                            <a:cubicBezTo>
                              <a:pt x="748074" y="-3126"/>
                              <a:pt x="834675" y="-23950"/>
                              <a:pt x="1015999" y="0"/>
                            </a:cubicBezTo>
                            <a:cubicBezTo>
                              <a:pt x="1026651" y="239452"/>
                              <a:pt x="990289" y="388048"/>
                              <a:pt x="1015999" y="617220"/>
                            </a:cubicBezTo>
                            <a:cubicBezTo>
                              <a:pt x="1041709" y="846392"/>
                              <a:pt x="1041644" y="953006"/>
                              <a:pt x="1015999" y="1234440"/>
                            </a:cubicBezTo>
                            <a:cubicBezTo>
                              <a:pt x="990354" y="1515874"/>
                              <a:pt x="1014818" y="1743025"/>
                              <a:pt x="1015999" y="1988820"/>
                            </a:cubicBezTo>
                            <a:cubicBezTo>
                              <a:pt x="1017180" y="2234615"/>
                              <a:pt x="989041" y="2416415"/>
                              <a:pt x="1015999" y="2743200"/>
                            </a:cubicBezTo>
                            <a:cubicBezTo>
                              <a:pt x="1042957" y="3069985"/>
                              <a:pt x="1008081" y="3341457"/>
                              <a:pt x="1015999" y="3497580"/>
                            </a:cubicBezTo>
                            <a:cubicBezTo>
                              <a:pt x="1023917" y="3653703"/>
                              <a:pt x="1033148" y="3920705"/>
                              <a:pt x="1015999" y="4046220"/>
                            </a:cubicBezTo>
                            <a:cubicBezTo>
                              <a:pt x="998850" y="4171735"/>
                              <a:pt x="989172" y="4487296"/>
                              <a:pt x="1015999" y="4732020"/>
                            </a:cubicBezTo>
                            <a:cubicBezTo>
                              <a:pt x="1042826" y="4976744"/>
                              <a:pt x="979397" y="5150754"/>
                              <a:pt x="1015999" y="5486400"/>
                            </a:cubicBezTo>
                            <a:cubicBezTo>
                              <a:pt x="1052601" y="5822046"/>
                              <a:pt x="996645" y="5829763"/>
                              <a:pt x="1015999" y="5966460"/>
                            </a:cubicBezTo>
                            <a:cubicBezTo>
                              <a:pt x="1035353" y="6103157"/>
                              <a:pt x="1033144" y="6417912"/>
                              <a:pt x="1015999" y="6858000"/>
                            </a:cubicBezTo>
                            <a:cubicBezTo>
                              <a:pt x="774695" y="6843668"/>
                              <a:pt x="630427" y="6846189"/>
                              <a:pt x="528319" y="6858000"/>
                            </a:cubicBezTo>
                            <a:cubicBezTo>
                              <a:pt x="426211" y="6869811"/>
                              <a:pt x="179299" y="6834527"/>
                              <a:pt x="0" y="6858000"/>
                            </a:cubicBezTo>
                            <a:cubicBezTo>
                              <a:pt x="19373" y="6596580"/>
                              <a:pt x="5664" y="6466603"/>
                              <a:pt x="0" y="6103620"/>
                            </a:cubicBezTo>
                            <a:cubicBezTo>
                              <a:pt x="-5664" y="5740637"/>
                              <a:pt x="4911" y="5587848"/>
                              <a:pt x="0" y="5349240"/>
                            </a:cubicBezTo>
                            <a:cubicBezTo>
                              <a:pt x="-4911" y="5110632"/>
                              <a:pt x="13138" y="5050673"/>
                              <a:pt x="0" y="4869180"/>
                            </a:cubicBezTo>
                            <a:cubicBezTo>
                              <a:pt x="-13138" y="4687687"/>
                              <a:pt x="5133" y="4351999"/>
                              <a:pt x="0" y="4114800"/>
                            </a:cubicBezTo>
                            <a:cubicBezTo>
                              <a:pt x="-5133" y="3877601"/>
                              <a:pt x="35991" y="3700691"/>
                              <a:pt x="0" y="3291840"/>
                            </a:cubicBezTo>
                            <a:cubicBezTo>
                              <a:pt x="-35991" y="2882989"/>
                              <a:pt x="-11793" y="2812598"/>
                              <a:pt x="0" y="2606040"/>
                            </a:cubicBezTo>
                            <a:cubicBezTo>
                              <a:pt x="11793" y="2399482"/>
                              <a:pt x="-8215" y="2171393"/>
                              <a:pt x="0" y="2057400"/>
                            </a:cubicBezTo>
                            <a:cubicBezTo>
                              <a:pt x="8215" y="1943407"/>
                              <a:pt x="-14097" y="1604273"/>
                              <a:pt x="0" y="1234440"/>
                            </a:cubicBezTo>
                            <a:cubicBezTo>
                              <a:pt x="14097" y="864607"/>
                              <a:pt x="58167" y="567802"/>
                              <a:pt x="0" y="0"/>
                            </a:cubicBezTo>
                            <a:close/>
                          </a:path>
                          <a:path w="1015999" h="6858000" stroke="0" extrusionOk="0">
                            <a:moveTo>
                              <a:pt x="0" y="0"/>
                            </a:moveTo>
                            <a:cubicBezTo>
                              <a:pt x="201525" y="-8563"/>
                              <a:pt x="383078" y="-3471"/>
                              <a:pt x="487680" y="0"/>
                            </a:cubicBezTo>
                            <a:cubicBezTo>
                              <a:pt x="592282" y="3471"/>
                              <a:pt x="803520" y="-25497"/>
                              <a:pt x="1015999" y="0"/>
                            </a:cubicBezTo>
                            <a:cubicBezTo>
                              <a:pt x="1039831" y="365965"/>
                              <a:pt x="1016786" y="583008"/>
                              <a:pt x="1015999" y="754380"/>
                            </a:cubicBezTo>
                            <a:cubicBezTo>
                              <a:pt x="1015212" y="925752"/>
                              <a:pt x="1032160" y="1104021"/>
                              <a:pt x="1015999" y="1303020"/>
                            </a:cubicBezTo>
                            <a:cubicBezTo>
                              <a:pt x="999838" y="1502019"/>
                              <a:pt x="1021809" y="1770656"/>
                              <a:pt x="1015999" y="2057400"/>
                            </a:cubicBezTo>
                            <a:cubicBezTo>
                              <a:pt x="1010189" y="2344144"/>
                              <a:pt x="1043208" y="2398352"/>
                              <a:pt x="1015999" y="2606040"/>
                            </a:cubicBezTo>
                            <a:cubicBezTo>
                              <a:pt x="988790" y="2813728"/>
                              <a:pt x="1021986" y="3014535"/>
                              <a:pt x="1015999" y="3223260"/>
                            </a:cubicBezTo>
                            <a:cubicBezTo>
                              <a:pt x="1010012" y="3431985"/>
                              <a:pt x="1030003" y="3715692"/>
                              <a:pt x="1015999" y="3840480"/>
                            </a:cubicBezTo>
                            <a:cubicBezTo>
                              <a:pt x="1001995" y="3965268"/>
                              <a:pt x="1010242" y="4251597"/>
                              <a:pt x="1015999" y="4389120"/>
                            </a:cubicBezTo>
                            <a:cubicBezTo>
                              <a:pt x="1021756" y="4526643"/>
                              <a:pt x="1045148" y="4785174"/>
                              <a:pt x="1015999" y="5006340"/>
                            </a:cubicBezTo>
                            <a:cubicBezTo>
                              <a:pt x="986850" y="5227506"/>
                              <a:pt x="997043" y="5275657"/>
                              <a:pt x="1015999" y="5486400"/>
                            </a:cubicBezTo>
                            <a:cubicBezTo>
                              <a:pt x="1034955" y="5697143"/>
                              <a:pt x="996534" y="6447583"/>
                              <a:pt x="1015999" y="6858000"/>
                            </a:cubicBezTo>
                            <a:cubicBezTo>
                              <a:pt x="818742" y="6872901"/>
                              <a:pt x="761355" y="6877499"/>
                              <a:pt x="508000" y="6858000"/>
                            </a:cubicBezTo>
                            <a:cubicBezTo>
                              <a:pt x="254645" y="6838501"/>
                              <a:pt x="113843" y="6875387"/>
                              <a:pt x="0" y="6858000"/>
                            </a:cubicBezTo>
                            <a:cubicBezTo>
                              <a:pt x="12171" y="6679106"/>
                              <a:pt x="-4555" y="6388369"/>
                              <a:pt x="0" y="6172200"/>
                            </a:cubicBezTo>
                            <a:cubicBezTo>
                              <a:pt x="4555" y="5956031"/>
                              <a:pt x="-17314" y="5555439"/>
                              <a:pt x="0" y="5349240"/>
                            </a:cubicBezTo>
                            <a:cubicBezTo>
                              <a:pt x="17314" y="5143041"/>
                              <a:pt x="100" y="5013315"/>
                              <a:pt x="0" y="4732020"/>
                            </a:cubicBezTo>
                            <a:cubicBezTo>
                              <a:pt x="-100" y="4450725"/>
                              <a:pt x="-20579" y="4383059"/>
                              <a:pt x="0" y="4251960"/>
                            </a:cubicBezTo>
                            <a:cubicBezTo>
                              <a:pt x="20579" y="4120861"/>
                              <a:pt x="-38937" y="3655991"/>
                              <a:pt x="0" y="3429000"/>
                            </a:cubicBezTo>
                            <a:cubicBezTo>
                              <a:pt x="38937" y="3202009"/>
                              <a:pt x="29335" y="2985623"/>
                              <a:pt x="0" y="2811780"/>
                            </a:cubicBezTo>
                            <a:cubicBezTo>
                              <a:pt x="-29335" y="2637937"/>
                              <a:pt x="-33114" y="2326697"/>
                              <a:pt x="0" y="2057400"/>
                            </a:cubicBezTo>
                            <a:cubicBezTo>
                              <a:pt x="33114" y="1788103"/>
                              <a:pt x="-34118" y="1596142"/>
                              <a:pt x="0" y="1371600"/>
                            </a:cubicBezTo>
                            <a:cubicBezTo>
                              <a:pt x="34118" y="1147058"/>
                              <a:pt x="-17130" y="980014"/>
                              <a:pt x="0" y="822960"/>
                            </a:cubicBezTo>
                            <a:cubicBezTo>
                              <a:pt x="17130" y="665906"/>
                              <a:pt x="-35612" y="37034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38100" dist="12700" dir="5400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L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DB6DDF-3838-D6B0-DA99-067C36784178}"/>
                  </a:ext>
                </a:extLst>
              </p:cNvPr>
              <p:cNvSpPr/>
              <p:nvPr/>
            </p:nvSpPr>
            <p:spPr>
              <a:xfrm>
                <a:off x="1016000" y="0"/>
                <a:ext cx="1015999" cy="6858000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 w="6350" cap="rnd" cmpd="sng">
                <a:solidFill>
                  <a:schemeClr val="bg1">
                    <a:alpha val="5000"/>
                  </a:scheme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494503219">
                      <a:custGeom>
                        <a:avLst/>
                        <a:gdLst>
                          <a:gd name="connsiteX0" fmla="*/ 0 w 1015999"/>
                          <a:gd name="connsiteY0" fmla="*/ 0 h 6858000"/>
                          <a:gd name="connsiteX1" fmla="*/ 497840 w 1015999"/>
                          <a:gd name="connsiteY1" fmla="*/ 0 h 6858000"/>
                          <a:gd name="connsiteX2" fmla="*/ 1015999 w 1015999"/>
                          <a:gd name="connsiteY2" fmla="*/ 0 h 6858000"/>
                          <a:gd name="connsiteX3" fmla="*/ 1015999 w 1015999"/>
                          <a:gd name="connsiteY3" fmla="*/ 822960 h 6858000"/>
                          <a:gd name="connsiteX4" fmla="*/ 1015999 w 1015999"/>
                          <a:gd name="connsiteY4" fmla="*/ 1645920 h 6858000"/>
                          <a:gd name="connsiteX5" fmla="*/ 1015999 w 1015999"/>
                          <a:gd name="connsiteY5" fmla="*/ 2331720 h 6858000"/>
                          <a:gd name="connsiteX6" fmla="*/ 1015999 w 1015999"/>
                          <a:gd name="connsiteY6" fmla="*/ 2811780 h 6858000"/>
                          <a:gd name="connsiteX7" fmla="*/ 1015999 w 1015999"/>
                          <a:gd name="connsiteY7" fmla="*/ 3497580 h 6858000"/>
                          <a:gd name="connsiteX8" fmla="*/ 1015999 w 1015999"/>
                          <a:gd name="connsiteY8" fmla="*/ 4251960 h 6858000"/>
                          <a:gd name="connsiteX9" fmla="*/ 1015999 w 1015999"/>
                          <a:gd name="connsiteY9" fmla="*/ 5074920 h 6858000"/>
                          <a:gd name="connsiteX10" fmla="*/ 1015999 w 1015999"/>
                          <a:gd name="connsiteY10" fmla="*/ 5829300 h 6858000"/>
                          <a:gd name="connsiteX11" fmla="*/ 1015999 w 1015999"/>
                          <a:gd name="connsiteY11" fmla="*/ 6858000 h 6858000"/>
                          <a:gd name="connsiteX12" fmla="*/ 538479 w 1015999"/>
                          <a:gd name="connsiteY12" fmla="*/ 6858000 h 6858000"/>
                          <a:gd name="connsiteX13" fmla="*/ 0 w 1015999"/>
                          <a:gd name="connsiteY13" fmla="*/ 6858000 h 6858000"/>
                          <a:gd name="connsiteX14" fmla="*/ 0 w 1015999"/>
                          <a:gd name="connsiteY14" fmla="*/ 6240780 h 6858000"/>
                          <a:gd name="connsiteX15" fmla="*/ 0 w 1015999"/>
                          <a:gd name="connsiteY15" fmla="*/ 5692140 h 6858000"/>
                          <a:gd name="connsiteX16" fmla="*/ 0 w 1015999"/>
                          <a:gd name="connsiteY16" fmla="*/ 4937760 h 6858000"/>
                          <a:gd name="connsiteX17" fmla="*/ 0 w 1015999"/>
                          <a:gd name="connsiteY17" fmla="*/ 4389120 h 6858000"/>
                          <a:gd name="connsiteX18" fmla="*/ 0 w 1015999"/>
                          <a:gd name="connsiteY18" fmla="*/ 3909060 h 6858000"/>
                          <a:gd name="connsiteX19" fmla="*/ 0 w 1015999"/>
                          <a:gd name="connsiteY19" fmla="*/ 3360420 h 6858000"/>
                          <a:gd name="connsiteX20" fmla="*/ 0 w 1015999"/>
                          <a:gd name="connsiteY20" fmla="*/ 2674620 h 6858000"/>
                          <a:gd name="connsiteX21" fmla="*/ 0 w 1015999"/>
                          <a:gd name="connsiteY21" fmla="*/ 2057400 h 6858000"/>
                          <a:gd name="connsiteX22" fmla="*/ 0 w 1015999"/>
                          <a:gd name="connsiteY22" fmla="*/ 1577340 h 6858000"/>
                          <a:gd name="connsiteX23" fmla="*/ 0 w 1015999"/>
                          <a:gd name="connsiteY23" fmla="*/ 1097280 h 6858000"/>
                          <a:gd name="connsiteX24" fmla="*/ 0 w 1015999"/>
                          <a:gd name="connsiteY24" fmla="*/ 617220 h 6858000"/>
                          <a:gd name="connsiteX25" fmla="*/ 0 w 1015999"/>
                          <a:gd name="connsiteY25" fmla="*/ 0 h 6858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1015999" h="6858000" fill="none" extrusionOk="0">
                            <a:moveTo>
                              <a:pt x="0" y="0"/>
                            </a:moveTo>
                            <a:cubicBezTo>
                              <a:pt x="139280" y="-6695"/>
                              <a:pt x="264013" y="-19455"/>
                              <a:pt x="497840" y="0"/>
                            </a:cubicBezTo>
                            <a:cubicBezTo>
                              <a:pt x="731667" y="19455"/>
                              <a:pt x="806519" y="14377"/>
                              <a:pt x="1015999" y="0"/>
                            </a:cubicBezTo>
                            <a:cubicBezTo>
                              <a:pt x="1019149" y="304537"/>
                              <a:pt x="1036370" y="636648"/>
                              <a:pt x="1015999" y="822960"/>
                            </a:cubicBezTo>
                            <a:cubicBezTo>
                              <a:pt x="995628" y="1009272"/>
                              <a:pt x="1020815" y="1413410"/>
                              <a:pt x="1015999" y="1645920"/>
                            </a:cubicBezTo>
                            <a:cubicBezTo>
                              <a:pt x="1011183" y="1878430"/>
                              <a:pt x="995007" y="2060461"/>
                              <a:pt x="1015999" y="2331720"/>
                            </a:cubicBezTo>
                            <a:cubicBezTo>
                              <a:pt x="1036991" y="2602979"/>
                              <a:pt x="1024815" y="2661304"/>
                              <a:pt x="1015999" y="2811780"/>
                            </a:cubicBezTo>
                            <a:cubicBezTo>
                              <a:pt x="1007183" y="2962256"/>
                              <a:pt x="1015864" y="3247737"/>
                              <a:pt x="1015999" y="3497580"/>
                            </a:cubicBezTo>
                            <a:cubicBezTo>
                              <a:pt x="1016134" y="3747423"/>
                              <a:pt x="1036347" y="4081364"/>
                              <a:pt x="1015999" y="4251960"/>
                            </a:cubicBezTo>
                            <a:cubicBezTo>
                              <a:pt x="995651" y="4422556"/>
                              <a:pt x="1044500" y="4744169"/>
                              <a:pt x="1015999" y="5074920"/>
                            </a:cubicBezTo>
                            <a:cubicBezTo>
                              <a:pt x="987498" y="5405671"/>
                              <a:pt x="1051338" y="5618882"/>
                              <a:pt x="1015999" y="5829300"/>
                            </a:cubicBezTo>
                            <a:cubicBezTo>
                              <a:pt x="980660" y="6039718"/>
                              <a:pt x="983489" y="6523534"/>
                              <a:pt x="1015999" y="6858000"/>
                            </a:cubicBezTo>
                            <a:cubicBezTo>
                              <a:pt x="836472" y="6852594"/>
                              <a:pt x="705848" y="6879637"/>
                              <a:pt x="538479" y="6858000"/>
                            </a:cubicBezTo>
                            <a:cubicBezTo>
                              <a:pt x="371110" y="6836363"/>
                              <a:pt x="204812" y="6879176"/>
                              <a:pt x="0" y="6858000"/>
                            </a:cubicBezTo>
                            <a:cubicBezTo>
                              <a:pt x="30358" y="6562056"/>
                              <a:pt x="10073" y="6499026"/>
                              <a:pt x="0" y="6240780"/>
                            </a:cubicBezTo>
                            <a:cubicBezTo>
                              <a:pt x="-10073" y="5982534"/>
                              <a:pt x="186" y="5890692"/>
                              <a:pt x="0" y="5692140"/>
                            </a:cubicBezTo>
                            <a:cubicBezTo>
                              <a:pt x="-186" y="5493588"/>
                              <a:pt x="171" y="5246366"/>
                              <a:pt x="0" y="4937760"/>
                            </a:cubicBezTo>
                            <a:cubicBezTo>
                              <a:pt x="-171" y="4629154"/>
                              <a:pt x="2770" y="4639723"/>
                              <a:pt x="0" y="4389120"/>
                            </a:cubicBezTo>
                            <a:cubicBezTo>
                              <a:pt x="-2770" y="4138517"/>
                              <a:pt x="-18761" y="4068073"/>
                              <a:pt x="0" y="3909060"/>
                            </a:cubicBezTo>
                            <a:cubicBezTo>
                              <a:pt x="18761" y="3750047"/>
                              <a:pt x="18761" y="3516116"/>
                              <a:pt x="0" y="3360420"/>
                            </a:cubicBezTo>
                            <a:cubicBezTo>
                              <a:pt x="-18761" y="3204724"/>
                              <a:pt x="-21435" y="2879490"/>
                              <a:pt x="0" y="2674620"/>
                            </a:cubicBezTo>
                            <a:cubicBezTo>
                              <a:pt x="21435" y="2469750"/>
                              <a:pt x="4393" y="2267706"/>
                              <a:pt x="0" y="2057400"/>
                            </a:cubicBezTo>
                            <a:cubicBezTo>
                              <a:pt x="-4393" y="1847094"/>
                              <a:pt x="-4890" y="1766462"/>
                              <a:pt x="0" y="1577340"/>
                            </a:cubicBezTo>
                            <a:cubicBezTo>
                              <a:pt x="4890" y="1388218"/>
                              <a:pt x="-4506" y="1239510"/>
                              <a:pt x="0" y="1097280"/>
                            </a:cubicBezTo>
                            <a:cubicBezTo>
                              <a:pt x="4506" y="955050"/>
                              <a:pt x="6595" y="789698"/>
                              <a:pt x="0" y="617220"/>
                            </a:cubicBezTo>
                            <a:cubicBezTo>
                              <a:pt x="-6595" y="444742"/>
                              <a:pt x="-22943" y="254081"/>
                              <a:pt x="0" y="0"/>
                            </a:cubicBezTo>
                            <a:close/>
                          </a:path>
                          <a:path w="1015999" h="6858000" stroke="0" extrusionOk="0">
                            <a:moveTo>
                              <a:pt x="0" y="0"/>
                            </a:moveTo>
                            <a:cubicBezTo>
                              <a:pt x="201509" y="-5555"/>
                              <a:pt x="279413" y="-4389"/>
                              <a:pt x="497840" y="0"/>
                            </a:cubicBezTo>
                            <a:cubicBezTo>
                              <a:pt x="716267" y="4389"/>
                              <a:pt x="819410" y="17553"/>
                              <a:pt x="1015999" y="0"/>
                            </a:cubicBezTo>
                            <a:cubicBezTo>
                              <a:pt x="1008491" y="138221"/>
                              <a:pt x="1030498" y="295055"/>
                              <a:pt x="1015999" y="480060"/>
                            </a:cubicBezTo>
                            <a:cubicBezTo>
                              <a:pt x="1001500" y="665065"/>
                              <a:pt x="1011648" y="858831"/>
                              <a:pt x="1015999" y="1097280"/>
                            </a:cubicBezTo>
                            <a:cubicBezTo>
                              <a:pt x="1020350" y="1335729"/>
                              <a:pt x="1011020" y="1502945"/>
                              <a:pt x="1015999" y="1714500"/>
                            </a:cubicBezTo>
                            <a:cubicBezTo>
                              <a:pt x="1020978" y="1926055"/>
                              <a:pt x="1023056" y="2277008"/>
                              <a:pt x="1015999" y="2537460"/>
                            </a:cubicBezTo>
                            <a:cubicBezTo>
                              <a:pt x="1008942" y="2797912"/>
                              <a:pt x="1015671" y="2921227"/>
                              <a:pt x="1015999" y="3154680"/>
                            </a:cubicBezTo>
                            <a:cubicBezTo>
                              <a:pt x="1016327" y="3388133"/>
                              <a:pt x="1013077" y="3570852"/>
                              <a:pt x="1015999" y="3909060"/>
                            </a:cubicBezTo>
                            <a:cubicBezTo>
                              <a:pt x="1018921" y="4247268"/>
                              <a:pt x="1007750" y="4510600"/>
                              <a:pt x="1015999" y="4732020"/>
                            </a:cubicBezTo>
                            <a:cubicBezTo>
                              <a:pt x="1024248" y="4953440"/>
                              <a:pt x="997184" y="5267075"/>
                              <a:pt x="1015999" y="5417820"/>
                            </a:cubicBezTo>
                            <a:cubicBezTo>
                              <a:pt x="1034814" y="5568565"/>
                              <a:pt x="1021612" y="5948119"/>
                              <a:pt x="1015999" y="6240780"/>
                            </a:cubicBezTo>
                            <a:cubicBezTo>
                              <a:pt x="1010386" y="6533441"/>
                              <a:pt x="1004752" y="6561119"/>
                              <a:pt x="1015999" y="6858000"/>
                            </a:cubicBezTo>
                            <a:cubicBezTo>
                              <a:pt x="802400" y="6838420"/>
                              <a:pt x="742127" y="6841195"/>
                              <a:pt x="528319" y="6858000"/>
                            </a:cubicBezTo>
                            <a:cubicBezTo>
                              <a:pt x="314511" y="6874805"/>
                              <a:pt x="263068" y="6872335"/>
                              <a:pt x="0" y="6858000"/>
                            </a:cubicBezTo>
                            <a:cubicBezTo>
                              <a:pt x="-12119" y="6609062"/>
                              <a:pt x="6131" y="6478370"/>
                              <a:pt x="0" y="6103620"/>
                            </a:cubicBezTo>
                            <a:cubicBezTo>
                              <a:pt x="-6131" y="5728870"/>
                              <a:pt x="14122" y="5731250"/>
                              <a:pt x="0" y="5486400"/>
                            </a:cubicBezTo>
                            <a:cubicBezTo>
                              <a:pt x="-14122" y="5241550"/>
                              <a:pt x="-18290" y="5173420"/>
                              <a:pt x="0" y="4937760"/>
                            </a:cubicBezTo>
                            <a:cubicBezTo>
                              <a:pt x="18290" y="4702100"/>
                              <a:pt x="-29897" y="4565492"/>
                              <a:pt x="0" y="4320540"/>
                            </a:cubicBezTo>
                            <a:cubicBezTo>
                              <a:pt x="29897" y="4075588"/>
                              <a:pt x="15444" y="3984943"/>
                              <a:pt x="0" y="3771900"/>
                            </a:cubicBezTo>
                            <a:cubicBezTo>
                              <a:pt x="-15444" y="3558857"/>
                              <a:pt x="-5126" y="3356393"/>
                              <a:pt x="0" y="3086100"/>
                            </a:cubicBezTo>
                            <a:cubicBezTo>
                              <a:pt x="5126" y="2815807"/>
                              <a:pt x="-21280" y="2743099"/>
                              <a:pt x="0" y="2537460"/>
                            </a:cubicBezTo>
                            <a:cubicBezTo>
                              <a:pt x="21280" y="2331821"/>
                              <a:pt x="-13918" y="2294991"/>
                              <a:pt x="0" y="2057400"/>
                            </a:cubicBezTo>
                            <a:cubicBezTo>
                              <a:pt x="13918" y="1819809"/>
                              <a:pt x="23060" y="1676320"/>
                              <a:pt x="0" y="1577340"/>
                            </a:cubicBezTo>
                            <a:cubicBezTo>
                              <a:pt x="-23060" y="1478360"/>
                              <a:pt x="-25845" y="1300580"/>
                              <a:pt x="0" y="1028700"/>
                            </a:cubicBezTo>
                            <a:cubicBezTo>
                              <a:pt x="25845" y="756820"/>
                              <a:pt x="5235" y="22902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38100" dist="12700" dir="5400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L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1833739-12D7-3F81-C9CD-13177DE3DD6D}"/>
                  </a:ext>
                </a:extLst>
              </p:cNvPr>
              <p:cNvSpPr/>
              <p:nvPr/>
            </p:nvSpPr>
            <p:spPr>
              <a:xfrm>
                <a:off x="2032000" y="0"/>
                <a:ext cx="1015999" cy="6858000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 w="6350" cap="rnd" cmpd="sng">
                <a:solidFill>
                  <a:schemeClr val="bg1">
                    <a:alpha val="5000"/>
                  </a:scheme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2543023549">
                      <a:custGeom>
                        <a:avLst/>
                        <a:gdLst>
                          <a:gd name="connsiteX0" fmla="*/ 0 w 1015999"/>
                          <a:gd name="connsiteY0" fmla="*/ 0 h 6858000"/>
                          <a:gd name="connsiteX1" fmla="*/ 508000 w 1015999"/>
                          <a:gd name="connsiteY1" fmla="*/ 0 h 6858000"/>
                          <a:gd name="connsiteX2" fmla="*/ 1015999 w 1015999"/>
                          <a:gd name="connsiteY2" fmla="*/ 0 h 6858000"/>
                          <a:gd name="connsiteX3" fmla="*/ 1015999 w 1015999"/>
                          <a:gd name="connsiteY3" fmla="*/ 754380 h 6858000"/>
                          <a:gd name="connsiteX4" fmla="*/ 1015999 w 1015999"/>
                          <a:gd name="connsiteY4" fmla="*/ 1440180 h 6858000"/>
                          <a:gd name="connsiteX5" fmla="*/ 1015999 w 1015999"/>
                          <a:gd name="connsiteY5" fmla="*/ 2125980 h 6858000"/>
                          <a:gd name="connsiteX6" fmla="*/ 1015999 w 1015999"/>
                          <a:gd name="connsiteY6" fmla="*/ 2606040 h 6858000"/>
                          <a:gd name="connsiteX7" fmla="*/ 1015999 w 1015999"/>
                          <a:gd name="connsiteY7" fmla="*/ 3223260 h 6858000"/>
                          <a:gd name="connsiteX8" fmla="*/ 1015999 w 1015999"/>
                          <a:gd name="connsiteY8" fmla="*/ 3909060 h 6858000"/>
                          <a:gd name="connsiteX9" fmla="*/ 1015999 w 1015999"/>
                          <a:gd name="connsiteY9" fmla="*/ 4663440 h 6858000"/>
                          <a:gd name="connsiteX10" fmla="*/ 1015999 w 1015999"/>
                          <a:gd name="connsiteY10" fmla="*/ 5486400 h 6858000"/>
                          <a:gd name="connsiteX11" fmla="*/ 1015999 w 1015999"/>
                          <a:gd name="connsiteY11" fmla="*/ 6103620 h 6858000"/>
                          <a:gd name="connsiteX12" fmla="*/ 1015999 w 1015999"/>
                          <a:gd name="connsiteY12" fmla="*/ 6858000 h 6858000"/>
                          <a:gd name="connsiteX13" fmla="*/ 487680 w 1015999"/>
                          <a:gd name="connsiteY13" fmla="*/ 6858000 h 6858000"/>
                          <a:gd name="connsiteX14" fmla="*/ 0 w 1015999"/>
                          <a:gd name="connsiteY14" fmla="*/ 6858000 h 6858000"/>
                          <a:gd name="connsiteX15" fmla="*/ 0 w 1015999"/>
                          <a:gd name="connsiteY15" fmla="*/ 6172200 h 6858000"/>
                          <a:gd name="connsiteX16" fmla="*/ 0 w 1015999"/>
                          <a:gd name="connsiteY16" fmla="*/ 5692140 h 6858000"/>
                          <a:gd name="connsiteX17" fmla="*/ 0 w 1015999"/>
                          <a:gd name="connsiteY17" fmla="*/ 4937760 h 6858000"/>
                          <a:gd name="connsiteX18" fmla="*/ 0 w 1015999"/>
                          <a:gd name="connsiteY18" fmla="*/ 4457700 h 6858000"/>
                          <a:gd name="connsiteX19" fmla="*/ 0 w 1015999"/>
                          <a:gd name="connsiteY19" fmla="*/ 3977640 h 6858000"/>
                          <a:gd name="connsiteX20" fmla="*/ 0 w 1015999"/>
                          <a:gd name="connsiteY20" fmla="*/ 3360420 h 6858000"/>
                          <a:gd name="connsiteX21" fmla="*/ 0 w 1015999"/>
                          <a:gd name="connsiteY21" fmla="*/ 2811780 h 6858000"/>
                          <a:gd name="connsiteX22" fmla="*/ 0 w 1015999"/>
                          <a:gd name="connsiteY22" fmla="*/ 2331720 h 6858000"/>
                          <a:gd name="connsiteX23" fmla="*/ 0 w 1015999"/>
                          <a:gd name="connsiteY23" fmla="*/ 1508760 h 6858000"/>
                          <a:gd name="connsiteX24" fmla="*/ 0 w 1015999"/>
                          <a:gd name="connsiteY24" fmla="*/ 960120 h 6858000"/>
                          <a:gd name="connsiteX25" fmla="*/ 0 w 1015999"/>
                          <a:gd name="connsiteY25" fmla="*/ 0 h 6858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1015999" h="6858000" fill="none" extrusionOk="0">
                            <a:moveTo>
                              <a:pt x="0" y="0"/>
                            </a:moveTo>
                            <a:cubicBezTo>
                              <a:pt x="198097" y="15841"/>
                              <a:pt x="267068" y="24542"/>
                              <a:pt x="508000" y="0"/>
                            </a:cubicBezTo>
                            <a:cubicBezTo>
                              <a:pt x="748932" y="-24542"/>
                              <a:pt x="834250" y="8387"/>
                              <a:pt x="1015999" y="0"/>
                            </a:cubicBezTo>
                            <a:cubicBezTo>
                              <a:pt x="997999" y="175823"/>
                              <a:pt x="982430" y="459314"/>
                              <a:pt x="1015999" y="754380"/>
                            </a:cubicBezTo>
                            <a:cubicBezTo>
                              <a:pt x="1049568" y="1049446"/>
                              <a:pt x="1016638" y="1168442"/>
                              <a:pt x="1015999" y="1440180"/>
                            </a:cubicBezTo>
                            <a:cubicBezTo>
                              <a:pt x="1015360" y="1711918"/>
                              <a:pt x="1029422" y="1863255"/>
                              <a:pt x="1015999" y="2125980"/>
                            </a:cubicBezTo>
                            <a:cubicBezTo>
                              <a:pt x="1002576" y="2388705"/>
                              <a:pt x="1006253" y="2450269"/>
                              <a:pt x="1015999" y="2606040"/>
                            </a:cubicBezTo>
                            <a:cubicBezTo>
                              <a:pt x="1025745" y="2761811"/>
                              <a:pt x="1044199" y="3007940"/>
                              <a:pt x="1015999" y="3223260"/>
                            </a:cubicBezTo>
                            <a:cubicBezTo>
                              <a:pt x="987799" y="3438580"/>
                              <a:pt x="1005317" y="3719583"/>
                              <a:pt x="1015999" y="3909060"/>
                            </a:cubicBezTo>
                            <a:cubicBezTo>
                              <a:pt x="1026681" y="4098537"/>
                              <a:pt x="996801" y="4383253"/>
                              <a:pt x="1015999" y="4663440"/>
                            </a:cubicBezTo>
                            <a:cubicBezTo>
                              <a:pt x="1035197" y="4943627"/>
                              <a:pt x="1019623" y="5313649"/>
                              <a:pt x="1015999" y="5486400"/>
                            </a:cubicBezTo>
                            <a:cubicBezTo>
                              <a:pt x="1012375" y="5659151"/>
                              <a:pt x="1028729" y="5820662"/>
                              <a:pt x="1015999" y="6103620"/>
                            </a:cubicBezTo>
                            <a:cubicBezTo>
                              <a:pt x="1003269" y="6386578"/>
                              <a:pt x="991437" y="6691025"/>
                              <a:pt x="1015999" y="6858000"/>
                            </a:cubicBezTo>
                            <a:cubicBezTo>
                              <a:pt x="839772" y="6852650"/>
                              <a:pt x="751533" y="6880173"/>
                              <a:pt x="487680" y="6858000"/>
                            </a:cubicBezTo>
                            <a:cubicBezTo>
                              <a:pt x="223827" y="6835827"/>
                              <a:pt x="163742" y="6854157"/>
                              <a:pt x="0" y="6858000"/>
                            </a:cubicBezTo>
                            <a:cubicBezTo>
                              <a:pt x="25402" y="6560306"/>
                              <a:pt x="33688" y="6408285"/>
                              <a:pt x="0" y="6172200"/>
                            </a:cubicBezTo>
                            <a:cubicBezTo>
                              <a:pt x="-33688" y="5936115"/>
                              <a:pt x="-5941" y="5844846"/>
                              <a:pt x="0" y="5692140"/>
                            </a:cubicBezTo>
                            <a:cubicBezTo>
                              <a:pt x="5941" y="5539434"/>
                              <a:pt x="-26010" y="5268281"/>
                              <a:pt x="0" y="4937760"/>
                            </a:cubicBezTo>
                            <a:cubicBezTo>
                              <a:pt x="26010" y="4607239"/>
                              <a:pt x="17337" y="4595815"/>
                              <a:pt x="0" y="4457700"/>
                            </a:cubicBezTo>
                            <a:cubicBezTo>
                              <a:pt x="-17337" y="4319585"/>
                              <a:pt x="17467" y="4200818"/>
                              <a:pt x="0" y="3977640"/>
                            </a:cubicBezTo>
                            <a:cubicBezTo>
                              <a:pt x="-17467" y="3754462"/>
                              <a:pt x="-5361" y="3545869"/>
                              <a:pt x="0" y="3360420"/>
                            </a:cubicBezTo>
                            <a:cubicBezTo>
                              <a:pt x="5361" y="3174971"/>
                              <a:pt x="-6967" y="2979562"/>
                              <a:pt x="0" y="2811780"/>
                            </a:cubicBezTo>
                            <a:cubicBezTo>
                              <a:pt x="6967" y="2643998"/>
                              <a:pt x="-19545" y="2451511"/>
                              <a:pt x="0" y="2331720"/>
                            </a:cubicBezTo>
                            <a:cubicBezTo>
                              <a:pt x="19545" y="2211929"/>
                              <a:pt x="37704" y="1781476"/>
                              <a:pt x="0" y="1508760"/>
                            </a:cubicBezTo>
                            <a:cubicBezTo>
                              <a:pt x="-37704" y="1236044"/>
                              <a:pt x="-16910" y="1193007"/>
                              <a:pt x="0" y="960120"/>
                            </a:cubicBezTo>
                            <a:cubicBezTo>
                              <a:pt x="16910" y="727233"/>
                              <a:pt x="46235" y="414445"/>
                              <a:pt x="0" y="0"/>
                            </a:cubicBezTo>
                            <a:close/>
                          </a:path>
                          <a:path w="1015999" h="6858000" stroke="0" extrusionOk="0">
                            <a:moveTo>
                              <a:pt x="0" y="0"/>
                            </a:moveTo>
                            <a:cubicBezTo>
                              <a:pt x="185214" y="-1310"/>
                              <a:pt x="418481" y="-169"/>
                              <a:pt x="528319" y="0"/>
                            </a:cubicBezTo>
                            <a:cubicBezTo>
                              <a:pt x="638157" y="169"/>
                              <a:pt x="810996" y="-9360"/>
                              <a:pt x="1015999" y="0"/>
                            </a:cubicBezTo>
                            <a:cubicBezTo>
                              <a:pt x="1005345" y="164312"/>
                              <a:pt x="1008928" y="514932"/>
                              <a:pt x="1015999" y="754380"/>
                            </a:cubicBezTo>
                            <a:cubicBezTo>
                              <a:pt x="1023070" y="993828"/>
                              <a:pt x="1031781" y="1188724"/>
                              <a:pt x="1015999" y="1371600"/>
                            </a:cubicBezTo>
                            <a:cubicBezTo>
                              <a:pt x="1000217" y="1554476"/>
                              <a:pt x="1008063" y="1967443"/>
                              <a:pt x="1015999" y="2125980"/>
                            </a:cubicBezTo>
                            <a:cubicBezTo>
                              <a:pt x="1023935" y="2284517"/>
                              <a:pt x="989702" y="2451283"/>
                              <a:pt x="1015999" y="2743200"/>
                            </a:cubicBezTo>
                            <a:cubicBezTo>
                              <a:pt x="1042296" y="3035117"/>
                              <a:pt x="997714" y="2993724"/>
                              <a:pt x="1015999" y="3223260"/>
                            </a:cubicBezTo>
                            <a:cubicBezTo>
                              <a:pt x="1034284" y="3452796"/>
                              <a:pt x="1008454" y="3656014"/>
                              <a:pt x="1015999" y="3977640"/>
                            </a:cubicBezTo>
                            <a:cubicBezTo>
                              <a:pt x="1023544" y="4299266"/>
                              <a:pt x="987983" y="4458561"/>
                              <a:pt x="1015999" y="4663440"/>
                            </a:cubicBezTo>
                            <a:cubicBezTo>
                              <a:pt x="1044015" y="4868319"/>
                              <a:pt x="979961" y="5187214"/>
                              <a:pt x="1015999" y="5486400"/>
                            </a:cubicBezTo>
                            <a:cubicBezTo>
                              <a:pt x="1052037" y="5785586"/>
                              <a:pt x="1024764" y="5803389"/>
                              <a:pt x="1015999" y="6035040"/>
                            </a:cubicBezTo>
                            <a:cubicBezTo>
                              <a:pt x="1007234" y="6266691"/>
                              <a:pt x="993256" y="6555146"/>
                              <a:pt x="1015999" y="6858000"/>
                            </a:cubicBezTo>
                            <a:cubicBezTo>
                              <a:pt x="873546" y="6861905"/>
                              <a:pt x="666590" y="6848613"/>
                              <a:pt x="518159" y="6858000"/>
                            </a:cubicBezTo>
                            <a:cubicBezTo>
                              <a:pt x="369728" y="6867387"/>
                              <a:pt x="150437" y="6842166"/>
                              <a:pt x="0" y="6858000"/>
                            </a:cubicBezTo>
                            <a:cubicBezTo>
                              <a:pt x="5724" y="6624498"/>
                              <a:pt x="-15318" y="6478215"/>
                              <a:pt x="0" y="6377940"/>
                            </a:cubicBezTo>
                            <a:cubicBezTo>
                              <a:pt x="15318" y="6277665"/>
                              <a:pt x="-29849" y="5909953"/>
                              <a:pt x="0" y="5554980"/>
                            </a:cubicBezTo>
                            <a:cubicBezTo>
                              <a:pt x="29849" y="5200007"/>
                              <a:pt x="19490" y="5057998"/>
                              <a:pt x="0" y="4800600"/>
                            </a:cubicBezTo>
                            <a:cubicBezTo>
                              <a:pt x="-19490" y="4543202"/>
                              <a:pt x="-29568" y="4276801"/>
                              <a:pt x="0" y="4046220"/>
                            </a:cubicBezTo>
                            <a:cubicBezTo>
                              <a:pt x="29568" y="3815639"/>
                              <a:pt x="19986" y="3440310"/>
                              <a:pt x="0" y="3223260"/>
                            </a:cubicBezTo>
                            <a:cubicBezTo>
                              <a:pt x="-19986" y="3006210"/>
                              <a:pt x="-19624" y="2899395"/>
                              <a:pt x="0" y="2743200"/>
                            </a:cubicBezTo>
                            <a:cubicBezTo>
                              <a:pt x="19624" y="2587005"/>
                              <a:pt x="-28878" y="2217920"/>
                              <a:pt x="0" y="1988820"/>
                            </a:cubicBezTo>
                            <a:cubicBezTo>
                              <a:pt x="28878" y="1759720"/>
                              <a:pt x="20737" y="1558648"/>
                              <a:pt x="0" y="1371600"/>
                            </a:cubicBezTo>
                            <a:cubicBezTo>
                              <a:pt x="-20737" y="1184552"/>
                              <a:pt x="1802" y="1100441"/>
                              <a:pt x="0" y="891540"/>
                            </a:cubicBezTo>
                            <a:cubicBezTo>
                              <a:pt x="-1802" y="682639"/>
                              <a:pt x="-15253" y="29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38100" dist="12700" dir="5400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L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C411B42-26D9-FC85-2BF3-15143320D16B}"/>
                  </a:ext>
                </a:extLst>
              </p:cNvPr>
              <p:cNvSpPr/>
              <p:nvPr/>
            </p:nvSpPr>
            <p:spPr>
              <a:xfrm>
                <a:off x="3048000" y="0"/>
                <a:ext cx="1015999" cy="6858000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 w="6350" cap="rnd" cmpd="sng">
                <a:solidFill>
                  <a:schemeClr val="bg1">
                    <a:alpha val="5000"/>
                  </a:scheme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2727503095">
                      <a:custGeom>
                        <a:avLst/>
                        <a:gdLst>
                          <a:gd name="connsiteX0" fmla="*/ 0 w 1015999"/>
                          <a:gd name="connsiteY0" fmla="*/ 0 h 6858000"/>
                          <a:gd name="connsiteX1" fmla="*/ 477520 w 1015999"/>
                          <a:gd name="connsiteY1" fmla="*/ 0 h 6858000"/>
                          <a:gd name="connsiteX2" fmla="*/ 1015999 w 1015999"/>
                          <a:gd name="connsiteY2" fmla="*/ 0 h 6858000"/>
                          <a:gd name="connsiteX3" fmla="*/ 1015999 w 1015999"/>
                          <a:gd name="connsiteY3" fmla="*/ 822960 h 6858000"/>
                          <a:gd name="connsiteX4" fmla="*/ 1015999 w 1015999"/>
                          <a:gd name="connsiteY4" fmla="*/ 1440180 h 6858000"/>
                          <a:gd name="connsiteX5" fmla="*/ 1015999 w 1015999"/>
                          <a:gd name="connsiteY5" fmla="*/ 2263140 h 6858000"/>
                          <a:gd name="connsiteX6" fmla="*/ 1015999 w 1015999"/>
                          <a:gd name="connsiteY6" fmla="*/ 2880360 h 6858000"/>
                          <a:gd name="connsiteX7" fmla="*/ 1015999 w 1015999"/>
                          <a:gd name="connsiteY7" fmla="*/ 3703320 h 6858000"/>
                          <a:gd name="connsiteX8" fmla="*/ 1015999 w 1015999"/>
                          <a:gd name="connsiteY8" fmla="*/ 4183380 h 6858000"/>
                          <a:gd name="connsiteX9" fmla="*/ 1015999 w 1015999"/>
                          <a:gd name="connsiteY9" fmla="*/ 4732020 h 6858000"/>
                          <a:gd name="connsiteX10" fmla="*/ 1015999 w 1015999"/>
                          <a:gd name="connsiteY10" fmla="*/ 5554980 h 6858000"/>
                          <a:gd name="connsiteX11" fmla="*/ 1015999 w 1015999"/>
                          <a:gd name="connsiteY11" fmla="*/ 6858000 h 6858000"/>
                          <a:gd name="connsiteX12" fmla="*/ 497840 w 1015999"/>
                          <a:gd name="connsiteY12" fmla="*/ 6858000 h 6858000"/>
                          <a:gd name="connsiteX13" fmla="*/ 0 w 1015999"/>
                          <a:gd name="connsiteY13" fmla="*/ 6858000 h 6858000"/>
                          <a:gd name="connsiteX14" fmla="*/ 0 w 1015999"/>
                          <a:gd name="connsiteY14" fmla="*/ 6377940 h 6858000"/>
                          <a:gd name="connsiteX15" fmla="*/ 0 w 1015999"/>
                          <a:gd name="connsiteY15" fmla="*/ 5692140 h 6858000"/>
                          <a:gd name="connsiteX16" fmla="*/ 0 w 1015999"/>
                          <a:gd name="connsiteY16" fmla="*/ 5212080 h 6858000"/>
                          <a:gd name="connsiteX17" fmla="*/ 0 w 1015999"/>
                          <a:gd name="connsiteY17" fmla="*/ 4732020 h 6858000"/>
                          <a:gd name="connsiteX18" fmla="*/ 0 w 1015999"/>
                          <a:gd name="connsiteY18" fmla="*/ 4046220 h 6858000"/>
                          <a:gd name="connsiteX19" fmla="*/ 0 w 1015999"/>
                          <a:gd name="connsiteY19" fmla="*/ 3223260 h 6858000"/>
                          <a:gd name="connsiteX20" fmla="*/ 0 w 1015999"/>
                          <a:gd name="connsiteY20" fmla="*/ 2743200 h 6858000"/>
                          <a:gd name="connsiteX21" fmla="*/ 0 w 1015999"/>
                          <a:gd name="connsiteY21" fmla="*/ 2057400 h 6858000"/>
                          <a:gd name="connsiteX22" fmla="*/ 0 w 1015999"/>
                          <a:gd name="connsiteY22" fmla="*/ 1303020 h 6858000"/>
                          <a:gd name="connsiteX23" fmla="*/ 0 w 1015999"/>
                          <a:gd name="connsiteY23" fmla="*/ 754380 h 6858000"/>
                          <a:gd name="connsiteX24" fmla="*/ 0 w 1015999"/>
                          <a:gd name="connsiteY24" fmla="*/ 0 h 6858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1015999" h="6858000" fill="none" extrusionOk="0">
                            <a:moveTo>
                              <a:pt x="0" y="0"/>
                            </a:moveTo>
                            <a:cubicBezTo>
                              <a:pt x="210615" y="843"/>
                              <a:pt x="319612" y="14599"/>
                              <a:pt x="477520" y="0"/>
                            </a:cubicBezTo>
                            <a:cubicBezTo>
                              <a:pt x="635428" y="-14599"/>
                              <a:pt x="746767" y="-8303"/>
                              <a:pt x="1015999" y="0"/>
                            </a:cubicBezTo>
                            <a:cubicBezTo>
                              <a:pt x="1032403" y="194101"/>
                              <a:pt x="980692" y="632058"/>
                              <a:pt x="1015999" y="822960"/>
                            </a:cubicBezTo>
                            <a:cubicBezTo>
                              <a:pt x="1051306" y="1013862"/>
                              <a:pt x="1038318" y="1159949"/>
                              <a:pt x="1015999" y="1440180"/>
                            </a:cubicBezTo>
                            <a:cubicBezTo>
                              <a:pt x="993680" y="1720411"/>
                              <a:pt x="1054458" y="2078142"/>
                              <a:pt x="1015999" y="2263140"/>
                            </a:cubicBezTo>
                            <a:cubicBezTo>
                              <a:pt x="977540" y="2448138"/>
                              <a:pt x="1041252" y="2647872"/>
                              <a:pt x="1015999" y="2880360"/>
                            </a:cubicBezTo>
                            <a:cubicBezTo>
                              <a:pt x="990746" y="3112848"/>
                              <a:pt x="1048049" y="3383525"/>
                              <a:pt x="1015999" y="3703320"/>
                            </a:cubicBezTo>
                            <a:cubicBezTo>
                              <a:pt x="983949" y="4023115"/>
                              <a:pt x="1027669" y="3966138"/>
                              <a:pt x="1015999" y="4183380"/>
                            </a:cubicBezTo>
                            <a:cubicBezTo>
                              <a:pt x="1004329" y="4400622"/>
                              <a:pt x="992341" y="4473537"/>
                              <a:pt x="1015999" y="4732020"/>
                            </a:cubicBezTo>
                            <a:cubicBezTo>
                              <a:pt x="1039657" y="4990503"/>
                              <a:pt x="1011826" y="5153397"/>
                              <a:pt x="1015999" y="5554980"/>
                            </a:cubicBezTo>
                            <a:cubicBezTo>
                              <a:pt x="1020172" y="5956563"/>
                              <a:pt x="1041524" y="6308877"/>
                              <a:pt x="1015999" y="6858000"/>
                            </a:cubicBezTo>
                            <a:cubicBezTo>
                              <a:pt x="830522" y="6863909"/>
                              <a:pt x="656401" y="6836467"/>
                              <a:pt x="497840" y="6858000"/>
                            </a:cubicBezTo>
                            <a:cubicBezTo>
                              <a:pt x="339279" y="6879533"/>
                              <a:pt x="145985" y="6868543"/>
                              <a:pt x="0" y="6858000"/>
                            </a:cubicBezTo>
                            <a:cubicBezTo>
                              <a:pt x="4424" y="6618192"/>
                              <a:pt x="18112" y="6603361"/>
                              <a:pt x="0" y="6377940"/>
                            </a:cubicBezTo>
                            <a:cubicBezTo>
                              <a:pt x="-18112" y="6152519"/>
                              <a:pt x="-6466" y="5931886"/>
                              <a:pt x="0" y="5692140"/>
                            </a:cubicBezTo>
                            <a:cubicBezTo>
                              <a:pt x="6466" y="5452394"/>
                              <a:pt x="-12013" y="5423664"/>
                              <a:pt x="0" y="5212080"/>
                            </a:cubicBezTo>
                            <a:cubicBezTo>
                              <a:pt x="12013" y="5000496"/>
                              <a:pt x="-4065" y="4955177"/>
                              <a:pt x="0" y="4732020"/>
                            </a:cubicBezTo>
                            <a:cubicBezTo>
                              <a:pt x="4065" y="4508863"/>
                              <a:pt x="2748" y="4298022"/>
                              <a:pt x="0" y="4046220"/>
                            </a:cubicBezTo>
                            <a:cubicBezTo>
                              <a:pt x="-2748" y="3794418"/>
                              <a:pt x="34813" y="3453363"/>
                              <a:pt x="0" y="3223260"/>
                            </a:cubicBezTo>
                            <a:cubicBezTo>
                              <a:pt x="-34813" y="2993157"/>
                              <a:pt x="2999" y="2923447"/>
                              <a:pt x="0" y="2743200"/>
                            </a:cubicBezTo>
                            <a:cubicBezTo>
                              <a:pt x="-2999" y="2562953"/>
                              <a:pt x="-18239" y="2196446"/>
                              <a:pt x="0" y="2057400"/>
                            </a:cubicBezTo>
                            <a:cubicBezTo>
                              <a:pt x="18239" y="1918354"/>
                              <a:pt x="3754" y="1630759"/>
                              <a:pt x="0" y="1303020"/>
                            </a:cubicBezTo>
                            <a:cubicBezTo>
                              <a:pt x="-3754" y="975281"/>
                              <a:pt x="-5599" y="898595"/>
                              <a:pt x="0" y="754380"/>
                            </a:cubicBezTo>
                            <a:cubicBezTo>
                              <a:pt x="5599" y="610165"/>
                              <a:pt x="-4407" y="368152"/>
                              <a:pt x="0" y="0"/>
                            </a:cubicBezTo>
                            <a:close/>
                          </a:path>
                          <a:path w="1015999" h="6858000" stroke="0" extrusionOk="0">
                            <a:moveTo>
                              <a:pt x="0" y="0"/>
                            </a:moveTo>
                            <a:cubicBezTo>
                              <a:pt x="144780" y="23018"/>
                              <a:pt x="350184" y="7556"/>
                              <a:pt x="508000" y="0"/>
                            </a:cubicBezTo>
                            <a:cubicBezTo>
                              <a:pt x="665816" y="-7556"/>
                              <a:pt x="867395" y="17648"/>
                              <a:pt x="1015999" y="0"/>
                            </a:cubicBezTo>
                            <a:cubicBezTo>
                              <a:pt x="1027991" y="281743"/>
                              <a:pt x="1026706" y="360980"/>
                              <a:pt x="1015999" y="617220"/>
                            </a:cubicBezTo>
                            <a:cubicBezTo>
                              <a:pt x="1005292" y="873460"/>
                              <a:pt x="1006218" y="1001718"/>
                              <a:pt x="1015999" y="1371600"/>
                            </a:cubicBezTo>
                            <a:cubicBezTo>
                              <a:pt x="1025780" y="1741482"/>
                              <a:pt x="1025154" y="1693425"/>
                              <a:pt x="1015999" y="1920240"/>
                            </a:cubicBezTo>
                            <a:cubicBezTo>
                              <a:pt x="1006844" y="2147055"/>
                              <a:pt x="981102" y="2407416"/>
                              <a:pt x="1015999" y="2743200"/>
                            </a:cubicBezTo>
                            <a:cubicBezTo>
                              <a:pt x="1050896" y="3078984"/>
                              <a:pt x="1017662" y="3170644"/>
                              <a:pt x="1015999" y="3291840"/>
                            </a:cubicBezTo>
                            <a:cubicBezTo>
                              <a:pt x="1014336" y="3413036"/>
                              <a:pt x="1023505" y="3739498"/>
                              <a:pt x="1015999" y="3909060"/>
                            </a:cubicBezTo>
                            <a:cubicBezTo>
                              <a:pt x="1008493" y="4078622"/>
                              <a:pt x="1025435" y="4348722"/>
                              <a:pt x="1015999" y="4526280"/>
                            </a:cubicBezTo>
                            <a:cubicBezTo>
                              <a:pt x="1006563" y="4703838"/>
                              <a:pt x="998915" y="4819329"/>
                              <a:pt x="1015999" y="5006340"/>
                            </a:cubicBezTo>
                            <a:cubicBezTo>
                              <a:pt x="1033083" y="5193351"/>
                              <a:pt x="999486" y="5364465"/>
                              <a:pt x="1015999" y="5486400"/>
                            </a:cubicBezTo>
                            <a:cubicBezTo>
                              <a:pt x="1032512" y="5608335"/>
                              <a:pt x="1017663" y="6002201"/>
                              <a:pt x="1015999" y="6240780"/>
                            </a:cubicBezTo>
                            <a:cubicBezTo>
                              <a:pt x="1014335" y="6479359"/>
                              <a:pt x="1015598" y="6731828"/>
                              <a:pt x="1015999" y="6858000"/>
                            </a:cubicBezTo>
                            <a:cubicBezTo>
                              <a:pt x="845882" y="6852407"/>
                              <a:pt x="652879" y="6863586"/>
                              <a:pt x="538479" y="6858000"/>
                            </a:cubicBezTo>
                            <a:cubicBezTo>
                              <a:pt x="424079" y="6852414"/>
                              <a:pt x="127701" y="6841096"/>
                              <a:pt x="0" y="6858000"/>
                            </a:cubicBezTo>
                            <a:cubicBezTo>
                              <a:pt x="33662" y="6536064"/>
                              <a:pt x="17382" y="6429347"/>
                              <a:pt x="0" y="6035040"/>
                            </a:cubicBezTo>
                            <a:cubicBezTo>
                              <a:pt x="-17382" y="5640733"/>
                              <a:pt x="-26218" y="5391264"/>
                              <a:pt x="0" y="5212080"/>
                            </a:cubicBezTo>
                            <a:cubicBezTo>
                              <a:pt x="26218" y="5032896"/>
                              <a:pt x="-3521" y="4833048"/>
                              <a:pt x="0" y="4663440"/>
                            </a:cubicBezTo>
                            <a:cubicBezTo>
                              <a:pt x="3521" y="4493832"/>
                              <a:pt x="26695" y="4230010"/>
                              <a:pt x="0" y="3840480"/>
                            </a:cubicBezTo>
                            <a:cubicBezTo>
                              <a:pt x="-26695" y="3450950"/>
                              <a:pt x="26839" y="3532115"/>
                              <a:pt x="0" y="3291840"/>
                            </a:cubicBezTo>
                            <a:cubicBezTo>
                              <a:pt x="-26839" y="3051565"/>
                              <a:pt x="-14519" y="2962187"/>
                              <a:pt x="0" y="2674620"/>
                            </a:cubicBezTo>
                            <a:cubicBezTo>
                              <a:pt x="14519" y="2387053"/>
                              <a:pt x="1127" y="2253682"/>
                              <a:pt x="0" y="2125980"/>
                            </a:cubicBezTo>
                            <a:cubicBezTo>
                              <a:pt x="-1127" y="1998278"/>
                              <a:pt x="-4654" y="1779665"/>
                              <a:pt x="0" y="1577340"/>
                            </a:cubicBezTo>
                            <a:cubicBezTo>
                              <a:pt x="4654" y="1375015"/>
                              <a:pt x="22544" y="955470"/>
                              <a:pt x="0" y="754380"/>
                            </a:cubicBezTo>
                            <a:cubicBezTo>
                              <a:pt x="-22544" y="553290"/>
                              <a:pt x="30602" y="36093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38100" dist="12700" dir="5400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L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BFAFC73-EF3E-FB17-D726-FA3F586E1CB5}"/>
                  </a:ext>
                </a:extLst>
              </p:cNvPr>
              <p:cNvSpPr/>
              <p:nvPr/>
            </p:nvSpPr>
            <p:spPr>
              <a:xfrm>
                <a:off x="4064000" y="0"/>
                <a:ext cx="1015999" cy="6858000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 w="6350" cap="rnd" cmpd="sng">
                <a:solidFill>
                  <a:schemeClr val="bg1">
                    <a:alpha val="5000"/>
                  </a:scheme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1018285184">
                      <a:custGeom>
                        <a:avLst/>
                        <a:gdLst>
                          <a:gd name="connsiteX0" fmla="*/ 0 w 1015999"/>
                          <a:gd name="connsiteY0" fmla="*/ 0 h 6858000"/>
                          <a:gd name="connsiteX1" fmla="*/ 477520 w 1015999"/>
                          <a:gd name="connsiteY1" fmla="*/ 0 h 6858000"/>
                          <a:gd name="connsiteX2" fmla="*/ 1015999 w 1015999"/>
                          <a:gd name="connsiteY2" fmla="*/ 0 h 6858000"/>
                          <a:gd name="connsiteX3" fmla="*/ 1015999 w 1015999"/>
                          <a:gd name="connsiteY3" fmla="*/ 822960 h 6858000"/>
                          <a:gd name="connsiteX4" fmla="*/ 1015999 w 1015999"/>
                          <a:gd name="connsiteY4" fmla="*/ 1440180 h 6858000"/>
                          <a:gd name="connsiteX5" fmla="*/ 1015999 w 1015999"/>
                          <a:gd name="connsiteY5" fmla="*/ 2194560 h 6858000"/>
                          <a:gd name="connsiteX6" fmla="*/ 1015999 w 1015999"/>
                          <a:gd name="connsiteY6" fmla="*/ 2743200 h 6858000"/>
                          <a:gd name="connsiteX7" fmla="*/ 1015999 w 1015999"/>
                          <a:gd name="connsiteY7" fmla="*/ 3497580 h 6858000"/>
                          <a:gd name="connsiteX8" fmla="*/ 1015999 w 1015999"/>
                          <a:gd name="connsiteY8" fmla="*/ 3977640 h 6858000"/>
                          <a:gd name="connsiteX9" fmla="*/ 1015999 w 1015999"/>
                          <a:gd name="connsiteY9" fmla="*/ 4594860 h 6858000"/>
                          <a:gd name="connsiteX10" fmla="*/ 1015999 w 1015999"/>
                          <a:gd name="connsiteY10" fmla="*/ 5074920 h 6858000"/>
                          <a:gd name="connsiteX11" fmla="*/ 1015999 w 1015999"/>
                          <a:gd name="connsiteY11" fmla="*/ 5829300 h 6858000"/>
                          <a:gd name="connsiteX12" fmla="*/ 1015999 w 1015999"/>
                          <a:gd name="connsiteY12" fmla="*/ 6858000 h 6858000"/>
                          <a:gd name="connsiteX13" fmla="*/ 487680 w 1015999"/>
                          <a:gd name="connsiteY13" fmla="*/ 6858000 h 6858000"/>
                          <a:gd name="connsiteX14" fmla="*/ 0 w 1015999"/>
                          <a:gd name="connsiteY14" fmla="*/ 6858000 h 6858000"/>
                          <a:gd name="connsiteX15" fmla="*/ 0 w 1015999"/>
                          <a:gd name="connsiteY15" fmla="*/ 6309360 h 6858000"/>
                          <a:gd name="connsiteX16" fmla="*/ 0 w 1015999"/>
                          <a:gd name="connsiteY16" fmla="*/ 5692140 h 6858000"/>
                          <a:gd name="connsiteX17" fmla="*/ 0 w 1015999"/>
                          <a:gd name="connsiteY17" fmla="*/ 4869180 h 6858000"/>
                          <a:gd name="connsiteX18" fmla="*/ 0 w 1015999"/>
                          <a:gd name="connsiteY18" fmla="*/ 4389120 h 6858000"/>
                          <a:gd name="connsiteX19" fmla="*/ 0 w 1015999"/>
                          <a:gd name="connsiteY19" fmla="*/ 3634740 h 6858000"/>
                          <a:gd name="connsiteX20" fmla="*/ 0 w 1015999"/>
                          <a:gd name="connsiteY20" fmla="*/ 3086100 h 6858000"/>
                          <a:gd name="connsiteX21" fmla="*/ 0 w 1015999"/>
                          <a:gd name="connsiteY21" fmla="*/ 2606040 h 6858000"/>
                          <a:gd name="connsiteX22" fmla="*/ 0 w 1015999"/>
                          <a:gd name="connsiteY22" fmla="*/ 2057400 h 6858000"/>
                          <a:gd name="connsiteX23" fmla="*/ 0 w 1015999"/>
                          <a:gd name="connsiteY23" fmla="*/ 1508760 h 6858000"/>
                          <a:gd name="connsiteX24" fmla="*/ 0 w 1015999"/>
                          <a:gd name="connsiteY24" fmla="*/ 891540 h 6858000"/>
                          <a:gd name="connsiteX25" fmla="*/ 0 w 1015999"/>
                          <a:gd name="connsiteY25" fmla="*/ 0 h 6858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1015999" h="6858000" fill="none" extrusionOk="0">
                            <a:moveTo>
                              <a:pt x="0" y="0"/>
                            </a:moveTo>
                            <a:cubicBezTo>
                              <a:pt x="105283" y="3049"/>
                              <a:pt x="297597" y="-18625"/>
                              <a:pt x="477520" y="0"/>
                            </a:cubicBezTo>
                            <a:cubicBezTo>
                              <a:pt x="657443" y="18625"/>
                              <a:pt x="791643" y="-26545"/>
                              <a:pt x="1015999" y="0"/>
                            </a:cubicBezTo>
                            <a:cubicBezTo>
                              <a:pt x="1040802" y="311901"/>
                              <a:pt x="1039948" y="620467"/>
                              <a:pt x="1015999" y="822960"/>
                            </a:cubicBezTo>
                            <a:cubicBezTo>
                              <a:pt x="992050" y="1025453"/>
                              <a:pt x="1011162" y="1203544"/>
                              <a:pt x="1015999" y="1440180"/>
                            </a:cubicBezTo>
                            <a:cubicBezTo>
                              <a:pt x="1020836" y="1676816"/>
                              <a:pt x="1006102" y="2024922"/>
                              <a:pt x="1015999" y="2194560"/>
                            </a:cubicBezTo>
                            <a:cubicBezTo>
                              <a:pt x="1025896" y="2364198"/>
                              <a:pt x="993057" y="2514397"/>
                              <a:pt x="1015999" y="2743200"/>
                            </a:cubicBezTo>
                            <a:cubicBezTo>
                              <a:pt x="1038941" y="2972003"/>
                              <a:pt x="1029477" y="3126822"/>
                              <a:pt x="1015999" y="3497580"/>
                            </a:cubicBezTo>
                            <a:cubicBezTo>
                              <a:pt x="1002521" y="3868338"/>
                              <a:pt x="1023373" y="3855160"/>
                              <a:pt x="1015999" y="3977640"/>
                            </a:cubicBezTo>
                            <a:cubicBezTo>
                              <a:pt x="1008625" y="4100120"/>
                              <a:pt x="1006747" y="4320297"/>
                              <a:pt x="1015999" y="4594860"/>
                            </a:cubicBezTo>
                            <a:cubicBezTo>
                              <a:pt x="1025251" y="4869423"/>
                              <a:pt x="1022367" y="4890297"/>
                              <a:pt x="1015999" y="5074920"/>
                            </a:cubicBezTo>
                            <a:cubicBezTo>
                              <a:pt x="1009631" y="5259543"/>
                              <a:pt x="1048086" y="5535218"/>
                              <a:pt x="1015999" y="5829300"/>
                            </a:cubicBezTo>
                            <a:cubicBezTo>
                              <a:pt x="983912" y="6123382"/>
                              <a:pt x="1054945" y="6638411"/>
                              <a:pt x="1015999" y="6858000"/>
                            </a:cubicBezTo>
                            <a:cubicBezTo>
                              <a:pt x="774672" y="6849041"/>
                              <a:pt x="623686" y="6878296"/>
                              <a:pt x="487680" y="6858000"/>
                            </a:cubicBezTo>
                            <a:cubicBezTo>
                              <a:pt x="351674" y="6837704"/>
                              <a:pt x="183563" y="6879913"/>
                              <a:pt x="0" y="6858000"/>
                            </a:cubicBezTo>
                            <a:cubicBezTo>
                              <a:pt x="-20304" y="6736488"/>
                              <a:pt x="516" y="6485865"/>
                              <a:pt x="0" y="6309360"/>
                            </a:cubicBezTo>
                            <a:cubicBezTo>
                              <a:pt x="-516" y="6132855"/>
                              <a:pt x="25852" y="5972386"/>
                              <a:pt x="0" y="5692140"/>
                            </a:cubicBezTo>
                            <a:cubicBezTo>
                              <a:pt x="-25852" y="5411894"/>
                              <a:pt x="11155" y="5161520"/>
                              <a:pt x="0" y="4869180"/>
                            </a:cubicBezTo>
                            <a:cubicBezTo>
                              <a:pt x="-11155" y="4576840"/>
                              <a:pt x="9217" y="4505617"/>
                              <a:pt x="0" y="4389120"/>
                            </a:cubicBezTo>
                            <a:cubicBezTo>
                              <a:pt x="-9217" y="4272623"/>
                              <a:pt x="-74" y="3841922"/>
                              <a:pt x="0" y="3634740"/>
                            </a:cubicBezTo>
                            <a:cubicBezTo>
                              <a:pt x="74" y="3427558"/>
                              <a:pt x="-12106" y="3281663"/>
                              <a:pt x="0" y="3086100"/>
                            </a:cubicBezTo>
                            <a:cubicBezTo>
                              <a:pt x="12106" y="2890537"/>
                              <a:pt x="-12892" y="2745471"/>
                              <a:pt x="0" y="2606040"/>
                            </a:cubicBezTo>
                            <a:cubicBezTo>
                              <a:pt x="12892" y="2466609"/>
                              <a:pt x="95" y="2250828"/>
                              <a:pt x="0" y="2057400"/>
                            </a:cubicBezTo>
                            <a:cubicBezTo>
                              <a:pt x="-95" y="1863972"/>
                              <a:pt x="-17331" y="1698200"/>
                              <a:pt x="0" y="1508760"/>
                            </a:cubicBezTo>
                            <a:cubicBezTo>
                              <a:pt x="17331" y="1319320"/>
                              <a:pt x="16033" y="1186490"/>
                              <a:pt x="0" y="891540"/>
                            </a:cubicBezTo>
                            <a:cubicBezTo>
                              <a:pt x="-16033" y="596590"/>
                              <a:pt x="-33469" y="284980"/>
                              <a:pt x="0" y="0"/>
                            </a:cubicBezTo>
                            <a:close/>
                          </a:path>
                          <a:path w="1015999" h="6858000" stroke="0" extrusionOk="0">
                            <a:moveTo>
                              <a:pt x="0" y="0"/>
                            </a:moveTo>
                            <a:cubicBezTo>
                              <a:pt x="153152" y="-13023"/>
                              <a:pt x="329495" y="-4892"/>
                              <a:pt x="497840" y="0"/>
                            </a:cubicBezTo>
                            <a:cubicBezTo>
                              <a:pt x="666185" y="4892"/>
                              <a:pt x="869041" y="-14508"/>
                              <a:pt x="1015999" y="0"/>
                            </a:cubicBezTo>
                            <a:cubicBezTo>
                              <a:pt x="996699" y="218870"/>
                              <a:pt x="1029558" y="380786"/>
                              <a:pt x="1015999" y="548640"/>
                            </a:cubicBezTo>
                            <a:cubicBezTo>
                              <a:pt x="1002440" y="716494"/>
                              <a:pt x="982702" y="1033867"/>
                              <a:pt x="1015999" y="1303020"/>
                            </a:cubicBezTo>
                            <a:cubicBezTo>
                              <a:pt x="1049296" y="1572173"/>
                              <a:pt x="1041164" y="1673644"/>
                              <a:pt x="1015999" y="1851660"/>
                            </a:cubicBezTo>
                            <a:cubicBezTo>
                              <a:pt x="990834" y="2029676"/>
                              <a:pt x="1013314" y="2238990"/>
                              <a:pt x="1015999" y="2537460"/>
                            </a:cubicBezTo>
                            <a:cubicBezTo>
                              <a:pt x="1018684" y="2835930"/>
                              <a:pt x="998061" y="2886519"/>
                              <a:pt x="1015999" y="3154680"/>
                            </a:cubicBezTo>
                            <a:cubicBezTo>
                              <a:pt x="1033937" y="3422841"/>
                              <a:pt x="1015281" y="3746509"/>
                              <a:pt x="1015999" y="3909060"/>
                            </a:cubicBezTo>
                            <a:cubicBezTo>
                              <a:pt x="1016717" y="4071611"/>
                              <a:pt x="1033071" y="4523771"/>
                              <a:pt x="1015999" y="4732020"/>
                            </a:cubicBezTo>
                            <a:cubicBezTo>
                              <a:pt x="998927" y="4940269"/>
                              <a:pt x="1021690" y="5116236"/>
                              <a:pt x="1015999" y="5280660"/>
                            </a:cubicBezTo>
                            <a:cubicBezTo>
                              <a:pt x="1010308" y="5445084"/>
                              <a:pt x="1001883" y="5577237"/>
                              <a:pt x="1015999" y="5760720"/>
                            </a:cubicBezTo>
                            <a:cubicBezTo>
                              <a:pt x="1030115" y="5944203"/>
                              <a:pt x="1052266" y="6583053"/>
                              <a:pt x="1015999" y="6858000"/>
                            </a:cubicBezTo>
                            <a:cubicBezTo>
                              <a:pt x="800280" y="6838617"/>
                              <a:pt x="745503" y="6860616"/>
                              <a:pt x="518159" y="6858000"/>
                            </a:cubicBezTo>
                            <a:cubicBezTo>
                              <a:pt x="290815" y="6855384"/>
                              <a:pt x="176457" y="6878685"/>
                              <a:pt x="0" y="6858000"/>
                            </a:cubicBezTo>
                            <a:cubicBezTo>
                              <a:pt x="8157" y="6587500"/>
                              <a:pt x="-4591" y="6416085"/>
                              <a:pt x="0" y="6240780"/>
                            </a:cubicBezTo>
                            <a:cubicBezTo>
                              <a:pt x="4591" y="6065475"/>
                              <a:pt x="5790" y="5704647"/>
                              <a:pt x="0" y="5486400"/>
                            </a:cubicBezTo>
                            <a:cubicBezTo>
                              <a:pt x="-5790" y="5268153"/>
                              <a:pt x="2367" y="4999142"/>
                              <a:pt x="0" y="4732020"/>
                            </a:cubicBezTo>
                            <a:cubicBezTo>
                              <a:pt x="-2367" y="4464898"/>
                              <a:pt x="28004" y="4247545"/>
                              <a:pt x="0" y="4114800"/>
                            </a:cubicBezTo>
                            <a:cubicBezTo>
                              <a:pt x="-28004" y="3982055"/>
                              <a:pt x="3210" y="3513010"/>
                              <a:pt x="0" y="3360420"/>
                            </a:cubicBezTo>
                            <a:cubicBezTo>
                              <a:pt x="-3210" y="3207830"/>
                              <a:pt x="-10021" y="2793962"/>
                              <a:pt x="0" y="2537460"/>
                            </a:cubicBezTo>
                            <a:cubicBezTo>
                              <a:pt x="10021" y="2280958"/>
                              <a:pt x="-9973" y="2147197"/>
                              <a:pt x="0" y="1988820"/>
                            </a:cubicBezTo>
                            <a:cubicBezTo>
                              <a:pt x="9973" y="1830443"/>
                              <a:pt x="14608" y="1638271"/>
                              <a:pt x="0" y="1508760"/>
                            </a:cubicBezTo>
                            <a:cubicBezTo>
                              <a:pt x="-14608" y="1379249"/>
                              <a:pt x="-14704" y="1081923"/>
                              <a:pt x="0" y="754380"/>
                            </a:cubicBezTo>
                            <a:cubicBezTo>
                              <a:pt x="14704" y="426837"/>
                              <a:pt x="-9407" y="20396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38100" dist="12700" dir="5400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L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98B3E33-D08F-E5BB-BD24-EEAC2DFE2D7B}"/>
                  </a:ext>
                </a:extLst>
              </p:cNvPr>
              <p:cNvSpPr/>
              <p:nvPr/>
            </p:nvSpPr>
            <p:spPr>
              <a:xfrm>
                <a:off x="5080000" y="0"/>
                <a:ext cx="1015999" cy="6858000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 w="6350" cap="rnd" cmpd="sng">
                <a:solidFill>
                  <a:schemeClr val="bg1">
                    <a:alpha val="5000"/>
                  </a:scheme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2003393496">
                      <a:custGeom>
                        <a:avLst/>
                        <a:gdLst>
                          <a:gd name="connsiteX0" fmla="*/ 0 w 1015999"/>
                          <a:gd name="connsiteY0" fmla="*/ 0 h 6858000"/>
                          <a:gd name="connsiteX1" fmla="*/ 528319 w 1015999"/>
                          <a:gd name="connsiteY1" fmla="*/ 0 h 6858000"/>
                          <a:gd name="connsiteX2" fmla="*/ 1015999 w 1015999"/>
                          <a:gd name="connsiteY2" fmla="*/ 0 h 6858000"/>
                          <a:gd name="connsiteX3" fmla="*/ 1015999 w 1015999"/>
                          <a:gd name="connsiteY3" fmla="*/ 822960 h 6858000"/>
                          <a:gd name="connsiteX4" fmla="*/ 1015999 w 1015999"/>
                          <a:gd name="connsiteY4" fmla="*/ 1371600 h 6858000"/>
                          <a:gd name="connsiteX5" fmla="*/ 1015999 w 1015999"/>
                          <a:gd name="connsiteY5" fmla="*/ 2125980 h 6858000"/>
                          <a:gd name="connsiteX6" fmla="*/ 1015999 w 1015999"/>
                          <a:gd name="connsiteY6" fmla="*/ 2948940 h 6858000"/>
                          <a:gd name="connsiteX7" fmla="*/ 1015999 w 1015999"/>
                          <a:gd name="connsiteY7" fmla="*/ 3703320 h 6858000"/>
                          <a:gd name="connsiteX8" fmla="*/ 1015999 w 1015999"/>
                          <a:gd name="connsiteY8" fmla="*/ 4320540 h 6858000"/>
                          <a:gd name="connsiteX9" fmla="*/ 1015999 w 1015999"/>
                          <a:gd name="connsiteY9" fmla="*/ 5074920 h 6858000"/>
                          <a:gd name="connsiteX10" fmla="*/ 1015999 w 1015999"/>
                          <a:gd name="connsiteY10" fmla="*/ 5623560 h 6858000"/>
                          <a:gd name="connsiteX11" fmla="*/ 1015999 w 1015999"/>
                          <a:gd name="connsiteY11" fmla="*/ 6858000 h 6858000"/>
                          <a:gd name="connsiteX12" fmla="*/ 487680 w 1015999"/>
                          <a:gd name="connsiteY12" fmla="*/ 6858000 h 6858000"/>
                          <a:gd name="connsiteX13" fmla="*/ 0 w 1015999"/>
                          <a:gd name="connsiteY13" fmla="*/ 6858000 h 6858000"/>
                          <a:gd name="connsiteX14" fmla="*/ 0 w 1015999"/>
                          <a:gd name="connsiteY14" fmla="*/ 6035040 h 6858000"/>
                          <a:gd name="connsiteX15" fmla="*/ 0 w 1015999"/>
                          <a:gd name="connsiteY15" fmla="*/ 5212080 h 6858000"/>
                          <a:gd name="connsiteX16" fmla="*/ 0 w 1015999"/>
                          <a:gd name="connsiteY16" fmla="*/ 4526280 h 6858000"/>
                          <a:gd name="connsiteX17" fmla="*/ 0 w 1015999"/>
                          <a:gd name="connsiteY17" fmla="*/ 3977640 h 6858000"/>
                          <a:gd name="connsiteX18" fmla="*/ 0 w 1015999"/>
                          <a:gd name="connsiteY18" fmla="*/ 3360420 h 6858000"/>
                          <a:gd name="connsiteX19" fmla="*/ 0 w 1015999"/>
                          <a:gd name="connsiteY19" fmla="*/ 2743200 h 6858000"/>
                          <a:gd name="connsiteX20" fmla="*/ 0 w 1015999"/>
                          <a:gd name="connsiteY20" fmla="*/ 2057400 h 6858000"/>
                          <a:gd name="connsiteX21" fmla="*/ 0 w 1015999"/>
                          <a:gd name="connsiteY21" fmla="*/ 1577340 h 6858000"/>
                          <a:gd name="connsiteX22" fmla="*/ 0 w 1015999"/>
                          <a:gd name="connsiteY22" fmla="*/ 891540 h 6858000"/>
                          <a:gd name="connsiteX23" fmla="*/ 0 w 1015999"/>
                          <a:gd name="connsiteY23" fmla="*/ 0 h 6858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1015999" h="6858000" fill="none" extrusionOk="0">
                            <a:moveTo>
                              <a:pt x="0" y="0"/>
                            </a:moveTo>
                            <a:cubicBezTo>
                              <a:pt x="227213" y="1014"/>
                              <a:pt x="321055" y="10938"/>
                              <a:pt x="528319" y="0"/>
                            </a:cubicBezTo>
                            <a:cubicBezTo>
                              <a:pt x="735583" y="-10938"/>
                              <a:pt x="817105" y="20186"/>
                              <a:pt x="1015999" y="0"/>
                            </a:cubicBezTo>
                            <a:cubicBezTo>
                              <a:pt x="1007565" y="273001"/>
                              <a:pt x="1053531" y="568305"/>
                              <a:pt x="1015999" y="822960"/>
                            </a:cubicBezTo>
                            <a:cubicBezTo>
                              <a:pt x="978467" y="1077615"/>
                              <a:pt x="1033403" y="1186705"/>
                              <a:pt x="1015999" y="1371600"/>
                            </a:cubicBezTo>
                            <a:cubicBezTo>
                              <a:pt x="998595" y="1556495"/>
                              <a:pt x="1050817" y="1831487"/>
                              <a:pt x="1015999" y="2125980"/>
                            </a:cubicBezTo>
                            <a:cubicBezTo>
                              <a:pt x="981181" y="2420473"/>
                              <a:pt x="1024495" y="2669955"/>
                              <a:pt x="1015999" y="2948940"/>
                            </a:cubicBezTo>
                            <a:cubicBezTo>
                              <a:pt x="1007503" y="3227925"/>
                              <a:pt x="1011422" y="3474102"/>
                              <a:pt x="1015999" y="3703320"/>
                            </a:cubicBezTo>
                            <a:cubicBezTo>
                              <a:pt x="1020576" y="3932538"/>
                              <a:pt x="1030790" y="4084173"/>
                              <a:pt x="1015999" y="4320540"/>
                            </a:cubicBezTo>
                            <a:cubicBezTo>
                              <a:pt x="1001208" y="4556907"/>
                              <a:pt x="991343" y="4758770"/>
                              <a:pt x="1015999" y="5074920"/>
                            </a:cubicBezTo>
                            <a:cubicBezTo>
                              <a:pt x="1040655" y="5391070"/>
                              <a:pt x="1001680" y="5491695"/>
                              <a:pt x="1015999" y="5623560"/>
                            </a:cubicBezTo>
                            <a:cubicBezTo>
                              <a:pt x="1030318" y="5755425"/>
                              <a:pt x="1054272" y="6424559"/>
                              <a:pt x="1015999" y="6858000"/>
                            </a:cubicBezTo>
                            <a:cubicBezTo>
                              <a:pt x="884566" y="6882936"/>
                              <a:pt x="721338" y="6835567"/>
                              <a:pt x="487680" y="6858000"/>
                            </a:cubicBezTo>
                            <a:cubicBezTo>
                              <a:pt x="254022" y="6880433"/>
                              <a:pt x="172666" y="6867250"/>
                              <a:pt x="0" y="6858000"/>
                            </a:cubicBezTo>
                            <a:cubicBezTo>
                              <a:pt x="39173" y="6606781"/>
                              <a:pt x="-1416" y="6240833"/>
                              <a:pt x="0" y="6035040"/>
                            </a:cubicBezTo>
                            <a:cubicBezTo>
                              <a:pt x="1416" y="5829247"/>
                              <a:pt x="-37083" y="5610369"/>
                              <a:pt x="0" y="5212080"/>
                            </a:cubicBezTo>
                            <a:cubicBezTo>
                              <a:pt x="37083" y="4813791"/>
                              <a:pt x="-25457" y="4841936"/>
                              <a:pt x="0" y="4526280"/>
                            </a:cubicBezTo>
                            <a:cubicBezTo>
                              <a:pt x="25457" y="4210624"/>
                              <a:pt x="-24330" y="4106386"/>
                              <a:pt x="0" y="3977640"/>
                            </a:cubicBezTo>
                            <a:cubicBezTo>
                              <a:pt x="24330" y="3848894"/>
                              <a:pt x="-19177" y="3595843"/>
                              <a:pt x="0" y="3360420"/>
                            </a:cubicBezTo>
                            <a:cubicBezTo>
                              <a:pt x="19177" y="3124997"/>
                              <a:pt x="-18018" y="2877605"/>
                              <a:pt x="0" y="2743200"/>
                            </a:cubicBezTo>
                            <a:cubicBezTo>
                              <a:pt x="18018" y="2608795"/>
                              <a:pt x="19808" y="2323254"/>
                              <a:pt x="0" y="2057400"/>
                            </a:cubicBezTo>
                            <a:cubicBezTo>
                              <a:pt x="-19808" y="1791546"/>
                              <a:pt x="14508" y="1789180"/>
                              <a:pt x="0" y="1577340"/>
                            </a:cubicBezTo>
                            <a:cubicBezTo>
                              <a:pt x="-14508" y="1365500"/>
                              <a:pt x="-4175" y="1133989"/>
                              <a:pt x="0" y="891540"/>
                            </a:cubicBezTo>
                            <a:cubicBezTo>
                              <a:pt x="4175" y="649091"/>
                              <a:pt x="-1687" y="307260"/>
                              <a:pt x="0" y="0"/>
                            </a:cubicBezTo>
                            <a:close/>
                          </a:path>
                          <a:path w="1015999" h="6858000" stroke="0" extrusionOk="0">
                            <a:moveTo>
                              <a:pt x="0" y="0"/>
                            </a:moveTo>
                            <a:cubicBezTo>
                              <a:pt x="208821" y="9437"/>
                              <a:pt x="418706" y="11344"/>
                              <a:pt x="528319" y="0"/>
                            </a:cubicBezTo>
                            <a:cubicBezTo>
                              <a:pt x="637932" y="-11344"/>
                              <a:pt x="915893" y="7145"/>
                              <a:pt x="1015999" y="0"/>
                            </a:cubicBezTo>
                            <a:cubicBezTo>
                              <a:pt x="992983" y="303792"/>
                              <a:pt x="1045856" y="376184"/>
                              <a:pt x="1015999" y="685800"/>
                            </a:cubicBezTo>
                            <a:cubicBezTo>
                              <a:pt x="986142" y="995416"/>
                              <a:pt x="1016199" y="1210764"/>
                              <a:pt x="1015999" y="1371600"/>
                            </a:cubicBezTo>
                            <a:cubicBezTo>
                              <a:pt x="1015799" y="1532436"/>
                              <a:pt x="1041507" y="1796260"/>
                              <a:pt x="1015999" y="1920240"/>
                            </a:cubicBezTo>
                            <a:cubicBezTo>
                              <a:pt x="990491" y="2044220"/>
                              <a:pt x="999001" y="2429027"/>
                              <a:pt x="1015999" y="2606040"/>
                            </a:cubicBezTo>
                            <a:cubicBezTo>
                              <a:pt x="1032997" y="2783053"/>
                              <a:pt x="1026138" y="2966203"/>
                              <a:pt x="1015999" y="3086100"/>
                            </a:cubicBezTo>
                            <a:cubicBezTo>
                              <a:pt x="1005860" y="3205997"/>
                              <a:pt x="983839" y="3517696"/>
                              <a:pt x="1015999" y="3771900"/>
                            </a:cubicBezTo>
                            <a:cubicBezTo>
                              <a:pt x="1048159" y="4026104"/>
                              <a:pt x="1004527" y="4038304"/>
                              <a:pt x="1015999" y="4251960"/>
                            </a:cubicBezTo>
                            <a:cubicBezTo>
                              <a:pt x="1027471" y="4465616"/>
                              <a:pt x="1009137" y="4699751"/>
                              <a:pt x="1015999" y="4869180"/>
                            </a:cubicBezTo>
                            <a:cubicBezTo>
                              <a:pt x="1022861" y="5038609"/>
                              <a:pt x="1014940" y="5287549"/>
                              <a:pt x="1015999" y="5692140"/>
                            </a:cubicBezTo>
                            <a:cubicBezTo>
                              <a:pt x="1017058" y="6096731"/>
                              <a:pt x="1023880" y="6409020"/>
                              <a:pt x="1015999" y="6858000"/>
                            </a:cubicBezTo>
                            <a:cubicBezTo>
                              <a:pt x="896141" y="6838807"/>
                              <a:pt x="666276" y="6847552"/>
                              <a:pt x="528319" y="6858000"/>
                            </a:cubicBezTo>
                            <a:cubicBezTo>
                              <a:pt x="390362" y="6868448"/>
                              <a:pt x="231398" y="6871013"/>
                              <a:pt x="0" y="6858000"/>
                            </a:cubicBezTo>
                            <a:cubicBezTo>
                              <a:pt x="-36822" y="6481027"/>
                              <a:pt x="-25246" y="6441747"/>
                              <a:pt x="0" y="6103620"/>
                            </a:cubicBezTo>
                            <a:cubicBezTo>
                              <a:pt x="25246" y="5765493"/>
                              <a:pt x="1238" y="5512385"/>
                              <a:pt x="0" y="5349240"/>
                            </a:cubicBezTo>
                            <a:cubicBezTo>
                              <a:pt x="-1238" y="5186095"/>
                              <a:pt x="-14042" y="4961546"/>
                              <a:pt x="0" y="4800600"/>
                            </a:cubicBezTo>
                            <a:cubicBezTo>
                              <a:pt x="14042" y="4639654"/>
                              <a:pt x="-36399" y="4345959"/>
                              <a:pt x="0" y="4046220"/>
                            </a:cubicBezTo>
                            <a:cubicBezTo>
                              <a:pt x="36399" y="3746481"/>
                              <a:pt x="-28609" y="3588105"/>
                              <a:pt x="0" y="3429000"/>
                            </a:cubicBezTo>
                            <a:cubicBezTo>
                              <a:pt x="28609" y="3269895"/>
                              <a:pt x="1223" y="3167566"/>
                              <a:pt x="0" y="2948940"/>
                            </a:cubicBezTo>
                            <a:cubicBezTo>
                              <a:pt x="-1223" y="2730314"/>
                              <a:pt x="5392" y="2435526"/>
                              <a:pt x="0" y="2263140"/>
                            </a:cubicBezTo>
                            <a:cubicBezTo>
                              <a:pt x="-5392" y="2090754"/>
                              <a:pt x="25323" y="1784435"/>
                              <a:pt x="0" y="1577340"/>
                            </a:cubicBezTo>
                            <a:cubicBezTo>
                              <a:pt x="-25323" y="1370245"/>
                              <a:pt x="-2045" y="1255295"/>
                              <a:pt x="0" y="1028700"/>
                            </a:cubicBezTo>
                            <a:cubicBezTo>
                              <a:pt x="2045" y="802105"/>
                              <a:pt x="-50356" y="44684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38100" dist="12700" dir="5400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L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E860E4C-0C56-1EEF-158E-DC3C10C72B5E}"/>
                  </a:ext>
                </a:extLst>
              </p:cNvPr>
              <p:cNvSpPr/>
              <p:nvPr/>
            </p:nvSpPr>
            <p:spPr>
              <a:xfrm>
                <a:off x="6096000" y="0"/>
                <a:ext cx="1015999" cy="6858000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 w="6350" cap="rnd" cmpd="sng">
                <a:solidFill>
                  <a:schemeClr val="bg1">
                    <a:alpha val="5000"/>
                  </a:scheme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3065184598">
                      <a:custGeom>
                        <a:avLst/>
                        <a:gdLst>
                          <a:gd name="connsiteX0" fmla="*/ 0 w 1015999"/>
                          <a:gd name="connsiteY0" fmla="*/ 0 h 6858000"/>
                          <a:gd name="connsiteX1" fmla="*/ 508000 w 1015999"/>
                          <a:gd name="connsiteY1" fmla="*/ 0 h 6858000"/>
                          <a:gd name="connsiteX2" fmla="*/ 1015999 w 1015999"/>
                          <a:gd name="connsiteY2" fmla="*/ 0 h 6858000"/>
                          <a:gd name="connsiteX3" fmla="*/ 1015999 w 1015999"/>
                          <a:gd name="connsiteY3" fmla="*/ 480060 h 6858000"/>
                          <a:gd name="connsiteX4" fmla="*/ 1015999 w 1015999"/>
                          <a:gd name="connsiteY4" fmla="*/ 1028700 h 6858000"/>
                          <a:gd name="connsiteX5" fmla="*/ 1015999 w 1015999"/>
                          <a:gd name="connsiteY5" fmla="*/ 1783080 h 6858000"/>
                          <a:gd name="connsiteX6" fmla="*/ 1015999 w 1015999"/>
                          <a:gd name="connsiteY6" fmla="*/ 2537460 h 6858000"/>
                          <a:gd name="connsiteX7" fmla="*/ 1015999 w 1015999"/>
                          <a:gd name="connsiteY7" fmla="*/ 3291840 h 6858000"/>
                          <a:gd name="connsiteX8" fmla="*/ 1015999 w 1015999"/>
                          <a:gd name="connsiteY8" fmla="*/ 4114800 h 6858000"/>
                          <a:gd name="connsiteX9" fmla="*/ 1015999 w 1015999"/>
                          <a:gd name="connsiteY9" fmla="*/ 4732020 h 6858000"/>
                          <a:gd name="connsiteX10" fmla="*/ 1015999 w 1015999"/>
                          <a:gd name="connsiteY10" fmla="*/ 5486400 h 6858000"/>
                          <a:gd name="connsiteX11" fmla="*/ 1015999 w 1015999"/>
                          <a:gd name="connsiteY11" fmla="*/ 5966460 h 6858000"/>
                          <a:gd name="connsiteX12" fmla="*/ 1015999 w 1015999"/>
                          <a:gd name="connsiteY12" fmla="*/ 6858000 h 6858000"/>
                          <a:gd name="connsiteX13" fmla="*/ 518159 w 1015999"/>
                          <a:gd name="connsiteY13" fmla="*/ 6858000 h 6858000"/>
                          <a:gd name="connsiteX14" fmla="*/ 0 w 1015999"/>
                          <a:gd name="connsiteY14" fmla="*/ 6858000 h 6858000"/>
                          <a:gd name="connsiteX15" fmla="*/ 0 w 1015999"/>
                          <a:gd name="connsiteY15" fmla="*/ 6309360 h 6858000"/>
                          <a:gd name="connsiteX16" fmla="*/ 0 w 1015999"/>
                          <a:gd name="connsiteY16" fmla="*/ 5623560 h 6858000"/>
                          <a:gd name="connsiteX17" fmla="*/ 0 w 1015999"/>
                          <a:gd name="connsiteY17" fmla="*/ 4869180 h 6858000"/>
                          <a:gd name="connsiteX18" fmla="*/ 0 w 1015999"/>
                          <a:gd name="connsiteY18" fmla="*/ 4389120 h 6858000"/>
                          <a:gd name="connsiteX19" fmla="*/ 0 w 1015999"/>
                          <a:gd name="connsiteY19" fmla="*/ 3634740 h 6858000"/>
                          <a:gd name="connsiteX20" fmla="*/ 0 w 1015999"/>
                          <a:gd name="connsiteY20" fmla="*/ 2811780 h 6858000"/>
                          <a:gd name="connsiteX21" fmla="*/ 0 w 1015999"/>
                          <a:gd name="connsiteY21" fmla="*/ 2057400 h 6858000"/>
                          <a:gd name="connsiteX22" fmla="*/ 0 w 1015999"/>
                          <a:gd name="connsiteY22" fmla="*/ 1234440 h 6858000"/>
                          <a:gd name="connsiteX23" fmla="*/ 0 w 1015999"/>
                          <a:gd name="connsiteY23" fmla="*/ 0 h 6858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1015999" h="6858000" fill="none" extrusionOk="0">
                            <a:moveTo>
                              <a:pt x="0" y="0"/>
                            </a:moveTo>
                            <a:cubicBezTo>
                              <a:pt x="176730" y="-7951"/>
                              <a:pt x="322296" y="15824"/>
                              <a:pt x="508000" y="0"/>
                            </a:cubicBezTo>
                            <a:cubicBezTo>
                              <a:pt x="693704" y="-15824"/>
                              <a:pt x="880736" y="1979"/>
                              <a:pt x="1015999" y="0"/>
                            </a:cubicBezTo>
                            <a:cubicBezTo>
                              <a:pt x="1002507" y="131979"/>
                              <a:pt x="1029185" y="366062"/>
                              <a:pt x="1015999" y="480060"/>
                            </a:cubicBezTo>
                            <a:cubicBezTo>
                              <a:pt x="1002813" y="594058"/>
                              <a:pt x="990027" y="917877"/>
                              <a:pt x="1015999" y="1028700"/>
                            </a:cubicBezTo>
                            <a:cubicBezTo>
                              <a:pt x="1041971" y="1139523"/>
                              <a:pt x="1047701" y="1623786"/>
                              <a:pt x="1015999" y="1783080"/>
                            </a:cubicBezTo>
                            <a:cubicBezTo>
                              <a:pt x="984297" y="1942374"/>
                              <a:pt x="984252" y="2302767"/>
                              <a:pt x="1015999" y="2537460"/>
                            </a:cubicBezTo>
                            <a:cubicBezTo>
                              <a:pt x="1047746" y="2772153"/>
                              <a:pt x="1009399" y="3115806"/>
                              <a:pt x="1015999" y="3291840"/>
                            </a:cubicBezTo>
                            <a:cubicBezTo>
                              <a:pt x="1022599" y="3467874"/>
                              <a:pt x="1045750" y="3735463"/>
                              <a:pt x="1015999" y="4114800"/>
                            </a:cubicBezTo>
                            <a:cubicBezTo>
                              <a:pt x="986248" y="4494137"/>
                              <a:pt x="1005675" y="4548961"/>
                              <a:pt x="1015999" y="4732020"/>
                            </a:cubicBezTo>
                            <a:cubicBezTo>
                              <a:pt x="1026323" y="4915079"/>
                              <a:pt x="1000113" y="5232605"/>
                              <a:pt x="1015999" y="5486400"/>
                            </a:cubicBezTo>
                            <a:cubicBezTo>
                              <a:pt x="1031885" y="5740195"/>
                              <a:pt x="1005259" y="5739584"/>
                              <a:pt x="1015999" y="5966460"/>
                            </a:cubicBezTo>
                            <a:cubicBezTo>
                              <a:pt x="1026739" y="6193336"/>
                              <a:pt x="1011063" y="6537228"/>
                              <a:pt x="1015999" y="6858000"/>
                            </a:cubicBezTo>
                            <a:cubicBezTo>
                              <a:pt x="793925" y="6856251"/>
                              <a:pt x="688692" y="6852890"/>
                              <a:pt x="518159" y="6858000"/>
                            </a:cubicBezTo>
                            <a:cubicBezTo>
                              <a:pt x="347626" y="6863110"/>
                              <a:pt x="136374" y="6837794"/>
                              <a:pt x="0" y="6858000"/>
                            </a:cubicBezTo>
                            <a:cubicBezTo>
                              <a:pt x="19843" y="6704407"/>
                              <a:pt x="-8555" y="6552930"/>
                              <a:pt x="0" y="6309360"/>
                            </a:cubicBezTo>
                            <a:cubicBezTo>
                              <a:pt x="8555" y="6065790"/>
                              <a:pt x="28314" y="5826985"/>
                              <a:pt x="0" y="5623560"/>
                            </a:cubicBezTo>
                            <a:cubicBezTo>
                              <a:pt x="-28314" y="5420135"/>
                              <a:pt x="35305" y="5101061"/>
                              <a:pt x="0" y="4869180"/>
                            </a:cubicBezTo>
                            <a:cubicBezTo>
                              <a:pt x="-35305" y="4637299"/>
                              <a:pt x="-19362" y="4525052"/>
                              <a:pt x="0" y="4389120"/>
                            </a:cubicBezTo>
                            <a:cubicBezTo>
                              <a:pt x="19362" y="4253188"/>
                              <a:pt x="22586" y="3898479"/>
                              <a:pt x="0" y="3634740"/>
                            </a:cubicBezTo>
                            <a:cubicBezTo>
                              <a:pt x="-22586" y="3371001"/>
                              <a:pt x="-25522" y="3107929"/>
                              <a:pt x="0" y="2811780"/>
                            </a:cubicBezTo>
                            <a:cubicBezTo>
                              <a:pt x="25522" y="2515631"/>
                              <a:pt x="19375" y="2414175"/>
                              <a:pt x="0" y="2057400"/>
                            </a:cubicBezTo>
                            <a:cubicBezTo>
                              <a:pt x="-19375" y="1700625"/>
                              <a:pt x="6508" y="1452491"/>
                              <a:pt x="0" y="1234440"/>
                            </a:cubicBezTo>
                            <a:cubicBezTo>
                              <a:pt x="-6508" y="1016389"/>
                              <a:pt x="7560" y="423426"/>
                              <a:pt x="0" y="0"/>
                            </a:cubicBezTo>
                            <a:close/>
                          </a:path>
                          <a:path w="1015999" h="6858000" stroke="0" extrusionOk="0">
                            <a:moveTo>
                              <a:pt x="0" y="0"/>
                            </a:moveTo>
                            <a:cubicBezTo>
                              <a:pt x="199162" y="16263"/>
                              <a:pt x="389069" y="-10703"/>
                              <a:pt x="497840" y="0"/>
                            </a:cubicBezTo>
                            <a:cubicBezTo>
                              <a:pt x="606611" y="10703"/>
                              <a:pt x="759875" y="-15801"/>
                              <a:pt x="1015999" y="0"/>
                            </a:cubicBezTo>
                            <a:cubicBezTo>
                              <a:pt x="992113" y="151027"/>
                              <a:pt x="1017947" y="324856"/>
                              <a:pt x="1015999" y="480060"/>
                            </a:cubicBezTo>
                            <a:cubicBezTo>
                              <a:pt x="1014051" y="635264"/>
                              <a:pt x="1035461" y="862650"/>
                              <a:pt x="1015999" y="1028700"/>
                            </a:cubicBezTo>
                            <a:cubicBezTo>
                              <a:pt x="996537" y="1194750"/>
                              <a:pt x="995173" y="1627015"/>
                              <a:pt x="1015999" y="1783080"/>
                            </a:cubicBezTo>
                            <a:cubicBezTo>
                              <a:pt x="1036825" y="1939145"/>
                              <a:pt x="1013288" y="2273913"/>
                              <a:pt x="1015999" y="2537460"/>
                            </a:cubicBezTo>
                            <a:cubicBezTo>
                              <a:pt x="1018710" y="2801007"/>
                              <a:pt x="1018458" y="3048502"/>
                              <a:pt x="1015999" y="3360420"/>
                            </a:cubicBezTo>
                            <a:cubicBezTo>
                              <a:pt x="1013540" y="3672338"/>
                              <a:pt x="1002710" y="3950084"/>
                              <a:pt x="1015999" y="4114800"/>
                            </a:cubicBezTo>
                            <a:cubicBezTo>
                              <a:pt x="1029288" y="4279516"/>
                              <a:pt x="998103" y="4400190"/>
                              <a:pt x="1015999" y="4663440"/>
                            </a:cubicBezTo>
                            <a:cubicBezTo>
                              <a:pt x="1033895" y="4926690"/>
                              <a:pt x="987086" y="5305307"/>
                              <a:pt x="1015999" y="5486400"/>
                            </a:cubicBezTo>
                            <a:cubicBezTo>
                              <a:pt x="1044912" y="5667493"/>
                              <a:pt x="1025766" y="5819022"/>
                              <a:pt x="1015999" y="5966460"/>
                            </a:cubicBezTo>
                            <a:cubicBezTo>
                              <a:pt x="1006232" y="6113898"/>
                              <a:pt x="984222" y="6651997"/>
                              <a:pt x="1015999" y="6858000"/>
                            </a:cubicBezTo>
                            <a:cubicBezTo>
                              <a:pt x="840603" y="6871247"/>
                              <a:pt x="625319" y="6865963"/>
                              <a:pt x="497840" y="6858000"/>
                            </a:cubicBezTo>
                            <a:cubicBezTo>
                              <a:pt x="370361" y="6850037"/>
                              <a:pt x="248844" y="6847002"/>
                              <a:pt x="0" y="6858000"/>
                            </a:cubicBezTo>
                            <a:cubicBezTo>
                              <a:pt x="-17685" y="6589076"/>
                              <a:pt x="-27977" y="6440843"/>
                              <a:pt x="0" y="6240780"/>
                            </a:cubicBezTo>
                            <a:cubicBezTo>
                              <a:pt x="27977" y="6040717"/>
                              <a:pt x="17070" y="5810510"/>
                              <a:pt x="0" y="5554980"/>
                            </a:cubicBezTo>
                            <a:cubicBezTo>
                              <a:pt x="-17070" y="5299450"/>
                              <a:pt x="16176" y="5138210"/>
                              <a:pt x="0" y="4732020"/>
                            </a:cubicBezTo>
                            <a:cubicBezTo>
                              <a:pt x="-16176" y="4325830"/>
                              <a:pt x="-5274" y="4408510"/>
                              <a:pt x="0" y="4251960"/>
                            </a:cubicBezTo>
                            <a:cubicBezTo>
                              <a:pt x="5274" y="4095410"/>
                              <a:pt x="28024" y="3731703"/>
                              <a:pt x="0" y="3497580"/>
                            </a:cubicBezTo>
                            <a:cubicBezTo>
                              <a:pt x="-28024" y="3263457"/>
                              <a:pt x="-6318" y="3142904"/>
                              <a:pt x="0" y="3017520"/>
                            </a:cubicBezTo>
                            <a:cubicBezTo>
                              <a:pt x="6318" y="2892136"/>
                              <a:pt x="7489" y="2599645"/>
                              <a:pt x="0" y="2194560"/>
                            </a:cubicBezTo>
                            <a:cubicBezTo>
                              <a:pt x="-7489" y="1789475"/>
                              <a:pt x="14763" y="1913256"/>
                              <a:pt x="0" y="1714500"/>
                            </a:cubicBezTo>
                            <a:cubicBezTo>
                              <a:pt x="-14763" y="1515744"/>
                              <a:pt x="1201" y="1321327"/>
                              <a:pt x="0" y="1097280"/>
                            </a:cubicBezTo>
                            <a:cubicBezTo>
                              <a:pt x="-1201" y="873233"/>
                              <a:pt x="10305" y="3726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38100" dist="12700" dir="5400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L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0242B7-3D8C-9A87-7EF2-BC497BDBF5CA}"/>
                  </a:ext>
                </a:extLst>
              </p:cNvPr>
              <p:cNvSpPr/>
              <p:nvPr/>
            </p:nvSpPr>
            <p:spPr>
              <a:xfrm>
                <a:off x="7112000" y="0"/>
                <a:ext cx="1015999" cy="6858000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 w="6350" cap="rnd" cmpd="sng">
                <a:solidFill>
                  <a:schemeClr val="bg1">
                    <a:alpha val="5000"/>
                  </a:scheme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233736799">
                      <a:custGeom>
                        <a:avLst/>
                        <a:gdLst>
                          <a:gd name="connsiteX0" fmla="*/ 0 w 1015999"/>
                          <a:gd name="connsiteY0" fmla="*/ 0 h 6858000"/>
                          <a:gd name="connsiteX1" fmla="*/ 497840 w 1015999"/>
                          <a:gd name="connsiteY1" fmla="*/ 0 h 6858000"/>
                          <a:gd name="connsiteX2" fmla="*/ 1015999 w 1015999"/>
                          <a:gd name="connsiteY2" fmla="*/ 0 h 6858000"/>
                          <a:gd name="connsiteX3" fmla="*/ 1015999 w 1015999"/>
                          <a:gd name="connsiteY3" fmla="*/ 617220 h 6858000"/>
                          <a:gd name="connsiteX4" fmla="*/ 1015999 w 1015999"/>
                          <a:gd name="connsiteY4" fmla="*/ 1371600 h 6858000"/>
                          <a:gd name="connsiteX5" fmla="*/ 1015999 w 1015999"/>
                          <a:gd name="connsiteY5" fmla="*/ 1988820 h 6858000"/>
                          <a:gd name="connsiteX6" fmla="*/ 1015999 w 1015999"/>
                          <a:gd name="connsiteY6" fmla="*/ 2743200 h 6858000"/>
                          <a:gd name="connsiteX7" fmla="*/ 1015999 w 1015999"/>
                          <a:gd name="connsiteY7" fmla="*/ 3497580 h 6858000"/>
                          <a:gd name="connsiteX8" fmla="*/ 1015999 w 1015999"/>
                          <a:gd name="connsiteY8" fmla="*/ 3977640 h 6858000"/>
                          <a:gd name="connsiteX9" fmla="*/ 1015999 w 1015999"/>
                          <a:gd name="connsiteY9" fmla="*/ 4526280 h 6858000"/>
                          <a:gd name="connsiteX10" fmla="*/ 1015999 w 1015999"/>
                          <a:gd name="connsiteY10" fmla="*/ 5280660 h 6858000"/>
                          <a:gd name="connsiteX11" fmla="*/ 1015999 w 1015999"/>
                          <a:gd name="connsiteY11" fmla="*/ 5760720 h 6858000"/>
                          <a:gd name="connsiteX12" fmla="*/ 1015999 w 1015999"/>
                          <a:gd name="connsiteY12" fmla="*/ 6240780 h 6858000"/>
                          <a:gd name="connsiteX13" fmla="*/ 1015999 w 1015999"/>
                          <a:gd name="connsiteY13" fmla="*/ 6858000 h 6858000"/>
                          <a:gd name="connsiteX14" fmla="*/ 538479 w 1015999"/>
                          <a:gd name="connsiteY14" fmla="*/ 6858000 h 6858000"/>
                          <a:gd name="connsiteX15" fmla="*/ 0 w 1015999"/>
                          <a:gd name="connsiteY15" fmla="*/ 6858000 h 6858000"/>
                          <a:gd name="connsiteX16" fmla="*/ 0 w 1015999"/>
                          <a:gd name="connsiteY16" fmla="*/ 6035040 h 6858000"/>
                          <a:gd name="connsiteX17" fmla="*/ 0 w 1015999"/>
                          <a:gd name="connsiteY17" fmla="*/ 5349240 h 6858000"/>
                          <a:gd name="connsiteX18" fmla="*/ 0 w 1015999"/>
                          <a:gd name="connsiteY18" fmla="*/ 4526280 h 6858000"/>
                          <a:gd name="connsiteX19" fmla="*/ 0 w 1015999"/>
                          <a:gd name="connsiteY19" fmla="*/ 3909060 h 6858000"/>
                          <a:gd name="connsiteX20" fmla="*/ 0 w 1015999"/>
                          <a:gd name="connsiteY20" fmla="*/ 3223260 h 6858000"/>
                          <a:gd name="connsiteX21" fmla="*/ 0 w 1015999"/>
                          <a:gd name="connsiteY21" fmla="*/ 2743200 h 6858000"/>
                          <a:gd name="connsiteX22" fmla="*/ 0 w 1015999"/>
                          <a:gd name="connsiteY22" fmla="*/ 2057400 h 6858000"/>
                          <a:gd name="connsiteX23" fmla="*/ 0 w 1015999"/>
                          <a:gd name="connsiteY23" fmla="*/ 1371600 h 6858000"/>
                          <a:gd name="connsiteX24" fmla="*/ 0 w 1015999"/>
                          <a:gd name="connsiteY24" fmla="*/ 617220 h 6858000"/>
                          <a:gd name="connsiteX25" fmla="*/ 0 w 1015999"/>
                          <a:gd name="connsiteY25" fmla="*/ 0 h 6858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1015999" h="6858000" fill="none" extrusionOk="0">
                            <a:moveTo>
                              <a:pt x="0" y="0"/>
                            </a:moveTo>
                            <a:cubicBezTo>
                              <a:pt x="216346" y="213"/>
                              <a:pt x="322418" y="-9576"/>
                              <a:pt x="497840" y="0"/>
                            </a:cubicBezTo>
                            <a:cubicBezTo>
                              <a:pt x="673262" y="9576"/>
                              <a:pt x="817208" y="-13119"/>
                              <a:pt x="1015999" y="0"/>
                            </a:cubicBezTo>
                            <a:cubicBezTo>
                              <a:pt x="999556" y="218646"/>
                              <a:pt x="1006081" y="334399"/>
                              <a:pt x="1015999" y="617220"/>
                            </a:cubicBezTo>
                            <a:cubicBezTo>
                              <a:pt x="1025917" y="900041"/>
                              <a:pt x="1046801" y="1098044"/>
                              <a:pt x="1015999" y="1371600"/>
                            </a:cubicBezTo>
                            <a:cubicBezTo>
                              <a:pt x="985197" y="1645156"/>
                              <a:pt x="1018058" y="1792481"/>
                              <a:pt x="1015999" y="1988820"/>
                            </a:cubicBezTo>
                            <a:cubicBezTo>
                              <a:pt x="1013940" y="2185159"/>
                              <a:pt x="1016598" y="2399160"/>
                              <a:pt x="1015999" y="2743200"/>
                            </a:cubicBezTo>
                            <a:cubicBezTo>
                              <a:pt x="1015400" y="3087240"/>
                              <a:pt x="1050669" y="3327178"/>
                              <a:pt x="1015999" y="3497580"/>
                            </a:cubicBezTo>
                            <a:cubicBezTo>
                              <a:pt x="981329" y="3667982"/>
                              <a:pt x="1035901" y="3855519"/>
                              <a:pt x="1015999" y="3977640"/>
                            </a:cubicBezTo>
                            <a:cubicBezTo>
                              <a:pt x="996097" y="4099761"/>
                              <a:pt x="1017227" y="4376544"/>
                              <a:pt x="1015999" y="4526280"/>
                            </a:cubicBezTo>
                            <a:cubicBezTo>
                              <a:pt x="1014771" y="4676016"/>
                              <a:pt x="1005538" y="5071931"/>
                              <a:pt x="1015999" y="5280660"/>
                            </a:cubicBezTo>
                            <a:cubicBezTo>
                              <a:pt x="1026460" y="5489389"/>
                              <a:pt x="1002577" y="5572954"/>
                              <a:pt x="1015999" y="5760720"/>
                            </a:cubicBezTo>
                            <a:cubicBezTo>
                              <a:pt x="1029421" y="5948486"/>
                              <a:pt x="1003754" y="6101511"/>
                              <a:pt x="1015999" y="6240780"/>
                            </a:cubicBezTo>
                            <a:cubicBezTo>
                              <a:pt x="1028244" y="6380049"/>
                              <a:pt x="1002094" y="6550345"/>
                              <a:pt x="1015999" y="6858000"/>
                            </a:cubicBezTo>
                            <a:cubicBezTo>
                              <a:pt x="863843" y="6834913"/>
                              <a:pt x="760427" y="6863377"/>
                              <a:pt x="538479" y="6858000"/>
                            </a:cubicBezTo>
                            <a:cubicBezTo>
                              <a:pt x="316531" y="6852623"/>
                              <a:pt x="146784" y="6835151"/>
                              <a:pt x="0" y="6858000"/>
                            </a:cubicBezTo>
                            <a:cubicBezTo>
                              <a:pt x="-15569" y="6480809"/>
                              <a:pt x="19063" y="6427022"/>
                              <a:pt x="0" y="6035040"/>
                            </a:cubicBezTo>
                            <a:cubicBezTo>
                              <a:pt x="-19063" y="5643058"/>
                              <a:pt x="30491" y="5489636"/>
                              <a:pt x="0" y="5349240"/>
                            </a:cubicBezTo>
                            <a:cubicBezTo>
                              <a:pt x="-30491" y="5208844"/>
                              <a:pt x="-39586" y="4833377"/>
                              <a:pt x="0" y="4526280"/>
                            </a:cubicBezTo>
                            <a:cubicBezTo>
                              <a:pt x="39586" y="4219183"/>
                              <a:pt x="8770" y="4137195"/>
                              <a:pt x="0" y="3909060"/>
                            </a:cubicBezTo>
                            <a:cubicBezTo>
                              <a:pt x="-8770" y="3680925"/>
                              <a:pt x="-10946" y="3490004"/>
                              <a:pt x="0" y="3223260"/>
                            </a:cubicBezTo>
                            <a:cubicBezTo>
                              <a:pt x="10946" y="2956516"/>
                              <a:pt x="21582" y="2923923"/>
                              <a:pt x="0" y="2743200"/>
                            </a:cubicBezTo>
                            <a:cubicBezTo>
                              <a:pt x="-21582" y="2562477"/>
                              <a:pt x="-32148" y="2213026"/>
                              <a:pt x="0" y="2057400"/>
                            </a:cubicBezTo>
                            <a:cubicBezTo>
                              <a:pt x="32148" y="1901774"/>
                              <a:pt x="11659" y="1599678"/>
                              <a:pt x="0" y="1371600"/>
                            </a:cubicBezTo>
                            <a:cubicBezTo>
                              <a:pt x="-11659" y="1143522"/>
                              <a:pt x="7297" y="873108"/>
                              <a:pt x="0" y="617220"/>
                            </a:cubicBezTo>
                            <a:cubicBezTo>
                              <a:pt x="-7297" y="361332"/>
                              <a:pt x="20163" y="233192"/>
                              <a:pt x="0" y="0"/>
                            </a:cubicBezTo>
                            <a:close/>
                          </a:path>
                          <a:path w="1015999" h="6858000" stroke="0" extrusionOk="0">
                            <a:moveTo>
                              <a:pt x="0" y="0"/>
                            </a:moveTo>
                            <a:cubicBezTo>
                              <a:pt x="168740" y="10506"/>
                              <a:pt x="383015" y="-1714"/>
                              <a:pt x="518159" y="0"/>
                            </a:cubicBezTo>
                            <a:cubicBezTo>
                              <a:pt x="653303" y="1714"/>
                              <a:pt x="889818" y="3820"/>
                              <a:pt x="1015999" y="0"/>
                            </a:cubicBezTo>
                            <a:cubicBezTo>
                              <a:pt x="1034980" y="176169"/>
                              <a:pt x="993399" y="540169"/>
                              <a:pt x="1015999" y="685800"/>
                            </a:cubicBezTo>
                            <a:cubicBezTo>
                              <a:pt x="1038599" y="831431"/>
                              <a:pt x="1011001" y="1116389"/>
                              <a:pt x="1015999" y="1234440"/>
                            </a:cubicBezTo>
                            <a:cubicBezTo>
                              <a:pt x="1020997" y="1352491"/>
                              <a:pt x="1046216" y="1709972"/>
                              <a:pt x="1015999" y="1988820"/>
                            </a:cubicBezTo>
                            <a:cubicBezTo>
                              <a:pt x="985782" y="2267668"/>
                              <a:pt x="1032067" y="2383843"/>
                              <a:pt x="1015999" y="2606040"/>
                            </a:cubicBezTo>
                            <a:cubicBezTo>
                              <a:pt x="999931" y="2828237"/>
                              <a:pt x="1046317" y="3140843"/>
                              <a:pt x="1015999" y="3291840"/>
                            </a:cubicBezTo>
                            <a:cubicBezTo>
                              <a:pt x="985681" y="3442837"/>
                              <a:pt x="1051964" y="3672689"/>
                              <a:pt x="1015999" y="4046220"/>
                            </a:cubicBezTo>
                            <a:cubicBezTo>
                              <a:pt x="980034" y="4419751"/>
                              <a:pt x="1023379" y="4438270"/>
                              <a:pt x="1015999" y="4732020"/>
                            </a:cubicBezTo>
                            <a:cubicBezTo>
                              <a:pt x="1008619" y="5025770"/>
                              <a:pt x="1019839" y="4993703"/>
                              <a:pt x="1015999" y="5212080"/>
                            </a:cubicBezTo>
                            <a:cubicBezTo>
                              <a:pt x="1012159" y="5430457"/>
                              <a:pt x="1008711" y="5716585"/>
                              <a:pt x="1015999" y="5897880"/>
                            </a:cubicBezTo>
                            <a:cubicBezTo>
                              <a:pt x="1023287" y="6079175"/>
                              <a:pt x="1041867" y="6419345"/>
                              <a:pt x="1015999" y="6858000"/>
                            </a:cubicBezTo>
                            <a:cubicBezTo>
                              <a:pt x="814201" y="6882088"/>
                              <a:pt x="662366" y="6851336"/>
                              <a:pt x="497840" y="6858000"/>
                            </a:cubicBezTo>
                            <a:cubicBezTo>
                              <a:pt x="333314" y="6864664"/>
                              <a:pt x="154214" y="6861583"/>
                              <a:pt x="0" y="6858000"/>
                            </a:cubicBezTo>
                            <a:cubicBezTo>
                              <a:pt x="25440" y="6649649"/>
                              <a:pt x="-4821" y="6279199"/>
                              <a:pt x="0" y="6035040"/>
                            </a:cubicBezTo>
                            <a:cubicBezTo>
                              <a:pt x="4821" y="5790881"/>
                              <a:pt x="-23941" y="5708050"/>
                              <a:pt x="0" y="5554980"/>
                            </a:cubicBezTo>
                            <a:cubicBezTo>
                              <a:pt x="23941" y="5401910"/>
                              <a:pt x="15691" y="5254536"/>
                              <a:pt x="0" y="5074920"/>
                            </a:cubicBezTo>
                            <a:cubicBezTo>
                              <a:pt x="-15691" y="4895304"/>
                              <a:pt x="9369" y="4456681"/>
                              <a:pt x="0" y="4251960"/>
                            </a:cubicBezTo>
                            <a:cubicBezTo>
                              <a:pt x="-9369" y="4047239"/>
                              <a:pt x="-3487" y="3816054"/>
                              <a:pt x="0" y="3429000"/>
                            </a:cubicBezTo>
                            <a:cubicBezTo>
                              <a:pt x="3487" y="3041946"/>
                              <a:pt x="-4448" y="2828987"/>
                              <a:pt x="0" y="2674620"/>
                            </a:cubicBezTo>
                            <a:cubicBezTo>
                              <a:pt x="4448" y="2520253"/>
                              <a:pt x="6694" y="2329128"/>
                              <a:pt x="0" y="2057400"/>
                            </a:cubicBezTo>
                            <a:cubicBezTo>
                              <a:pt x="-6694" y="1785672"/>
                              <a:pt x="-25468" y="1614106"/>
                              <a:pt x="0" y="1234440"/>
                            </a:cubicBezTo>
                            <a:cubicBezTo>
                              <a:pt x="25468" y="854774"/>
                              <a:pt x="-23016" y="890961"/>
                              <a:pt x="0" y="685800"/>
                            </a:cubicBezTo>
                            <a:cubicBezTo>
                              <a:pt x="23016" y="480639"/>
                              <a:pt x="29824" y="24368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38100" dist="12700" dir="5400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L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6D0EFEE-F7C6-2A8C-1AA7-945CB602B26D}"/>
                  </a:ext>
                </a:extLst>
              </p:cNvPr>
              <p:cNvSpPr/>
              <p:nvPr/>
            </p:nvSpPr>
            <p:spPr>
              <a:xfrm>
                <a:off x="8128000" y="0"/>
                <a:ext cx="1015999" cy="6858000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 w="6350" cap="rnd" cmpd="sng">
                <a:solidFill>
                  <a:schemeClr val="bg1">
                    <a:alpha val="5000"/>
                  </a:scheme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4235143294">
                      <a:custGeom>
                        <a:avLst/>
                        <a:gdLst>
                          <a:gd name="connsiteX0" fmla="*/ 0 w 1015999"/>
                          <a:gd name="connsiteY0" fmla="*/ 0 h 6858000"/>
                          <a:gd name="connsiteX1" fmla="*/ 518159 w 1015999"/>
                          <a:gd name="connsiteY1" fmla="*/ 0 h 6858000"/>
                          <a:gd name="connsiteX2" fmla="*/ 1015999 w 1015999"/>
                          <a:gd name="connsiteY2" fmla="*/ 0 h 6858000"/>
                          <a:gd name="connsiteX3" fmla="*/ 1015999 w 1015999"/>
                          <a:gd name="connsiteY3" fmla="*/ 822960 h 6858000"/>
                          <a:gd name="connsiteX4" fmla="*/ 1015999 w 1015999"/>
                          <a:gd name="connsiteY4" fmla="*/ 1508760 h 6858000"/>
                          <a:gd name="connsiteX5" fmla="*/ 1015999 w 1015999"/>
                          <a:gd name="connsiteY5" fmla="*/ 2331720 h 6858000"/>
                          <a:gd name="connsiteX6" fmla="*/ 1015999 w 1015999"/>
                          <a:gd name="connsiteY6" fmla="*/ 2948940 h 6858000"/>
                          <a:gd name="connsiteX7" fmla="*/ 1015999 w 1015999"/>
                          <a:gd name="connsiteY7" fmla="*/ 3634740 h 6858000"/>
                          <a:gd name="connsiteX8" fmla="*/ 1015999 w 1015999"/>
                          <a:gd name="connsiteY8" fmla="*/ 4320540 h 6858000"/>
                          <a:gd name="connsiteX9" fmla="*/ 1015999 w 1015999"/>
                          <a:gd name="connsiteY9" fmla="*/ 5143500 h 6858000"/>
                          <a:gd name="connsiteX10" fmla="*/ 1015999 w 1015999"/>
                          <a:gd name="connsiteY10" fmla="*/ 5692140 h 6858000"/>
                          <a:gd name="connsiteX11" fmla="*/ 1015999 w 1015999"/>
                          <a:gd name="connsiteY11" fmla="*/ 6858000 h 6858000"/>
                          <a:gd name="connsiteX12" fmla="*/ 497840 w 1015999"/>
                          <a:gd name="connsiteY12" fmla="*/ 6858000 h 6858000"/>
                          <a:gd name="connsiteX13" fmla="*/ 0 w 1015999"/>
                          <a:gd name="connsiteY13" fmla="*/ 6858000 h 6858000"/>
                          <a:gd name="connsiteX14" fmla="*/ 0 w 1015999"/>
                          <a:gd name="connsiteY14" fmla="*/ 6377940 h 6858000"/>
                          <a:gd name="connsiteX15" fmla="*/ 0 w 1015999"/>
                          <a:gd name="connsiteY15" fmla="*/ 5623560 h 6858000"/>
                          <a:gd name="connsiteX16" fmla="*/ 0 w 1015999"/>
                          <a:gd name="connsiteY16" fmla="*/ 4800600 h 6858000"/>
                          <a:gd name="connsiteX17" fmla="*/ 0 w 1015999"/>
                          <a:gd name="connsiteY17" fmla="*/ 4251960 h 6858000"/>
                          <a:gd name="connsiteX18" fmla="*/ 0 w 1015999"/>
                          <a:gd name="connsiteY18" fmla="*/ 3634740 h 6858000"/>
                          <a:gd name="connsiteX19" fmla="*/ 0 w 1015999"/>
                          <a:gd name="connsiteY19" fmla="*/ 2880360 h 6858000"/>
                          <a:gd name="connsiteX20" fmla="*/ 0 w 1015999"/>
                          <a:gd name="connsiteY20" fmla="*/ 2400300 h 6858000"/>
                          <a:gd name="connsiteX21" fmla="*/ 0 w 1015999"/>
                          <a:gd name="connsiteY21" fmla="*/ 1851660 h 6858000"/>
                          <a:gd name="connsiteX22" fmla="*/ 0 w 1015999"/>
                          <a:gd name="connsiteY22" fmla="*/ 1028700 h 6858000"/>
                          <a:gd name="connsiteX23" fmla="*/ 0 w 1015999"/>
                          <a:gd name="connsiteY23" fmla="*/ 0 h 6858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1015999" h="6858000" fill="none" extrusionOk="0">
                            <a:moveTo>
                              <a:pt x="0" y="0"/>
                            </a:moveTo>
                            <a:cubicBezTo>
                              <a:pt x="167849" y="6970"/>
                              <a:pt x="274370" y="-4580"/>
                              <a:pt x="518159" y="0"/>
                            </a:cubicBezTo>
                            <a:cubicBezTo>
                              <a:pt x="761948" y="4580"/>
                              <a:pt x="785761" y="-22164"/>
                              <a:pt x="1015999" y="0"/>
                            </a:cubicBezTo>
                            <a:cubicBezTo>
                              <a:pt x="1047171" y="282083"/>
                              <a:pt x="993950" y="488056"/>
                              <a:pt x="1015999" y="822960"/>
                            </a:cubicBezTo>
                            <a:cubicBezTo>
                              <a:pt x="1038048" y="1157864"/>
                              <a:pt x="1015699" y="1254025"/>
                              <a:pt x="1015999" y="1508760"/>
                            </a:cubicBezTo>
                            <a:cubicBezTo>
                              <a:pt x="1016299" y="1763495"/>
                              <a:pt x="1054260" y="1986550"/>
                              <a:pt x="1015999" y="2331720"/>
                            </a:cubicBezTo>
                            <a:cubicBezTo>
                              <a:pt x="977738" y="2676890"/>
                              <a:pt x="1004697" y="2652193"/>
                              <a:pt x="1015999" y="2948940"/>
                            </a:cubicBezTo>
                            <a:cubicBezTo>
                              <a:pt x="1027301" y="3245687"/>
                              <a:pt x="1012377" y="3450029"/>
                              <a:pt x="1015999" y="3634740"/>
                            </a:cubicBezTo>
                            <a:cubicBezTo>
                              <a:pt x="1019621" y="3819451"/>
                              <a:pt x="1017155" y="4066432"/>
                              <a:pt x="1015999" y="4320540"/>
                            </a:cubicBezTo>
                            <a:cubicBezTo>
                              <a:pt x="1014843" y="4574648"/>
                              <a:pt x="986135" y="4812297"/>
                              <a:pt x="1015999" y="5143500"/>
                            </a:cubicBezTo>
                            <a:cubicBezTo>
                              <a:pt x="1045863" y="5474703"/>
                              <a:pt x="998263" y="5561645"/>
                              <a:pt x="1015999" y="5692140"/>
                            </a:cubicBezTo>
                            <a:cubicBezTo>
                              <a:pt x="1033735" y="5822635"/>
                              <a:pt x="958575" y="6417205"/>
                              <a:pt x="1015999" y="6858000"/>
                            </a:cubicBezTo>
                            <a:cubicBezTo>
                              <a:pt x="785892" y="6875541"/>
                              <a:pt x="688442" y="6840270"/>
                              <a:pt x="497840" y="6858000"/>
                            </a:cubicBezTo>
                            <a:cubicBezTo>
                              <a:pt x="307238" y="6875730"/>
                              <a:pt x="155215" y="6833212"/>
                              <a:pt x="0" y="6858000"/>
                            </a:cubicBezTo>
                            <a:cubicBezTo>
                              <a:pt x="527" y="6760643"/>
                              <a:pt x="-10866" y="6516739"/>
                              <a:pt x="0" y="6377940"/>
                            </a:cubicBezTo>
                            <a:cubicBezTo>
                              <a:pt x="10866" y="6239141"/>
                              <a:pt x="35327" y="5811908"/>
                              <a:pt x="0" y="5623560"/>
                            </a:cubicBezTo>
                            <a:cubicBezTo>
                              <a:pt x="-35327" y="5435212"/>
                              <a:pt x="-29406" y="5086508"/>
                              <a:pt x="0" y="4800600"/>
                            </a:cubicBezTo>
                            <a:cubicBezTo>
                              <a:pt x="29406" y="4514692"/>
                              <a:pt x="26492" y="4409961"/>
                              <a:pt x="0" y="4251960"/>
                            </a:cubicBezTo>
                            <a:cubicBezTo>
                              <a:pt x="-26492" y="4093959"/>
                              <a:pt x="-15158" y="3859372"/>
                              <a:pt x="0" y="3634740"/>
                            </a:cubicBezTo>
                            <a:cubicBezTo>
                              <a:pt x="15158" y="3410108"/>
                              <a:pt x="-4987" y="3086164"/>
                              <a:pt x="0" y="2880360"/>
                            </a:cubicBezTo>
                            <a:cubicBezTo>
                              <a:pt x="4987" y="2674556"/>
                              <a:pt x="5073" y="2576978"/>
                              <a:pt x="0" y="2400300"/>
                            </a:cubicBezTo>
                            <a:cubicBezTo>
                              <a:pt x="-5073" y="2223622"/>
                              <a:pt x="7157" y="1999772"/>
                              <a:pt x="0" y="1851660"/>
                            </a:cubicBezTo>
                            <a:cubicBezTo>
                              <a:pt x="-7157" y="1703548"/>
                              <a:pt x="-12846" y="1403785"/>
                              <a:pt x="0" y="1028700"/>
                            </a:cubicBezTo>
                            <a:cubicBezTo>
                              <a:pt x="12846" y="653615"/>
                              <a:pt x="-51224" y="397094"/>
                              <a:pt x="0" y="0"/>
                            </a:cubicBezTo>
                            <a:close/>
                          </a:path>
                          <a:path w="1015999" h="6858000" stroke="0" extrusionOk="0">
                            <a:moveTo>
                              <a:pt x="0" y="0"/>
                            </a:moveTo>
                            <a:cubicBezTo>
                              <a:pt x="155502" y="-344"/>
                              <a:pt x="401184" y="19153"/>
                              <a:pt x="528319" y="0"/>
                            </a:cubicBezTo>
                            <a:cubicBezTo>
                              <a:pt x="655454" y="-19153"/>
                              <a:pt x="892763" y="-1518"/>
                              <a:pt x="1015999" y="0"/>
                            </a:cubicBezTo>
                            <a:cubicBezTo>
                              <a:pt x="1009764" y="322139"/>
                              <a:pt x="995472" y="579025"/>
                              <a:pt x="1015999" y="754380"/>
                            </a:cubicBezTo>
                            <a:cubicBezTo>
                              <a:pt x="1036526" y="929735"/>
                              <a:pt x="1009442" y="1274105"/>
                              <a:pt x="1015999" y="1508760"/>
                            </a:cubicBezTo>
                            <a:cubicBezTo>
                              <a:pt x="1022556" y="1743415"/>
                              <a:pt x="1001909" y="1945840"/>
                              <a:pt x="1015999" y="2263140"/>
                            </a:cubicBezTo>
                            <a:cubicBezTo>
                              <a:pt x="1030089" y="2580440"/>
                              <a:pt x="1044427" y="2750604"/>
                              <a:pt x="1015999" y="3086100"/>
                            </a:cubicBezTo>
                            <a:cubicBezTo>
                              <a:pt x="987571" y="3421596"/>
                              <a:pt x="985742" y="3458998"/>
                              <a:pt x="1015999" y="3703320"/>
                            </a:cubicBezTo>
                            <a:cubicBezTo>
                              <a:pt x="1046256" y="3947642"/>
                              <a:pt x="1011675" y="3999191"/>
                              <a:pt x="1015999" y="4251960"/>
                            </a:cubicBezTo>
                            <a:cubicBezTo>
                              <a:pt x="1020323" y="4504729"/>
                              <a:pt x="988747" y="4715397"/>
                              <a:pt x="1015999" y="4869180"/>
                            </a:cubicBezTo>
                            <a:cubicBezTo>
                              <a:pt x="1043251" y="5022963"/>
                              <a:pt x="1017239" y="5111040"/>
                              <a:pt x="1015999" y="5349240"/>
                            </a:cubicBezTo>
                            <a:cubicBezTo>
                              <a:pt x="1014759" y="5587440"/>
                              <a:pt x="1044604" y="5696351"/>
                              <a:pt x="1015999" y="5966460"/>
                            </a:cubicBezTo>
                            <a:cubicBezTo>
                              <a:pt x="987394" y="6236569"/>
                              <a:pt x="976622" y="6599051"/>
                              <a:pt x="1015999" y="6858000"/>
                            </a:cubicBezTo>
                            <a:cubicBezTo>
                              <a:pt x="806408" y="6856549"/>
                              <a:pt x="750588" y="6866633"/>
                              <a:pt x="538479" y="6858000"/>
                            </a:cubicBezTo>
                            <a:cubicBezTo>
                              <a:pt x="326370" y="6849367"/>
                              <a:pt x="186902" y="6863719"/>
                              <a:pt x="0" y="6858000"/>
                            </a:cubicBezTo>
                            <a:cubicBezTo>
                              <a:pt x="16405" y="6643212"/>
                              <a:pt x="14424" y="6525652"/>
                              <a:pt x="0" y="6377940"/>
                            </a:cubicBezTo>
                            <a:cubicBezTo>
                              <a:pt x="-14424" y="6230228"/>
                              <a:pt x="-16626" y="6066690"/>
                              <a:pt x="0" y="5829300"/>
                            </a:cubicBezTo>
                            <a:cubicBezTo>
                              <a:pt x="16626" y="5591910"/>
                              <a:pt x="3707" y="5464624"/>
                              <a:pt x="0" y="5212080"/>
                            </a:cubicBezTo>
                            <a:cubicBezTo>
                              <a:pt x="-3707" y="4959536"/>
                              <a:pt x="-30585" y="4812074"/>
                              <a:pt x="0" y="4457700"/>
                            </a:cubicBezTo>
                            <a:cubicBezTo>
                              <a:pt x="30585" y="4103326"/>
                              <a:pt x="-8185" y="3996039"/>
                              <a:pt x="0" y="3634740"/>
                            </a:cubicBezTo>
                            <a:cubicBezTo>
                              <a:pt x="8185" y="3273441"/>
                              <a:pt x="-27575" y="3043253"/>
                              <a:pt x="0" y="2811780"/>
                            </a:cubicBezTo>
                            <a:cubicBezTo>
                              <a:pt x="27575" y="2580307"/>
                              <a:pt x="-13552" y="2550485"/>
                              <a:pt x="0" y="2331720"/>
                            </a:cubicBezTo>
                            <a:cubicBezTo>
                              <a:pt x="13552" y="2112955"/>
                              <a:pt x="-23119" y="2019631"/>
                              <a:pt x="0" y="1783080"/>
                            </a:cubicBezTo>
                            <a:cubicBezTo>
                              <a:pt x="23119" y="1546529"/>
                              <a:pt x="26837" y="1392829"/>
                              <a:pt x="0" y="1234440"/>
                            </a:cubicBezTo>
                            <a:cubicBezTo>
                              <a:pt x="-26837" y="1076051"/>
                              <a:pt x="24131" y="32245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38100" dist="12700" dir="5400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L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2DD0701-5D88-73AD-96E4-77B72A6F28CD}"/>
                  </a:ext>
                </a:extLst>
              </p:cNvPr>
              <p:cNvSpPr/>
              <p:nvPr/>
            </p:nvSpPr>
            <p:spPr>
              <a:xfrm>
                <a:off x="9144000" y="0"/>
                <a:ext cx="1015999" cy="6858000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 w="6350" cap="rnd" cmpd="sng">
                <a:solidFill>
                  <a:schemeClr val="bg1">
                    <a:alpha val="5000"/>
                  </a:scheme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3685228569">
                      <a:custGeom>
                        <a:avLst/>
                        <a:gdLst>
                          <a:gd name="connsiteX0" fmla="*/ 0 w 1015999"/>
                          <a:gd name="connsiteY0" fmla="*/ 0 h 6858000"/>
                          <a:gd name="connsiteX1" fmla="*/ 508000 w 1015999"/>
                          <a:gd name="connsiteY1" fmla="*/ 0 h 6858000"/>
                          <a:gd name="connsiteX2" fmla="*/ 1015999 w 1015999"/>
                          <a:gd name="connsiteY2" fmla="*/ 0 h 6858000"/>
                          <a:gd name="connsiteX3" fmla="*/ 1015999 w 1015999"/>
                          <a:gd name="connsiteY3" fmla="*/ 822960 h 6858000"/>
                          <a:gd name="connsiteX4" fmla="*/ 1015999 w 1015999"/>
                          <a:gd name="connsiteY4" fmla="*/ 1371600 h 6858000"/>
                          <a:gd name="connsiteX5" fmla="*/ 1015999 w 1015999"/>
                          <a:gd name="connsiteY5" fmla="*/ 1851660 h 6858000"/>
                          <a:gd name="connsiteX6" fmla="*/ 1015999 w 1015999"/>
                          <a:gd name="connsiteY6" fmla="*/ 2400300 h 6858000"/>
                          <a:gd name="connsiteX7" fmla="*/ 1015999 w 1015999"/>
                          <a:gd name="connsiteY7" fmla="*/ 3086100 h 6858000"/>
                          <a:gd name="connsiteX8" fmla="*/ 1015999 w 1015999"/>
                          <a:gd name="connsiteY8" fmla="*/ 3703320 h 6858000"/>
                          <a:gd name="connsiteX9" fmla="*/ 1015999 w 1015999"/>
                          <a:gd name="connsiteY9" fmla="*/ 4183380 h 6858000"/>
                          <a:gd name="connsiteX10" fmla="*/ 1015999 w 1015999"/>
                          <a:gd name="connsiteY10" fmla="*/ 5006340 h 6858000"/>
                          <a:gd name="connsiteX11" fmla="*/ 1015999 w 1015999"/>
                          <a:gd name="connsiteY11" fmla="*/ 5829300 h 6858000"/>
                          <a:gd name="connsiteX12" fmla="*/ 1015999 w 1015999"/>
                          <a:gd name="connsiteY12" fmla="*/ 6858000 h 6858000"/>
                          <a:gd name="connsiteX13" fmla="*/ 508000 w 1015999"/>
                          <a:gd name="connsiteY13" fmla="*/ 6858000 h 6858000"/>
                          <a:gd name="connsiteX14" fmla="*/ 0 w 1015999"/>
                          <a:gd name="connsiteY14" fmla="*/ 6858000 h 6858000"/>
                          <a:gd name="connsiteX15" fmla="*/ 0 w 1015999"/>
                          <a:gd name="connsiteY15" fmla="*/ 6377940 h 6858000"/>
                          <a:gd name="connsiteX16" fmla="*/ 0 w 1015999"/>
                          <a:gd name="connsiteY16" fmla="*/ 5692140 h 6858000"/>
                          <a:gd name="connsiteX17" fmla="*/ 0 w 1015999"/>
                          <a:gd name="connsiteY17" fmla="*/ 5143500 h 6858000"/>
                          <a:gd name="connsiteX18" fmla="*/ 0 w 1015999"/>
                          <a:gd name="connsiteY18" fmla="*/ 4663440 h 6858000"/>
                          <a:gd name="connsiteX19" fmla="*/ 0 w 1015999"/>
                          <a:gd name="connsiteY19" fmla="*/ 4046220 h 6858000"/>
                          <a:gd name="connsiteX20" fmla="*/ 0 w 1015999"/>
                          <a:gd name="connsiteY20" fmla="*/ 3429000 h 6858000"/>
                          <a:gd name="connsiteX21" fmla="*/ 0 w 1015999"/>
                          <a:gd name="connsiteY21" fmla="*/ 2606040 h 6858000"/>
                          <a:gd name="connsiteX22" fmla="*/ 0 w 1015999"/>
                          <a:gd name="connsiteY22" fmla="*/ 1988820 h 6858000"/>
                          <a:gd name="connsiteX23" fmla="*/ 0 w 1015999"/>
                          <a:gd name="connsiteY23" fmla="*/ 1165860 h 6858000"/>
                          <a:gd name="connsiteX24" fmla="*/ 0 w 1015999"/>
                          <a:gd name="connsiteY24" fmla="*/ 0 h 6858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1015999" h="6858000" fill="none" extrusionOk="0">
                            <a:moveTo>
                              <a:pt x="0" y="0"/>
                            </a:moveTo>
                            <a:cubicBezTo>
                              <a:pt x="214697" y="-6088"/>
                              <a:pt x="258121" y="-14155"/>
                              <a:pt x="508000" y="0"/>
                            </a:cubicBezTo>
                            <a:cubicBezTo>
                              <a:pt x="757879" y="14155"/>
                              <a:pt x="766161" y="-17570"/>
                              <a:pt x="1015999" y="0"/>
                            </a:cubicBezTo>
                            <a:cubicBezTo>
                              <a:pt x="1056090" y="307885"/>
                              <a:pt x="1026439" y="609479"/>
                              <a:pt x="1015999" y="822960"/>
                            </a:cubicBezTo>
                            <a:cubicBezTo>
                              <a:pt x="1005559" y="1036441"/>
                              <a:pt x="1011455" y="1174724"/>
                              <a:pt x="1015999" y="1371600"/>
                            </a:cubicBezTo>
                            <a:cubicBezTo>
                              <a:pt x="1020543" y="1568476"/>
                              <a:pt x="1023655" y="1628153"/>
                              <a:pt x="1015999" y="1851660"/>
                            </a:cubicBezTo>
                            <a:cubicBezTo>
                              <a:pt x="1008343" y="2075167"/>
                              <a:pt x="1021285" y="2212886"/>
                              <a:pt x="1015999" y="2400300"/>
                            </a:cubicBezTo>
                            <a:cubicBezTo>
                              <a:pt x="1010713" y="2587714"/>
                              <a:pt x="1009687" y="2867287"/>
                              <a:pt x="1015999" y="3086100"/>
                            </a:cubicBezTo>
                            <a:cubicBezTo>
                              <a:pt x="1022311" y="3304913"/>
                              <a:pt x="1028383" y="3413226"/>
                              <a:pt x="1015999" y="3703320"/>
                            </a:cubicBezTo>
                            <a:cubicBezTo>
                              <a:pt x="1003615" y="3993414"/>
                              <a:pt x="1039040" y="3987242"/>
                              <a:pt x="1015999" y="4183380"/>
                            </a:cubicBezTo>
                            <a:cubicBezTo>
                              <a:pt x="992958" y="4379518"/>
                              <a:pt x="1018280" y="4618104"/>
                              <a:pt x="1015999" y="5006340"/>
                            </a:cubicBezTo>
                            <a:cubicBezTo>
                              <a:pt x="1013718" y="5394576"/>
                              <a:pt x="1036697" y="5488023"/>
                              <a:pt x="1015999" y="5829300"/>
                            </a:cubicBezTo>
                            <a:cubicBezTo>
                              <a:pt x="995301" y="6170577"/>
                              <a:pt x="1043366" y="6386439"/>
                              <a:pt x="1015999" y="6858000"/>
                            </a:cubicBezTo>
                            <a:cubicBezTo>
                              <a:pt x="776939" y="6881016"/>
                              <a:pt x="690787" y="6877408"/>
                              <a:pt x="508000" y="6858000"/>
                            </a:cubicBezTo>
                            <a:cubicBezTo>
                              <a:pt x="325213" y="6838592"/>
                              <a:pt x="179311" y="6870075"/>
                              <a:pt x="0" y="6858000"/>
                            </a:cubicBezTo>
                            <a:cubicBezTo>
                              <a:pt x="-4830" y="6752827"/>
                              <a:pt x="-7942" y="6486952"/>
                              <a:pt x="0" y="6377940"/>
                            </a:cubicBezTo>
                            <a:cubicBezTo>
                              <a:pt x="7942" y="6268928"/>
                              <a:pt x="16462" y="5937488"/>
                              <a:pt x="0" y="5692140"/>
                            </a:cubicBezTo>
                            <a:cubicBezTo>
                              <a:pt x="-16462" y="5446792"/>
                              <a:pt x="-21478" y="5394772"/>
                              <a:pt x="0" y="5143500"/>
                            </a:cubicBezTo>
                            <a:cubicBezTo>
                              <a:pt x="21478" y="4892228"/>
                              <a:pt x="3304" y="4822563"/>
                              <a:pt x="0" y="4663440"/>
                            </a:cubicBezTo>
                            <a:cubicBezTo>
                              <a:pt x="-3304" y="4504317"/>
                              <a:pt x="2109" y="4275395"/>
                              <a:pt x="0" y="4046220"/>
                            </a:cubicBezTo>
                            <a:cubicBezTo>
                              <a:pt x="-2109" y="3817045"/>
                              <a:pt x="-29359" y="3592491"/>
                              <a:pt x="0" y="3429000"/>
                            </a:cubicBezTo>
                            <a:cubicBezTo>
                              <a:pt x="29359" y="3265509"/>
                              <a:pt x="16210" y="2909448"/>
                              <a:pt x="0" y="2606040"/>
                            </a:cubicBezTo>
                            <a:cubicBezTo>
                              <a:pt x="-16210" y="2302632"/>
                              <a:pt x="2248" y="2141910"/>
                              <a:pt x="0" y="1988820"/>
                            </a:cubicBezTo>
                            <a:cubicBezTo>
                              <a:pt x="-2248" y="1835730"/>
                              <a:pt x="35807" y="1549322"/>
                              <a:pt x="0" y="1165860"/>
                            </a:cubicBezTo>
                            <a:cubicBezTo>
                              <a:pt x="-35807" y="782398"/>
                              <a:pt x="-11315" y="349959"/>
                              <a:pt x="0" y="0"/>
                            </a:cubicBezTo>
                            <a:close/>
                          </a:path>
                          <a:path w="1015999" h="6858000" stroke="0" extrusionOk="0">
                            <a:moveTo>
                              <a:pt x="0" y="0"/>
                            </a:moveTo>
                            <a:cubicBezTo>
                              <a:pt x="101525" y="13389"/>
                              <a:pt x="263966" y="9923"/>
                              <a:pt x="497840" y="0"/>
                            </a:cubicBezTo>
                            <a:cubicBezTo>
                              <a:pt x="731714" y="-9923"/>
                              <a:pt x="813256" y="4970"/>
                              <a:pt x="1015999" y="0"/>
                            </a:cubicBezTo>
                            <a:cubicBezTo>
                              <a:pt x="1022136" y="257411"/>
                              <a:pt x="980913" y="565450"/>
                              <a:pt x="1015999" y="754380"/>
                            </a:cubicBezTo>
                            <a:cubicBezTo>
                              <a:pt x="1051085" y="943310"/>
                              <a:pt x="983811" y="1185877"/>
                              <a:pt x="1015999" y="1577340"/>
                            </a:cubicBezTo>
                            <a:cubicBezTo>
                              <a:pt x="1048187" y="1968803"/>
                              <a:pt x="1039152" y="2062589"/>
                              <a:pt x="1015999" y="2331720"/>
                            </a:cubicBezTo>
                            <a:cubicBezTo>
                              <a:pt x="992846" y="2600851"/>
                              <a:pt x="999433" y="2849900"/>
                              <a:pt x="1015999" y="3154680"/>
                            </a:cubicBezTo>
                            <a:cubicBezTo>
                              <a:pt x="1032565" y="3459460"/>
                              <a:pt x="1036727" y="3731761"/>
                              <a:pt x="1015999" y="3909060"/>
                            </a:cubicBezTo>
                            <a:cubicBezTo>
                              <a:pt x="995271" y="4086359"/>
                              <a:pt x="989241" y="4221973"/>
                              <a:pt x="1015999" y="4526280"/>
                            </a:cubicBezTo>
                            <a:cubicBezTo>
                              <a:pt x="1042757" y="4830587"/>
                              <a:pt x="1015169" y="4906056"/>
                              <a:pt x="1015999" y="5006340"/>
                            </a:cubicBezTo>
                            <a:cubicBezTo>
                              <a:pt x="1016829" y="5106624"/>
                              <a:pt x="1045292" y="5435804"/>
                              <a:pt x="1015999" y="5623560"/>
                            </a:cubicBezTo>
                            <a:cubicBezTo>
                              <a:pt x="986706" y="5811316"/>
                              <a:pt x="1034985" y="5919038"/>
                              <a:pt x="1015999" y="6103620"/>
                            </a:cubicBezTo>
                            <a:cubicBezTo>
                              <a:pt x="997013" y="6288202"/>
                              <a:pt x="1032062" y="6633865"/>
                              <a:pt x="1015999" y="6858000"/>
                            </a:cubicBezTo>
                            <a:cubicBezTo>
                              <a:pt x="756604" y="6834186"/>
                              <a:pt x="676533" y="6853094"/>
                              <a:pt x="487680" y="6858000"/>
                            </a:cubicBezTo>
                            <a:cubicBezTo>
                              <a:pt x="298827" y="6862906"/>
                              <a:pt x="130133" y="6881085"/>
                              <a:pt x="0" y="6858000"/>
                            </a:cubicBezTo>
                            <a:cubicBezTo>
                              <a:pt x="-14565" y="6608002"/>
                              <a:pt x="-14763" y="6476617"/>
                              <a:pt x="0" y="6309360"/>
                            </a:cubicBezTo>
                            <a:cubicBezTo>
                              <a:pt x="14763" y="6142103"/>
                              <a:pt x="-14991" y="5862940"/>
                              <a:pt x="0" y="5692140"/>
                            </a:cubicBezTo>
                            <a:cubicBezTo>
                              <a:pt x="14991" y="5521340"/>
                              <a:pt x="7569" y="5204388"/>
                              <a:pt x="0" y="4937760"/>
                            </a:cubicBezTo>
                            <a:cubicBezTo>
                              <a:pt x="-7569" y="4671132"/>
                              <a:pt x="-33333" y="4451542"/>
                              <a:pt x="0" y="4114800"/>
                            </a:cubicBezTo>
                            <a:cubicBezTo>
                              <a:pt x="33333" y="3778058"/>
                              <a:pt x="26787" y="3818836"/>
                              <a:pt x="0" y="3566160"/>
                            </a:cubicBezTo>
                            <a:cubicBezTo>
                              <a:pt x="-26787" y="3313484"/>
                              <a:pt x="-4461" y="3304982"/>
                              <a:pt x="0" y="3086100"/>
                            </a:cubicBezTo>
                            <a:cubicBezTo>
                              <a:pt x="4461" y="2867218"/>
                              <a:pt x="-1115" y="2809997"/>
                              <a:pt x="0" y="2537460"/>
                            </a:cubicBezTo>
                            <a:cubicBezTo>
                              <a:pt x="1115" y="2264923"/>
                              <a:pt x="-17319" y="2213329"/>
                              <a:pt x="0" y="1920240"/>
                            </a:cubicBezTo>
                            <a:cubicBezTo>
                              <a:pt x="17319" y="1627151"/>
                              <a:pt x="25933" y="1262924"/>
                              <a:pt x="0" y="1097280"/>
                            </a:cubicBezTo>
                            <a:cubicBezTo>
                              <a:pt x="-25933" y="931636"/>
                              <a:pt x="-12399" y="36166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38100" dist="12700" dir="5400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L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873ADE5-3C71-4033-9127-21BE2DD78B84}"/>
                  </a:ext>
                </a:extLst>
              </p:cNvPr>
              <p:cNvSpPr/>
              <p:nvPr/>
            </p:nvSpPr>
            <p:spPr>
              <a:xfrm>
                <a:off x="10160000" y="0"/>
                <a:ext cx="1015999" cy="6858000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 w="6350" cap="rnd" cmpd="sng">
                <a:solidFill>
                  <a:schemeClr val="bg1">
                    <a:alpha val="5000"/>
                  </a:scheme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3591854850">
                      <a:custGeom>
                        <a:avLst/>
                        <a:gdLst>
                          <a:gd name="connsiteX0" fmla="*/ 0 w 1015999"/>
                          <a:gd name="connsiteY0" fmla="*/ 0 h 6858000"/>
                          <a:gd name="connsiteX1" fmla="*/ 518159 w 1015999"/>
                          <a:gd name="connsiteY1" fmla="*/ 0 h 6858000"/>
                          <a:gd name="connsiteX2" fmla="*/ 1015999 w 1015999"/>
                          <a:gd name="connsiteY2" fmla="*/ 0 h 6858000"/>
                          <a:gd name="connsiteX3" fmla="*/ 1015999 w 1015999"/>
                          <a:gd name="connsiteY3" fmla="*/ 548640 h 6858000"/>
                          <a:gd name="connsiteX4" fmla="*/ 1015999 w 1015999"/>
                          <a:gd name="connsiteY4" fmla="*/ 1097280 h 6858000"/>
                          <a:gd name="connsiteX5" fmla="*/ 1015999 w 1015999"/>
                          <a:gd name="connsiteY5" fmla="*/ 1577340 h 6858000"/>
                          <a:gd name="connsiteX6" fmla="*/ 1015999 w 1015999"/>
                          <a:gd name="connsiteY6" fmla="*/ 2125980 h 6858000"/>
                          <a:gd name="connsiteX7" fmla="*/ 1015999 w 1015999"/>
                          <a:gd name="connsiteY7" fmla="*/ 2880360 h 6858000"/>
                          <a:gd name="connsiteX8" fmla="*/ 1015999 w 1015999"/>
                          <a:gd name="connsiteY8" fmla="*/ 3703320 h 6858000"/>
                          <a:gd name="connsiteX9" fmla="*/ 1015999 w 1015999"/>
                          <a:gd name="connsiteY9" fmla="*/ 4251960 h 6858000"/>
                          <a:gd name="connsiteX10" fmla="*/ 1015999 w 1015999"/>
                          <a:gd name="connsiteY10" fmla="*/ 4869180 h 6858000"/>
                          <a:gd name="connsiteX11" fmla="*/ 1015999 w 1015999"/>
                          <a:gd name="connsiteY11" fmla="*/ 5554980 h 6858000"/>
                          <a:gd name="connsiteX12" fmla="*/ 1015999 w 1015999"/>
                          <a:gd name="connsiteY12" fmla="*/ 6103620 h 6858000"/>
                          <a:gd name="connsiteX13" fmla="*/ 1015999 w 1015999"/>
                          <a:gd name="connsiteY13" fmla="*/ 6858000 h 6858000"/>
                          <a:gd name="connsiteX14" fmla="*/ 497840 w 1015999"/>
                          <a:gd name="connsiteY14" fmla="*/ 6858000 h 6858000"/>
                          <a:gd name="connsiteX15" fmla="*/ 0 w 1015999"/>
                          <a:gd name="connsiteY15" fmla="*/ 6858000 h 6858000"/>
                          <a:gd name="connsiteX16" fmla="*/ 0 w 1015999"/>
                          <a:gd name="connsiteY16" fmla="*/ 6103620 h 6858000"/>
                          <a:gd name="connsiteX17" fmla="*/ 0 w 1015999"/>
                          <a:gd name="connsiteY17" fmla="*/ 5623560 h 6858000"/>
                          <a:gd name="connsiteX18" fmla="*/ 0 w 1015999"/>
                          <a:gd name="connsiteY18" fmla="*/ 5074920 h 6858000"/>
                          <a:gd name="connsiteX19" fmla="*/ 0 w 1015999"/>
                          <a:gd name="connsiteY19" fmla="*/ 4320540 h 6858000"/>
                          <a:gd name="connsiteX20" fmla="*/ 0 w 1015999"/>
                          <a:gd name="connsiteY20" fmla="*/ 3566160 h 6858000"/>
                          <a:gd name="connsiteX21" fmla="*/ 0 w 1015999"/>
                          <a:gd name="connsiteY21" fmla="*/ 3086100 h 6858000"/>
                          <a:gd name="connsiteX22" fmla="*/ 0 w 1015999"/>
                          <a:gd name="connsiteY22" fmla="*/ 2263140 h 6858000"/>
                          <a:gd name="connsiteX23" fmla="*/ 0 w 1015999"/>
                          <a:gd name="connsiteY23" fmla="*/ 1783080 h 6858000"/>
                          <a:gd name="connsiteX24" fmla="*/ 0 w 1015999"/>
                          <a:gd name="connsiteY24" fmla="*/ 1234440 h 6858000"/>
                          <a:gd name="connsiteX25" fmla="*/ 0 w 1015999"/>
                          <a:gd name="connsiteY25" fmla="*/ 617220 h 6858000"/>
                          <a:gd name="connsiteX26" fmla="*/ 0 w 1015999"/>
                          <a:gd name="connsiteY26" fmla="*/ 0 h 6858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1015999" h="6858000" fill="none" extrusionOk="0">
                            <a:moveTo>
                              <a:pt x="0" y="0"/>
                            </a:moveTo>
                            <a:cubicBezTo>
                              <a:pt x="227120" y="2154"/>
                              <a:pt x="391699" y="785"/>
                              <a:pt x="518159" y="0"/>
                            </a:cubicBezTo>
                            <a:cubicBezTo>
                              <a:pt x="644619" y="-785"/>
                              <a:pt x="848296" y="-8308"/>
                              <a:pt x="1015999" y="0"/>
                            </a:cubicBezTo>
                            <a:cubicBezTo>
                              <a:pt x="1027133" y="246581"/>
                              <a:pt x="1041875" y="321614"/>
                              <a:pt x="1015999" y="548640"/>
                            </a:cubicBezTo>
                            <a:cubicBezTo>
                              <a:pt x="990123" y="775666"/>
                              <a:pt x="1033745" y="849843"/>
                              <a:pt x="1015999" y="1097280"/>
                            </a:cubicBezTo>
                            <a:cubicBezTo>
                              <a:pt x="998253" y="1344717"/>
                              <a:pt x="1004873" y="1361789"/>
                              <a:pt x="1015999" y="1577340"/>
                            </a:cubicBezTo>
                            <a:cubicBezTo>
                              <a:pt x="1027125" y="1792891"/>
                              <a:pt x="998395" y="1897499"/>
                              <a:pt x="1015999" y="2125980"/>
                            </a:cubicBezTo>
                            <a:cubicBezTo>
                              <a:pt x="1033603" y="2354461"/>
                              <a:pt x="999826" y="2699338"/>
                              <a:pt x="1015999" y="2880360"/>
                            </a:cubicBezTo>
                            <a:cubicBezTo>
                              <a:pt x="1032172" y="3061382"/>
                              <a:pt x="1027078" y="3363429"/>
                              <a:pt x="1015999" y="3703320"/>
                            </a:cubicBezTo>
                            <a:cubicBezTo>
                              <a:pt x="1004920" y="4043211"/>
                              <a:pt x="1028395" y="4105817"/>
                              <a:pt x="1015999" y="4251960"/>
                            </a:cubicBezTo>
                            <a:cubicBezTo>
                              <a:pt x="1003603" y="4398103"/>
                              <a:pt x="1044897" y="4706422"/>
                              <a:pt x="1015999" y="4869180"/>
                            </a:cubicBezTo>
                            <a:cubicBezTo>
                              <a:pt x="987101" y="5031938"/>
                              <a:pt x="1020757" y="5385931"/>
                              <a:pt x="1015999" y="5554980"/>
                            </a:cubicBezTo>
                            <a:cubicBezTo>
                              <a:pt x="1011241" y="5724029"/>
                              <a:pt x="1020786" y="5872374"/>
                              <a:pt x="1015999" y="6103620"/>
                            </a:cubicBezTo>
                            <a:cubicBezTo>
                              <a:pt x="1011212" y="6334866"/>
                              <a:pt x="992324" y="6563099"/>
                              <a:pt x="1015999" y="6858000"/>
                            </a:cubicBezTo>
                            <a:cubicBezTo>
                              <a:pt x="891709" y="6835077"/>
                              <a:pt x="633612" y="6846518"/>
                              <a:pt x="497840" y="6858000"/>
                            </a:cubicBezTo>
                            <a:cubicBezTo>
                              <a:pt x="362068" y="6869482"/>
                              <a:pt x="135965" y="6861918"/>
                              <a:pt x="0" y="6858000"/>
                            </a:cubicBezTo>
                            <a:cubicBezTo>
                              <a:pt x="15036" y="6497691"/>
                              <a:pt x="-106" y="6327103"/>
                              <a:pt x="0" y="6103620"/>
                            </a:cubicBezTo>
                            <a:cubicBezTo>
                              <a:pt x="106" y="5880137"/>
                              <a:pt x="16493" y="5860024"/>
                              <a:pt x="0" y="5623560"/>
                            </a:cubicBezTo>
                            <a:cubicBezTo>
                              <a:pt x="-16493" y="5387096"/>
                              <a:pt x="-3828" y="5344638"/>
                              <a:pt x="0" y="5074920"/>
                            </a:cubicBezTo>
                            <a:cubicBezTo>
                              <a:pt x="3828" y="4805202"/>
                              <a:pt x="17774" y="4601696"/>
                              <a:pt x="0" y="4320540"/>
                            </a:cubicBezTo>
                            <a:cubicBezTo>
                              <a:pt x="-17774" y="4039384"/>
                              <a:pt x="37384" y="3809623"/>
                              <a:pt x="0" y="3566160"/>
                            </a:cubicBezTo>
                            <a:cubicBezTo>
                              <a:pt x="-37384" y="3322697"/>
                              <a:pt x="-11564" y="3276789"/>
                              <a:pt x="0" y="3086100"/>
                            </a:cubicBezTo>
                            <a:cubicBezTo>
                              <a:pt x="11564" y="2895411"/>
                              <a:pt x="-37193" y="2483503"/>
                              <a:pt x="0" y="2263140"/>
                            </a:cubicBezTo>
                            <a:cubicBezTo>
                              <a:pt x="37193" y="2042777"/>
                              <a:pt x="-16195" y="1970121"/>
                              <a:pt x="0" y="1783080"/>
                            </a:cubicBezTo>
                            <a:cubicBezTo>
                              <a:pt x="16195" y="1596039"/>
                              <a:pt x="-18272" y="1480382"/>
                              <a:pt x="0" y="1234440"/>
                            </a:cubicBezTo>
                            <a:cubicBezTo>
                              <a:pt x="18272" y="988498"/>
                              <a:pt x="-8953" y="846957"/>
                              <a:pt x="0" y="617220"/>
                            </a:cubicBezTo>
                            <a:cubicBezTo>
                              <a:pt x="8953" y="387483"/>
                              <a:pt x="-29290" y="152977"/>
                              <a:pt x="0" y="0"/>
                            </a:cubicBezTo>
                            <a:close/>
                          </a:path>
                          <a:path w="1015999" h="6858000" stroke="0" extrusionOk="0">
                            <a:moveTo>
                              <a:pt x="0" y="0"/>
                            </a:moveTo>
                            <a:cubicBezTo>
                              <a:pt x="232079" y="-10593"/>
                              <a:pt x="338062" y="7492"/>
                              <a:pt x="497840" y="0"/>
                            </a:cubicBezTo>
                            <a:cubicBezTo>
                              <a:pt x="657618" y="-7492"/>
                              <a:pt x="775880" y="15524"/>
                              <a:pt x="1015999" y="0"/>
                            </a:cubicBezTo>
                            <a:cubicBezTo>
                              <a:pt x="1041228" y="155995"/>
                              <a:pt x="986282" y="429249"/>
                              <a:pt x="1015999" y="617220"/>
                            </a:cubicBezTo>
                            <a:cubicBezTo>
                              <a:pt x="1045716" y="805191"/>
                              <a:pt x="991770" y="1065003"/>
                              <a:pt x="1015999" y="1440180"/>
                            </a:cubicBezTo>
                            <a:cubicBezTo>
                              <a:pt x="1040228" y="1815357"/>
                              <a:pt x="1005736" y="1797900"/>
                              <a:pt x="1015999" y="1920240"/>
                            </a:cubicBezTo>
                            <a:cubicBezTo>
                              <a:pt x="1026262" y="2042580"/>
                              <a:pt x="980723" y="2420333"/>
                              <a:pt x="1015999" y="2674620"/>
                            </a:cubicBezTo>
                            <a:cubicBezTo>
                              <a:pt x="1051275" y="2928907"/>
                              <a:pt x="984717" y="3271215"/>
                              <a:pt x="1015999" y="3497580"/>
                            </a:cubicBezTo>
                            <a:cubicBezTo>
                              <a:pt x="1047281" y="3723945"/>
                              <a:pt x="992549" y="3899124"/>
                              <a:pt x="1015999" y="4046220"/>
                            </a:cubicBezTo>
                            <a:cubicBezTo>
                              <a:pt x="1039449" y="4193316"/>
                              <a:pt x="1012273" y="4386736"/>
                              <a:pt x="1015999" y="4526280"/>
                            </a:cubicBezTo>
                            <a:cubicBezTo>
                              <a:pt x="1019725" y="4665824"/>
                              <a:pt x="1012004" y="4895987"/>
                              <a:pt x="1015999" y="5143500"/>
                            </a:cubicBezTo>
                            <a:cubicBezTo>
                              <a:pt x="1019994" y="5391013"/>
                              <a:pt x="1022648" y="5394376"/>
                              <a:pt x="1015999" y="5623560"/>
                            </a:cubicBezTo>
                            <a:cubicBezTo>
                              <a:pt x="1009350" y="5852744"/>
                              <a:pt x="1019482" y="5898953"/>
                              <a:pt x="1015999" y="6172200"/>
                            </a:cubicBezTo>
                            <a:cubicBezTo>
                              <a:pt x="1012516" y="6445447"/>
                              <a:pt x="988822" y="6585201"/>
                              <a:pt x="1015999" y="6858000"/>
                            </a:cubicBezTo>
                            <a:cubicBezTo>
                              <a:pt x="892036" y="6834877"/>
                              <a:pt x="720999" y="6870032"/>
                              <a:pt x="538479" y="6858000"/>
                            </a:cubicBezTo>
                            <a:cubicBezTo>
                              <a:pt x="355959" y="6845968"/>
                              <a:pt x="195721" y="6862721"/>
                              <a:pt x="0" y="6858000"/>
                            </a:cubicBezTo>
                            <a:cubicBezTo>
                              <a:pt x="-21424" y="6624999"/>
                              <a:pt x="1237" y="6366501"/>
                              <a:pt x="0" y="6240780"/>
                            </a:cubicBezTo>
                            <a:cubicBezTo>
                              <a:pt x="-1237" y="6115059"/>
                              <a:pt x="-24450" y="5756094"/>
                              <a:pt x="0" y="5554980"/>
                            </a:cubicBezTo>
                            <a:cubicBezTo>
                              <a:pt x="24450" y="5353866"/>
                              <a:pt x="35187" y="4963955"/>
                              <a:pt x="0" y="4732020"/>
                            </a:cubicBezTo>
                            <a:cubicBezTo>
                              <a:pt x="-35187" y="4500085"/>
                              <a:pt x="10072" y="4358167"/>
                              <a:pt x="0" y="4114800"/>
                            </a:cubicBezTo>
                            <a:cubicBezTo>
                              <a:pt x="-10072" y="3871433"/>
                              <a:pt x="-3364" y="3688506"/>
                              <a:pt x="0" y="3360420"/>
                            </a:cubicBezTo>
                            <a:cubicBezTo>
                              <a:pt x="3364" y="3032334"/>
                              <a:pt x="18925" y="3063699"/>
                              <a:pt x="0" y="2880360"/>
                            </a:cubicBezTo>
                            <a:cubicBezTo>
                              <a:pt x="-18925" y="2697021"/>
                              <a:pt x="-3192" y="2536395"/>
                              <a:pt x="0" y="2263140"/>
                            </a:cubicBezTo>
                            <a:cubicBezTo>
                              <a:pt x="3192" y="1989885"/>
                              <a:pt x="9374" y="1798579"/>
                              <a:pt x="0" y="1645920"/>
                            </a:cubicBezTo>
                            <a:cubicBezTo>
                              <a:pt x="-9374" y="1493261"/>
                              <a:pt x="19236" y="1289429"/>
                              <a:pt x="0" y="1165860"/>
                            </a:cubicBezTo>
                            <a:cubicBezTo>
                              <a:pt x="-19236" y="1042291"/>
                              <a:pt x="860" y="883994"/>
                              <a:pt x="0" y="685800"/>
                            </a:cubicBezTo>
                            <a:cubicBezTo>
                              <a:pt x="-860" y="487606"/>
                              <a:pt x="14993" y="20467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38100" dist="12700" dir="5400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L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42" hidden="1">
                <a:extLst>
                  <a:ext uri="{FF2B5EF4-FFF2-40B4-BE49-F238E27FC236}">
                    <a16:creationId xmlns:a16="http://schemas.microsoft.com/office/drawing/2014/main" id="{0FC85B4E-F20B-42EE-1F7F-D7E3959B895F}"/>
                  </a:ext>
                </a:extLst>
              </p:cNvPr>
              <p:cNvSpPr/>
              <p:nvPr/>
            </p:nvSpPr>
            <p:spPr>
              <a:xfrm>
                <a:off x="11176001" y="0"/>
                <a:ext cx="1015999" cy="6858000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 w="6350" cap="rnd" cmpd="sng">
                <a:solidFill>
                  <a:schemeClr val="bg1">
                    <a:alpha val="5000"/>
                  </a:schemeClr>
                </a:solidFill>
                <a:prstDash val="solid"/>
                <a:round/>
                <a:extLst>
                  <a:ext uri="{C807C97D-BFC1-408E-A445-0C87EB9F89A2}">
                    <ask:lineSketchStyleProps xmlns:ask="http://schemas.microsoft.com/office/drawing/2018/sketchyshapes" sd="832935402">
                      <a:custGeom>
                        <a:avLst/>
                        <a:gdLst>
                          <a:gd name="connsiteX0" fmla="*/ 0 w 1015999"/>
                          <a:gd name="connsiteY0" fmla="*/ 0 h 6858000"/>
                          <a:gd name="connsiteX1" fmla="*/ 528319 w 1015999"/>
                          <a:gd name="connsiteY1" fmla="*/ 0 h 6858000"/>
                          <a:gd name="connsiteX2" fmla="*/ 1015999 w 1015999"/>
                          <a:gd name="connsiteY2" fmla="*/ 0 h 6858000"/>
                          <a:gd name="connsiteX3" fmla="*/ 1015999 w 1015999"/>
                          <a:gd name="connsiteY3" fmla="*/ 480060 h 6858000"/>
                          <a:gd name="connsiteX4" fmla="*/ 1015999 w 1015999"/>
                          <a:gd name="connsiteY4" fmla="*/ 1234440 h 6858000"/>
                          <a:gd name="connsiteX5" fmla="*/ 1015999 w 1015999"/>
                          <a:gd name="connsiteY5" fmla="*/ 2057400 h 6858000"/>
                          <a:gd name="connsiteX6" fmla="*/ 1015999 w 1015999"/>
                          <a:gd name="connsiteY6" fmla="*/ 2606040 h 6858000"/>
                          <a:gd name="connsiteX7" fmla="*/ 1015999 w 1015999"/>
                          <a:gd name="connsiteY7" fmla="*/ 3360420 h 6858000"/>
                          <a:gd name="connsiteX8" fmla="*/ 1015999 w 1015999"/>
                          <a:gd name="connsiteY8" fmla="*/ 4183380 h 6858000"/>
                          <a:gd name="connsiteX9" fmla="*/ 1015999 w 1015999"/>
                          <a:gd name="connsiteY9" fmla="*/ 4732020 h 6858000"/>
                          <a:gd name="connsiteX10" fmla="*/ 1015999 w 1015999"/>
                          <a:gd name="connsiteY10" fmla="*/ 5554980 h 6858000"/>
                          <a:gd name="connsiteX11" fmla="*/ 1015999 w 1015999"/>
                          <a:gd name="connsiteY11" fmla="*/ 6035040 h 6858000"/>
                          <a:gd name="connsiteX12" fmla="*/ 1015999 w 1015999"/>
                          <a:gd name="connsiteY12" fmla="*/ 6858000 h 6858000"/>
                          <a:gd name="connsiteX13" fmla="*/ 508000 w 1015999"/>
                          <a:gd name="connsiteY13" fmla="*/ 6858000 h 6858000"/>
                          <a:gd name="connsiteX14" fmla="*/ 0 w 1015999"/>
                          <a:gd name="connsiteY14" fmla="*/ 6858000 h 6858000"/>
                          <a:gd name="connsiteX15" fmla="*/ 0 w 1015999"/>
                          <a:gd name="connsiteY15" fmla="*/ 6377940 h 6858000"/>
                          <a:gd name="connsiteX16" fmla="*/ 0 w 1015999"/>
                          <a:gd name="connsiteY16" fmla="*/ 5897880 h 6858000"/>
                          <a:gd name="connsiteX17" fmla="*/ 0 w 1015999"/>
                          <a:gd name="connsiteY17" fmla="*/ 5212080 h 6858000"/>
                          <a:gd name="connsiteX18" fmla="*/ 0 w 1015999"/>
                          <a:gd name="connsiteY18" fmla="*/ 4663440 h 6858000"/>
                          <a:gd name="connsiteX19" fmla="*/ 0 w 1015999"/>
                          <a:gd name="connsiteY19" fmla="*/ 4046220 h 6858000"/>
                          <a:gd name="connsiteX20" fmla="*/ 0 w 1015999"/>
                          <a:gd name="connsiteY20" fmla="*/ 3360420 h 6858000"/>
                          <a:gd name="connsiteX21" fmla="*/ 0 w 1015999"/>
                          <a:gd name="connsiteY21" fmla="*/ 2537460 h 6858000"/>
                          <a:gd name="connsiteX22" fmla="*/ 0 w 1015999"/>
                          <a:gd name="connsiteY22" fmla="*/ 2057400 h 6858000"/>
                          <a:gd name="connsiteX23" fmla="*/ 0 w 1015999"/>
                          <a:gd name="connsiteY23" fmla="*/ 1440180 h 6858000"/>
                          <a:gd name="connsiteX24" fmla="*/ 0 w 1015999"/>
                          <a:gd name="connsiteY24" fmla="*/ 960120 h 6858000"/>
                          <a:gd name="connsiteX25" fmla="*/ 0 w 1015999"/>
                          <a:gd name="connsiteY25" fmla="*/ 0 h 6858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1015999" h="6858000" fill="none" extrusionOk="0">
                            <a:moveTo>
                              <a:pt x="0" y="0"/>
                            </a:moveTo>
                            <a:cubicBezTo>
                              <a:pt x="139987" y="-5458"/>
                              <a:pt x="351118" y="-26056"/>
                              <a:pt x="528319" y="0"/>
                            </a:cubicBezTo>
                            <a:cubicBezTo>
                              <a:pt x="705520" y="26056"/>
                              <a:pt x="788314" y="-22111"/>
                              <a:pt x="1015999" y="0"/>
                            </a:cubicBezTo>
                            <a:cubicBezTo>
                              <a:pt x="1008911" y="185443"/>
                              <a:pt x="1020426" y="240044"/>
                              <a:pt x="1015999" y="480060"/>
                            </a:cubicBezTo>
                            <a:cubicBezTo>
                              <a:pt x="1011572" y="720076"/>
                              <a:pt x="1015378" y="979442"/>
                              <a:pt x="1015999" y="1234440"/>
                            </a:cubicBezTo>
                            <a:cubicBezTo>
                              <a:pt x="1016620" y="1489438"/>
                              <a:pt x="976147" y="1694504"/>
                              <a:pt x="1015999" y="2057400"/>
                            </a:cubicBezTo>
                            <a:cubicBezTo>
                              <a:pt x="1055851" y="2420296"/>
                              <a:pt x="997689" y="2370627"/>
                              <a:pt x="1015999" y="2606040"/>
                            </a:cubicBezTo>
                            <a:cubicBezTo>
                              <a:pt x="1034309" y="2841453"/>
                              <a:pt x="1024455" y="3024817"/>
                              <a:pt x="1015999" y="3360420"/>
                            </a:cubicBezTo>
                            <a:cubicBezTo>
                              <a:pt x="1007543" y="3696023"/>
                              <a:pt x="1006867" y="3916318"/>
                              <a:pt x="1015999" y="4183380"/>
                            </a:cubicBezTo>
                            <a:cubicBezTo>
                              <a:pt x="1025131" y="4450442"/>
                              <a:pt x="1009105" y="4566641"/>
                              <a:pt x="1015999" y="4732020"/>
                            </a:cubicBezTo>
                            <a:cubicBezTo>
                              <a:pt x="1022893" y="4897399"/>
                              <a:pt x="1042237" y="5169010"/>
                              <a:pt x="1015999" y="5554980"/>
                            </a:cubicBezTo>
                            <a:cubicBezTo>
                              <a:pt x="989761" y="5940950"/>
                              <a:pt x="1012637" y="5862452"/>
                              <a:pt x="1015999" y="6035040"/>
                            </a:cubicBezTo>
                            <a:cubicBezTo>
                              <a:pt x="1019361" y="6207628"/>
                              <a:pt x="976770" y="6664831"/>
                              <a:pt x="1015999" y="6858000"/>
                            </a:cubicBezTo>
                            <a:cubicBezTo>
                              <a:pt x="790983" y="6855043"/>
                              <a:pt x="657879" y="6839975"/>
                              <a:pt x="508000" y="6858000"/>
                            </a:cubicBezTo>
                            <a:cubicBezTo>
                              <a:pt x="358121" y="6876025"/>
                              <a:pt x="180068" y="6867896"/>
                              <a:pt x="0" y="6858000"/>
                            </a:cubicBezTo>
                            <a:cubicBezTo>
                              <a:pt x="-23684" y="6744749"/>
                              <a:pt x="12992" y="6595454"/>
                              <a:pt x="0" y="6377940"/>
                            </a:cubicBezTo>
                            <a:cubicBezTo>
                              <a:pt x="-12992" y="6160426"/>
                              <a:pt x="10868" y="6088664"/>
                              <a:pt x="0" y="5897880"/>
                            </a:cubicBezTo>
                            <a:cubicBezTo>
                              <a:pt x="-10868" y="5707096"/>
                              <a:pt x="-18472" y="5358269"/>
                              <a:pt x="0" y="5212080"/>
                            </a:cubicBezTo>
                            <a:cubicBezTo>
                              <a:pt x="18472" y="5065891"/>
                              <a:pt x="-18075" y="4816280"/>
                              <a:pt x="0" y="4663440"/>
                            </a:cubicBezTo>
                            <a:cubicBezTo>
                              <a:pt x="18075" y="4510600"/>
                              <a:pt x="-29971" y="4293359"/>
                              <a:pt x="0" y="4046220"/>
                            </a:cubicBezTo>
                            <a:cubicBezTo>
                              <a:pt x="29971" y="3799081"/>
                              <a:pt x="23594" y="3530290"/>
                              <a:pt x="0" y="3360420"/>
                            </a:cubicBezTo>
                            <a:cubicBezTo>
                              <a:pt x="-23594" y="3190550"/>
                              <a:pt x="16676" y="2772910"/>
                              <a:pt x="0" y="2537460"/>
                            </a:cubicBezTo>
                            <a:cubicBezTo>
                              <a:pt x="-16676" y="2302010"/>
                              <a:pt x="22734" y="2288360"/>
                              <a:pt x="0" y="2057400"/>
                            </a:cubicBezTo>
                            <a:cubicBezTo>
                              <a:pt x="-22734" y="1826440"/>
                              <a:pt x="-23791" y="1602542"/>
                              <a:pt x="0" y="1440180"/>
                            </a:cubicBezTo>
                            <a:cubicBezTo>
                              <a:pt x="23791" y="1277818"/>
                              <a:pt x="13069" y="1175391"/>
                              <a:pt x="0" y="960120"/>
                            </a:cubicBezTo>
                            <a:cubicBezTo>
                              <a:pt x="-13069" y="744849"/>
                              <a:pt x="-20850" y="253611"/>
                              <a:pt x="0" y="0"/>
                            </a:cubicBezTo>
                            <a:close/>
                          </a:path>
                          <a:path w="1015999" h="6858000" stroke="0" extrusionOk="0">
                            <a:moveTo>
                              <a:pt x="0" y="0"/>
                            </a:moveTo>
                            <a:cubicBezTo>
                              <a:pt x="145635" y="15057"/>
                              <a:pt x="333249" y="-3482"/>
                              <a:pt x="497840" y="0"/>
                            </a:cubicBezTo>
                            <a:cubicBezTo>
                              <a:pt x="662431" y="3482"/>
                              <a:pt x="794744" y="20907"/>
                              <a:pt x="1015999" y="0"/>
                            </a:cubicBezTo>
                            <a:cubicBezTo>
                              <a:pt x="1041307" y="171349"/>
                              <a:pt x="985584" y="393296"/>
                              <a:pt x="1015999" y="754380"/>
                            </a:cubicBezTo>
                            <a:cubicBezTo>
                              <a:pt x="1046414" y="1115464"/>
                              <a:pt x="989493" y="1131751"/>
                              <a:pt x="1015999" y="1508760"/>
                            </a:cubicBezTo>
                            <a:cubicBezTo>
                              <a:pt x="1042505" y="1885769"/>
                              <a:pt x="999801" y="1882220"/>
                              <a:pt x="1015999" y="2057400"/>
                            </a:cubicBezTo>
                            <a:cubicBezTo>
                              <a:pt x="1032197" y="2232580"/>
                              <a:pt x="1002596" y="2381599"/>
                              <a:pt x="1015999" y="2674620"/>
                            </a:cubicBezTo>
                            <a:cubicBezTo>
                              <a:pt x="1029402" y="2967641"/>
                              <a:pt x="1032987" y="3050706"/>
                              <a:pt x="1015999" y="3360420"/>
                            </a:cubicBezTo>
                            <a:cubicBezTo>
                              <a:pt x="999011" y="3670134"/>
                              <a:pt x="1008584" y="3700126"/>
                              <a:pt x="1015999" y="3840480"/>
                            </a:cubicBezTo>
                            <a:cubicBezTo>
                              <a:pt x="1023414" y="3980834"/>
                              <a:pt x="1001921" y="4227518"/>
                              <a:pt x="1015999" y="4457700"/>
                            </a:cubicBezTo>
                            <a:cubicBezTo>
                              <a:pt x="1030077" y="4687882"/>
                              <a:pt x="991515" y="4790440"/>
                              <a:pt x="1015999" y="5006340"/>
                            </a:cubicBezTo>
                            <a:cubicBezTo>
                              <a:pt x="1040483" y="5222240"/>
                              <a:pt x="1017576" y="5432346"/>
                              <a:pt x="1015999" y="5554980"/>
                            </a:cubicBezTo>
                            <a:cubicBezTo>
                              <a:pt x="1014422" y="5677614"/>
                              <a:pt x="1018127" y="5996824"/>
                              <a:pt x="1015999" y="6240780"/>
                            </a:cubicBezTo>
                            <a:cubicBezTo>
                              <a:pt x="1013871" y="6484736"/>
                              <a:pt x="1038975" y="6676533"/>
                              <a:pt x="1015999" y="6858000"/>
                            </a:cubicBezTo>
                            <a:cubicBezTo>
                              <a:pt x="872192" y="6859459"/>
                              <a:pt x="628141" y="6849560"/>
                              <a:pt x="518159" y="6858000"/>
                            </a:cubicBezTo>
                            <a:cubicBezTo>
                              <a:pt x="408177" y="6866440"/>
                              <a:pt x="230409" y="6839060"/>
                              <a:pt x="0" y="6858000"/>
                            </a:cubicBezTo>
                            <a:cubicBezTo>
                              <a:pt x="-26953" y="6714725"/>
                              <a:pt x="-23349" y="6503718"/>
                              <a:pt x="0" y="6172200"/>
                            </a:cubicBezTo>
                            <a:cubicBezTo>
                              <a:pt x="23349" y="5840682"/>
                              <a:pt x="19158" y="5581879"/>
                              <a:pt x="0" y="5349240"/>
                            </a:cubicBezTo>
                            <a:cubicBezTo>
                              <a:pt x="-19158" y="5116601"/>
                              <a:pt x="-20604" y="5013959"/>
                              <a:pt x="0" y="4800600"/>
                            </a:cubicBezTo>
                            <a:cubicBezTo>
                              <a:pt x="20604" y="4587241"/>
                              <a:pt x="11000" y="4503509"/>
                              <a:pt x="0" y="4320540"/>
                            </a:cubicBezTo>
                            <a:cubicBezTo>
                              <a:pt x="-11000" y="4137571"/>
                              <a:pt x="-27925" y="3999845"/>
                              <a:pt x="0" y="3703320"/>
                            </a:cubicBezTo>
                            <a:cubicBezTo>
                              <a:pt x="27925" y="3406795"/>
                              <a:pt x="-10997" y="3222380"/>
                              <a:pt x="0" y="3086100"/>
                            </a:cubicBezTo>
                            <a:cubicBezTo>
                              <a:pt x="10997" y="2949820"/>
                              <a:pt x="11054" y="2738906"/>
                              <a:pt x="0" y="2606040"/>
                            </a:cubicBezTo>
                            <a:cubicBezTo>
                              <a:pt x="-11054" y="2473174"/>
                              <a:pt x="8274" y="2210079"/>
                              <a:pt x="0" y="1988820"/>
                            </a:cubicBezTo>
                            <a:cubicBezTo>
                              <a:pt x="-8274" y="1767561"/>
                              <a:pt x="9805" y="1657049"/>
                              <a:pt x="0" y="1440180"/>
                            </a:cubicBezTo>
                            <a:cubicBezTo>
                              <a:pt x="-9805" y="1223311"/>
                              <a:pt x="4446" y="1172905"/>
                              <a:pt x="0" y="960120"/>
                            </a:cubicBezTo>
                            <a:cubicBezTo>
                              <a:pt x="-4446" y="747335"/>
                              <a:pt x="37981" y="43411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38100" dist="12700" dir="5400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LT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4439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30D0-DC0F-4D66-3667-7C2298ED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DCAC-73AC-D47D-B671-8FF27E05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30AB-564A-0B08-F273-2594DBC0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DE5-B4D1-4214-8BDC-48DBAD1EAB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EF97E-B8F2-0528-0208-7CAC148E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D62C5-F752-2633-7A73-1E121EEF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D71-BD2E-4C53-BAA2-70BBA1DEA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4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3671-623B-E8F8-90E7-D1CB82E1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5BDD-BBEA-C8A3-A78A-566BDC70D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610A7-7A9C-F33C-6DBD-BA6529C8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21B33-195B-8835-9F46-2E9FA2F5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2C8-4D73-C148-893A-F90BC4280855}" type="datetimeFigureOut">
              <a:t>10/26/2023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11E52-176B-4685-E06D-E3DA287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8CD28-965E-2602-D93D-B43F7AC0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9C5E-6441-8F4B-8762-9B52906A4094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533347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39F1-B1D6-B22A-6C56-9952EF33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F02E0-66DA-4DF9-5E23-5A19BD023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41E5E-3B71-D59D-2E36-8D935DF0F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73460-6094-D0E7-886F-6764B0E6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2C8-4D73-C148-893A-F90BC4280855}" type="datetimeFigureOut">
              <a:t>10/26/2023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47D71-9F9C-AAE2-7351-46EE6DB4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68EA0-D861-EA41-7D0E-53D20AC7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9C5E-6441-8F4B-8762-9B52906A4094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91979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F173-E558-9C5B-3006-D695AA79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4CF39-1812-F120-EE77-DA680A61C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2972D-766D-C2D6-38A1-91FB77C9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2C8-4D73-C148-893A-F90BC4280855}" type="datetimeFigureOut">
              <a:t>10/26/2023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5336B-DFBB-5BA4-4481-17C4E2A6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D264-A5A2-1D23-E768-E7F954C6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9C5E-6441-8F4B-8762-9B52906A4094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738689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888FB-0A50-1CAB-0839-4151842E3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C0B80-1C4C-76AD-FB6B-FFFD5646A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E2DD-6EE4-C77B-6AD3-EF473E81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2C8-4D73-C148-893A-F90BC4280855}" type="datetimeFigureOut">
              <a:t>10/26/2023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65A69-2BCE-686B-0170-6CECB726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3C1B1-48C5-C717-147C-E74B8814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9C5E-6441-8F4B-8762-9B52906A4094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46312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4F16-A4E5-E5D0-322E-6913551B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D22AA-19DA-C265-97A2-09AACAFB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CDA9A-D239-B4E3-782A-B87FE1AB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DE5-B4D1-4214-8BDC-48DBAD1EAB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CDA0-5FCC-59DC-92FF-80B14B86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7CADC-BD7E-6698-DE14-E12F9341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D71-BD2E-4C53-BAA2-70BBA1DEA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4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6DCA-AEA6-7C3B-46B6-50360453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80F52-0412-8BD9-E1E5-03F141453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EDB8C-B895-FA0F-4FCD-C530E14C7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FF500-93DE-405F-217A-39158CD5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DE5-B4D1-4214-8BDC-48DBAD1EAB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2E0E5-7020-AA01-E3D9-236D6A80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8C3E0-E3D3-3295-D244-E5CE9D09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D71-BD2E-4C53-BAA2-70BBA1DEA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0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3178-6C41-1BFD-635F-EC1C7306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D62E4-70AC-5930-46FF-2E49DE12D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3302A-14DF-B00A-0C23-85171D863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1A235-03C7-EC99-DF71-92DAA6BA5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063CE-1ECC-6EA6-E426-49D1D944E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3AE4F-80E8-1E97-83F4-565EA18E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DE5-B4D1-4214-8BDC-48DBAD1EAB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2C572-EEDD-0854-F9C7-8D538F51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E33D6-B16A-6326-836F-2ABECBEE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D71-BD2E-4C53-BAA2-70BBA1DEA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B781-3147-7C0E-435D-7299D585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CBCB5-BF07-B1D3-0B10-C2B41083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DE5-B4D1-4214-8BDC-48DBAD1EAB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8B839-AD4B-5323-934A-05123D8B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50FD1-CF0F-4AD8-9B7C-AB98624D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D71-BD2E-4C53-BAA2-70BBA1DEA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4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9633E-4FE9-BB7A-AFFA-4448B65D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DE5-B4D1-4214-8BDC-48DBAD1EAB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3B919-0068-3264-C2E0-C8F0D699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45782-55A6-EAC3-CB4B-BB140B19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D71-BD2E-4C53-BAA2-70BBA1DEA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1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DBFC-5D7D-ADE1-355A-BDB54C99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65618-9885-D30C-90B8-1AC7759A0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1D7E-3614-DEA8-86CA-D37B9D72D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44916-53B6-336B-E3ED-B2C74BDD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DE5-B4D1-4214-8BDC-48DBAD1EAB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EB2D6-7215-5E64-17E9-9E46C099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3417C-B43D-4CA7-B0C4-88CC612E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D71-BD2E-4C53-BAA2-70BBA1DEA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0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B4A6-C3EA-C57D-9283-E2854265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666DD-CCFA-BF46-BA0D-B6E5299D1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4873A-1B45-2856-F797-84BE48E95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0340E-3714-8749-9884-459503BE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DE5-B4D1-4214-8BDC-48DBAD1EAB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B1A1-1417-5CEE-ABD8-469EE3EA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077F1-9E87-9063-8679-40673F3C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9D71-BD2E-4C53-BAA2-70BBA1DEA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7B1C1-6478-2BA9-E1D4-A500FFE7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6E3E-7581-44CD-304B-CF7342FE8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D82-4B7E-86A5-047E-268D2BE11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ADE5-B4D1-4214-8BDC-48DBAD1EABF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9CE7-E5BE-3383-AD81-B0E570278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FB02-108F-4B83-0C4B-0B880767B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9D71-BD2E-4C53-BAA2-70BBA1DEA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9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D62BE-350F-3C47-8BFA-1C95BF27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430D8-571D-E8CB-B22E-5F8069B2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B3C80-B4E9-268C-6863-A44DA0022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A2C8-4D73-C148-893A-F90BC4280855}" type="datetimeFigureOut">
              <a:t>10/26/2023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A7C6D-4D0F-474F-7EA8-7CAA13B98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16D0-5F57-817C-4EDA-4CEB0338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59C5E-6441-8F4B-8762-9B52906A4094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67789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slide" Target="slide5.xml"/><Relationship Id="rId17" Type="http://schemas.openxmlformats.org/officeDocument/2006/relationships/image" Target="../media/image12.svg"/><Relationship Id="rId2" Type="http://schemas.openxmlformats.org/officeDocument/2006/relationships/image" Target="../media/image1.jpe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slide" Target="slide6.xm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slide" Target="slide4.xml"/><Relationship Id="rId14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4.xml"/><Relationship Id="rId18" Type="http://schemas.openxmlformats.org/officeDocument/2006/relationships/image" Target="../media/image10.sv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17" Type="http://schemas.openxmlformats.org/officeDocument/2006/relationships/image" Target="../media/image9.png"/><Relationship Id="rId2" Type="http://schemas.openxmlformats.org/officeDocument/2006/relationships/image" Target="../media/image1.jpeg"/><Relationship Id="rId16" Type="http://schemas.openxmlformats.org/officeDocument/2006/relationships/slide" Target="slide5.xml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5" Type="http://schemas.openxmlformats.org/officeDocument/2006/relationships/image" Target="../media/image8.svg"/><Relationship Id="rId10" Type="http://schemas.openxmlformats.org/officeDocument/2006/relationships/slide" Target="slide3.xml"/><Relationship Id="rId19" Type="http://schemas.openxmlformats.org/officeDocument/2006/relationships/image" Target="../media/image11.png"/><Relationship Id="rId4" Type="http://schemas.openxmlformats.org/officeDocument/2006/relationships/slide" Target="slide1.xml"/><Relationship Id="rId9" Type="http://schemas.openxmlformats.org/officeDocument/2006/relationships/image" Target="../media/image130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12" Type="http://schemas.openxmlformats.org/officeDocument/2006/relationships/slide" Target="slide4.xml"/><Relationship Id="rId17" Type="http://schemas.openxmlformats.org/officeDocument/2006/relationships/image" Target="../media/image10.svg"/><Relationship Id="rId2" Type="http://schemas.openxmlformats.org/officeDocument/2006/relationships/image" Target="../media/image1.jpe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40.png"/><Relationship Id="rId5" Type="http://schemas.openxmlformats.org/officeDocument/2006/relationships/image" Target="../media/image5.png"/><Relationship Id="rId15" Type="http://schemas.openxmlformats.org/officeDocument/2006/relationships/slide" Target="slide5.xml"/><Relationship Id="rId10" Type="http://schemas.openxmlformats.org/officeDocument/2006/relationships/slide" Target="slide8.xml"/><Relationship Id="rId19" Type="http://schemas.openxmlformats.org/officeDocument/2006/relationships/image" Target="../media/image12.svg"/><Relationship Id="rId4" Type="http://schemas.openxmlformats.org/officeDocument/2006/relationships/slide" Target="slide1.xml"/><Relationship Id="rId9" Type="http://schemas.openxmlformats.org/officeDocument/2006/relationships/image" Target="../media/image14.png"/><Relationship Id="rId1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.png"/><Relationship Id="rId18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slide" Target="slide5.xml"/><Relationship Id="rId12" Type="http://schemas.openxmlformats.org/officeDocument/2006/relationships/slide" Target="slide3.xml"/><Relationship Id="rId17" Type="http://schemas.openxmlformats.org/officeDocument/2006/relationships/image" Target="../media/image150.png"/><Relationship Id="rId2" Type="http://schemas.openxmlformats.org/officeDocument/2006/relationships/image" Target="../media/image1.jpeg"/><Relationship Id="rId16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4.sv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3.png"/><Relationship Id="rId19" Type="http://schemas.openxmlformats.org/officeDocument/2006/relationships/image" Target="../media/image12.svg"/><Relationship Id="rId4" Type="http://schemas.openxmlformats.org/officeDocument/2006/relationships/slide" Target="slide1.xml"/><Relationship Id="rId9" Type="http://schemas.openxmlformats.org/officeDocument/2006/relationships/image" Target="../media/image10.svg"/><Relationship Id="rId1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slide" Target="slide1.xml"/><Relationship Id="rId17" Type="http://schemas.openxmlformats.org/officeDocument/2006/relationships/image" Target="../media/image160.png"/><Relationship Id="rId2" Type="http://schemas.openxmlformats.org/officeDocument/2006/relationships/image" Target="../media/image1.jpeg"/><Relationship Id="rId16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image" Target="../media/image12.svg"/><Relationship Id="rId4" Type="http://schemas.openxmlformats.org/officeDocument/2006/relationships/image" Target="../media/image3.png"/><Relationship Id="rId9" Type="http://schemas.openxmlformats.org/officeDocument/2006/relationships/slide" Target="slide4.xml"/><Relationship Id="rId1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slide" Target="slide5.xml"/><Relationship Id="rId17" Type="http://schemas.openxmlformats.org/officeDocument/2006/relationships/image" Target="../media/image12.svg"/><Relationship Id="rId2" Type="http://schemas.openxmlformats.org/officeDocument/2006/relationships/image" Target="../media/image1.jpeg"/><Relationship Id="rId16" Type="http://schemas.openxmlformats.org/officeDocument/2006/relationships/image" Target="../media/image11.png"/><Relationship Id="rId20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slide" Target="slide1.xml"/><Relationship Id="rId10" Type="http://schemas.openxmlformats.org/officeDocument/2006/relationships/image" Target="../media/image7.png"/><Relationship Id="rId19" Type="http://schemas.openxmlformats.org/officeDocument/2006/relationships/slide" Target="slide11.xml"/><Relationship Id="rId4" Type="http://schemas.openxmlformats.org/officeDocument/2006/relationships/image" Target="../media/image3.png"/><Relationship Id="rId9" Type="http://schemas.openxmlformats.org/officeDocument/2006/relationships/slide" Target="slide4.xml"/><Relationship Id="rId1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slide" Target="slide1.xml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8.jpe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ym HD Aesthetics Wallpapers - Wallpaper Cave">
            <a:extLst>
              <a:ext uri="{FF2B5EF4-FFF2-40B4-BE49-F238E27FC236}">
                <a16:creationId xmlns:a16="http://schemas.microsoft.com/office/drawing/2014/main" id="{CB1B79F1-E71D-C6AB-AA54-08943EA7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88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4D225C-1DF4-AE92-A8D5-010E3338292F}"/>
              </a:ext>
            </a:extLst>
          </p:cNvPr>
          <p:cNvSpPr/>
          <p:nvPr/>
        </p:nvSpPr>
        <p:spPr>
          <a:xfrm>
            <a:off x="4579150" y="129828"/>
            <a:ext cx="3015805" cy="742121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B6A5E-3EE6-2F14-264E-47A9FADB2B0D}"/>
              </a:ext>
            </a:extLst>
          </p:cNvPr>
          <p:cNvSpPr txBox="1"/>
          <p:nvPr/>
        </p:nvSpPr>
        <p:spPr>
          <a:xfrm>
            <a:off x="4597045" y="147152"/>
            <a:ext cx="299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masis MT Pro Black" panose="020F05020202040302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GYMMERZ</a:t>
            </a:r>
          </a:p>
        </p:txBody>
      </p:sp>
      <p:sp useBgFill="1">
        <p:nvSpPr>
          <p:cNvPr id="5" name="Rectangle: Rounded Corners 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781A83C3-2C5F-9216-6D4E-AC284A1BEBE7}"/>
              </a:ext>
            </a:extLst>
          </p:cNvPr>
          <p:cNvSpPr/>
          <p:nvPr/>
        </p:nvSpPr>
        <p:spPr>
          <a:xfrm>
            <a:off x="479900" y="1398804"/>
            <a:ext cx="2569936" cy="2569936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 descr="Meeting with solid fill">
            <a:extLst>
              <a:ext uri="{FF2B5EF4-FFF2-40B4-BE49-F238E27FC236}">
                <a16:creationId xmlns:a16="http://schemas.microsoft.com/office/drawing/2014/main" id="{AAF322A3-B31C-B778-0AE5-A9291FE11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497" y="1574974"/>
            <a:ext cx="1744382" cy="17443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1631CF-3465-F8F2-0FE3-6C509E00ACD8}"/>
              </a:ext>
            </a:extLst>
          </p:cNvPr>
          <p:cNvSpPr txBox="1"/>
          <p:nvPr/>
        </p:nvSpPr>
        <p:spPr>
          <a:xfrm>
            <a:off x="824562" y="3015381"/>
            <a:ext cx="1870250" cy="673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Team</a:t>
            </a:r>
            <a:endParaRPr lang="en-US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 useBgFill="1">
        <p:nvSpPr>
          <p:cNvPr id="7" name="Rectangle: Rounded Corners 6">
            <a:hlinkHover r:id="rId6" action="ppaction://hlinksldjump"/>
            <a:extLst>
              <a:ext uri="{FF2B5EF4-FFF2-40B4-BE49-F238E27FC236}">
                <a16:creationId xmlns:a16="http://schemas.microsoft.com/office/drawing/2014/main" id="{5C41F913-20CD-3E33-37F1-1A967CA482F4}"/>
              </a:ext>
            </a:extLst>
          </p:cNvPr>
          <p:cNvSpPr/>
          <p:nvPr/>
        </p:nvSpPr>
        <p:spPr>
          <a:xfrm>
            <a:off x="4913299" y="1398804"/>
            <a:ext cx="2517129" cy="2569936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1EAD5-26B9-0D23-3608-9FC2CA7B770A}"/>
              </a:ext>
            </a:extLst>
          </p:cNvPr>
          <p:cNvSpPr txBox="1"/>
          <p:nvPr/>
        </p:nvSpPr>
        <p:spPr>
          <a:xfrm>
            <a:off x="4860964" y="3088792"/>
            <a:ext cx="251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Language</a:t>
            </a:r>
            <a:endParaRPr lang="en-US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9" name="Graphic 8" descr="Clipboard with solid fill">
            <a:extLst>
              <a:ext uri="{FF2B5EF4-FFF2-40B4-BE49-F238E27FC236}">
                <a16:creationId xmlns:a16="http://schemas.microsoft.com/office/drawing/2014/main" id="{7EF38059-FD5B-8E1D-8783-0B2A29F9B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4354" y="1516455"/>
            <a:ext cx="1746504" cy="1783144"/>
          </a:xfrm>
          <a:prstGeom prst="rect">
            <a:avLst/>
          </a:prstGeom>
        </p:spPr>
      </p:pic>
      <p:sp useBgFill="1">
        <p:nvSpPr>
          <p:cNvPr id="21" name="Rectangle: Rounded Corners 20">
            <a:hlinkHover r:id="rId9" action="ppaction://hlinksldjump"/>
            <a:extLst>
              <a:ext uri="{FF2B5EF4-FFF2-40B4-BE49-F238E27FC236}">
                <a16:creationId xmlns:a16="http://schemas.microsoft.com/office/drawing/2014/main" id="{92DA9785-725C-FA32-9070-35B2F1FF97CE}"/>
              </a:ext>
            </a:extLst>
          </p:cNvPr>
          <p:cNvSpPr/>
          <p:nvPr/>
        </p:nvSpPr>
        <p:spPr>
          <a:xfrm>
            <a:off x="8781934" y="1404030"/>
            <a:ext cx="2486196" cy="2569464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841E67-3758-DA12-75C7-ADF8F71052CC}"/>
              </a:ext>
            </a:extLst>
          </p:cNvPr>
          <p:cNvSpPr txBox="1"/>
          <p:nvPr/>
        </p:nvSpPr>
        <p:spPr>
          <a:xfrm>
            <a:off x="8337964" y="3127736"/>
            <a:ext cx="3374136" cy="681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Challenge</a:t>
            </a:r>
            <a:endParaRPr lang="en-US" sz="16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25" name="Graphic 24" descr="Bullseye with solid fill">
            <a:extLst>
              <a:ext uri="{FF2B5EF4-FFF2-40B4-BE49-F238E27FC236}">
                <a16:creationId xmlns:a16="http://schemas.microsoft.com/office/drawing/2014/main" id="{239822F8-D276-1DFB-A180-B1CCAB750A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29194" y="1628557"/>
            <a:ext cx="1591674" cy="1644982"/>
          </a:xfrm>
          <a:prstGeom prst="rect">
            <a:avLst/>
          </a:prstGeom>
        </p:spPr>
      </p:pic>
      <p:sp useBgFill="1">
        <p:nvSpPr>
          <p:cNvPr id="27" name="Rectangle: Rounded Corners 26">
            <a:hlinkHover r:id="rId12" action="ppaction://hlinksldjump"/>
            <a:extLst>
              <a:ext uri="{FF2B5EF4-FFF2-40B4-BE49-F238E27FC236}">
                <a16:creationId xmlns:a16="http://schemas.microsoft.com/office/drawing/2014/main" id="{0F3566B5-F1B5-DD12-E75E-5F704EC1FD14}"/>
              </a:ext>
            </a:extLst>
          </p:cNvPr>
          <p:cNvSpPr/>
          <p:nvPr/>
        </p:nvSpPr>
        <p:spPr>
          <a:xfrm>
            <a:off x="2694812" y="4094508"/>
            <a:ext cx="2569464" cy="2569464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81C90D-8BD3-EE82-28E4-CBB0DC56930A}"/>
              </a:ext>
            </a:extLst>
          </p:cNvPr>
          <p:cNvSpPr txBox="1"/>
          <p:nvPr/>
        </p:nvSpPr>
        <p:spPr>
          <a:xfrm>
            <a:off x="3045618" y="5780137"/>
            <a:ext cx="1867852" cy="75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Scope</a:t>
            </a:r>
            <a:endParaRPr lang="en-US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30" name="Graphic 29" descr="Lightbulb with solid fill">
            <a:extLst>
              <a:ext uri="{FF2B5EF4-FFF2-40B4-BE49-F238E27FC236}">
                <a16:creationId xmlns:a16="http://schemas.microsoft.com/office/drawing/2014/main" id="{4ED8937E-86CC-F402-384C-F406985CCC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08295" y="4240692"/>
            <a:ext cx="1742498" cy="1742498"/>
          </a:xfrm>
          <a:prstGeom prst="rect">
            <a:avLst/>
          </a:prstGeom>
        </p:spPr>
      </p:pic>
      <p:sp useBgFill="1">
        <p:nvSpPr>
          <p:cNvPr id="42" name="Rectangle: Rounded Corners 41">
            <a:hlinkHover r:id="rId15" action="ppaction://hlinksldjump"/>
            <a:extLst>
              <a:ext uri="{FF2B5EF4-FFF2-40B4-BE49-F238E27FC236}">
                <a16:creationId xmlns:a16="http://schemas.microsoft.com/office/drawing/2014/main" id="{F876BD0C-52B6-9502-9B2E-4018CF1565EE}"/>
              </a:ext>
            </a:extLst>
          </p:cNvPr>
          <p:cNvSpPr/>
          <p:nvPr/>
        </p:nvSpPr>
        <p:spPr>
          <a:xfrm>
            <a:off x="7105511" y="4112226"/>
            <a:ext cx="2464907" cy="2569464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AB0DAB-7420-3FD1-B8D2-13F29D0AB22F}"/>
              </a:ext>
            </a:extLst>
          </p:cNvPr>
          <p:cNvSpPr txBox="1"/>
          <p:nvPr/>
        </p:nvSpPr>
        <p:spPr>
          <a:xfrm>
            <a:off x="6842588" y="5831900"/>
            <a:ext cx="2990752" cy="60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Conclusion</a:t>
            </a:r>
            <a:endParaRPr lang="en-US" sz="16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5" name="Graphic 44" descr="No sign with solid fill">
            <a:extLst>
              <a:ext uri="{FF2B5EF4-FFF2-40B4-BE49-F238E27FC236}">
                <a16:creationId xmlns:a16="http://schemas.microsoft.com/office/drawing/2014/main" id="{390D4499-6F02-5CA4-E21A-95EF0E9B78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64712" y="4246700"/>
            <a:ext cx="174650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30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HOTOS - Optimum Fitness Training | Ann Arbor Optimum Fitness Gym ...">
            <a:hlinkClick r:id="rId4" action="ppaction://hlinksldjump"/>
            <a:extLst>
              <a:ext uri="{FF2B5EF4-FFF2-40B4-BE49-F238E27FC236}">
                <a16:creationId xmlns:a16="http://schemas.microsoft.com/office/drawing/2014/main" id="{A1F5524A-006A-6CAF-540B-5102511E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Graphic 92" descr="Diamond outline">
            <a:extLst>
              <a:ext uri="{FF2B5EF4-FFF2-40B4-BE49-F238E27FC236}">
                <a16:creationId xmlns:a16="http://schemas.microsoft.com/office/drawing/2014/main" id="{0DFB3238-9ED9-25E9-828F-B46AEFEC4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49469" y="3559056"/>
            <a:ext cx="499454" cy="499454"/>
          </a:xfrm>
          <a:prstGeom prst="rect">
            <a:avLst/>
          </a:prstGeom>
        </p:spPr>
      </p:pic>
      <p:sp useBgFill="1">
        <p:nvSpPr>
          <p:cNvPr id="9" name="Rectangle: Rounded Corners 8">
            <a:extLst>
              <a:ext uri="{FF2B5EF4-FFF2-40B4-BE49-F238E27FC236}">
                <a16:creationId xmlns:a16="http://schemas.microsoft.com/office/drawing/2014/main" id="{D10CA8DB-CEDA-4CFD-F85D-E70D8C8B243A}"/>
              </a:ext>
            </a:extLst>
          </p:cNvPr>
          <p:cNvSpPr/>
          <p:nvPr/>
        </p:nvSpPr>
        <p:spPr>
          <a:xfrm>
            <a:off x="5295015" y="0"/>
            <a:ext cx="1601967" cy="540722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02621-CE31-428D-6F91-EC4E67885396}"/>
              </a:ext>
            </a:extLst>
          </p:cNvPr>
          <p:cNvSpPr txBox="1"/>
          <p:nvPr/>
        </p:nvSpPr>
        <p:spPr>
          <a:xfrm>
            <a:off x="5295016" y="-27787"/>
            <a:ext cx="160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Scope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 useBgFill="1">
        <p:nvSpPr>
          <p:cNvPr id="2" name="Opportunity text">
            <a:extLst>
              <a:ext uri="{FF2B5EF4-FFF2-40B4-BE49-F238E27FC236}">
                <a16:creationId xmlns:a16="http://schemas.microsoft.com/office/drawing/2014/main" id="{6788E0AA-DE02-E942-06BF-13E82ADE26C7}"/>
              </a:ext>
            </a:extLst>
          </p:cNvPr>
          <p:cNvSpPr txBox="1"/>
          <p:nvPr/>
        </p:nvSpPr>
        <p:spPr>
          <a:xfrm>
            <a:off x="417730" y="820961"/>
            <a:ext cx="11311194" cy="5734050"/>
          </a:xfrm>
          <a:prstGeom prst="roundRect">
            <a:avLst>
              <a:gd name="adj" fmla="val 25432"/>
            </a:avLst>
          </a:prstGeom>
          <a:ln w="6350">
            <a:solidFill>
              <a:schemeClr val="bg1">
                <a:alpha val="50000"/>
              </a:schemeClr>
            </a:solidFill>
          </a:ln>
          <a:effectLst/>
        </p:spPr>
        <p:txBody>
          <a:bodyPr wrap="square" lIns="72000" tIns="0" rIns="72000" bIns="0" rtlCol="0" anchor="ctr" anchorCtr="0">
            <a:spAutoFit/>
          </a:bodyPr>
          <a:lstStyle>
            <a:defPPr>
              <a:defRPr lang="en-LT"/>
            </a:defPPr>
            <a:lvl1pPr algn="ctr">
              <a:defRPr sz="3200" spc="300">
                <a:solidFill>
                  <a:schemeClr val="bg1"/>
                </a:solidFill>
                <a:effectLst>
                  <a:outerShdw blurRad="317500" algn="ctr" rotWithShape="0">
                    <a:schemeClr val="bg1">
                      <a:alpha val="50000"/>
                    </a:schemeClr>
                  </a:outerShdw>
                </a:effectLst>
                <a:latin typeface="Hanson" pitchFamily="50" charset="0"/>
                <a:cs typeface="Poppins SemiBold" panose="000007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effectLst>
                  <a:outerShdw blurRad="317500" algn="ctr" rotWithShape="0">
                    <a:prstClr val="white">
                      <a:alpha val="50000"/>
                    </a:prstClr>
                  </a:outerShdw>
                </a:effectLst>
              </a:rPr>
              <a:t>•GYMMERZ is a website which helps a person to their gym or home workout for free 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effectLst>
                  <a:outerShdw blurRad="317500" algn="ctr" rotWithShape="0">
                    <a:prstClr val="white">
                      <a:alpha val="50000"/>
                    </a:prstClr>
                  </a:outerShdw>
                </a:effectLst>
              </a:rPr>
              <a:t>•GYMMERZ helps you to find out the workout of legendary bodybuilders like Arnold Schwarzenegger, Cbum and many more 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effectLst>
                  <a:outerShdw blurRad="317500" algn="ctr" rotWithShape="0">
                    <a:prstClr val="white">
                      <a:alpha val="50000"/>
                    </a:prstClr>
                  </a:outerShdw>
                </a:effectLst>
              </a:rPr>
              <a:t>• GYMMERZ future scope is to develop an app which can analyze your data and chose the workout and diet for you 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effectLst>
                  <a:outerShdw blurRad="317500" algn="ctr" rotWithShape="0">
                    <a:prstClr val="white">
                      <a:alpha val="50000"/>
                    </a:prstClr>
                  </a:outerShdw>
                </a:effectLst>
              </a:rPr>
              <a:t>• GYMMERZ also ensure that your data is in safe hands.</a:t>
            </a:r>
            <a:endParaRPr lang="en-GB" dirty="0">
              <a:solidFill>
                <a:prstClr val="white"/>
              </a:solidFill>
              <a:effectLst>
                <a:outerShdw blurRad="317500" algn="ctr" rotWithShape="0">
                  <a:prstClr val="white">
                    <a:alpha val="5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5789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ream Home Gym, Almaty, Gym Design, Fitness Studio, Zone, Behance ...">
            <a:hlinkClick r:id="rId3" action="ppaction://hlinksldjump"/>
            <a:extLst>
              <a:ext uri="{FF2B5EF4-FFF2-40B4-BE49-F238E27FC236}">
                <a16:creationId xmlns:a16="http://schemas.microsoft.com/office/drawing/2014/main" id="{6CF5897B-B52D-56CD-C0CC-ABFEA4CCB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993C20A1-6C21-7AF9-B516-0F97698AFD6C}"/>
              </a:ext>
            </a:extLst>
          </p:cNvPr>
          <p:cNvSpPr/>
          <p:nvPr/>
        </p:nvSpPr>
        <p:spPr>
          <a:xfrm>
            <a:off x="4884822" y="91904"/>
            <a:ext cx="2469856" cy="742121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3B266-D13F-9B02-57CA-A1414016CE52}"/>
              </a:ext>
            </a:extLst>
          </p:cNvPr>
          <p:cNvSpPr txBox="1"/>
          <p:nvPr/>
        </p:nvSpPr>
        <p:spPr>
          <a:xfrm>
            <a:off x="4861072" y="170576"/>
            <a:ext cx="2469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Conclusion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984A27EF-48A6-FB35-F82A-F6C63DF2FA98}"/>
              </a:ext>
            </a:extLst>
          </p:cNvPr>
          <p:cNvSpPr/>
          <p:nvPr/>
        </p:nvSpPr>
        <p:spPr>
          <a:xfrm>
            <a:off x="164810" y="1004601"/>
            <a:ext cx="11806611" cy="2915397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Opportunity text">
            <a:extLst>
              <a:ext uri="{FF2B5EF4-FFF2-40B4-BE49-F238E27FC236}">
                <a16:creationId xmlns:a16="http://schemas.microsoft.com/office/drawing/2014/main" id="{9C6B19E0-19A1-9BDD-2FB7-376FAD111CBC}"/>
              </a:ext>
            </a:extLst>
          </p:cNvPr>
          <p:cNvSpPr txBox="1"/>
          <p:nvPr/>
        </p:nvSpPr>
        <p:spPr>
          <a:xfrm>
            <a:off x="417730" y="1028786"/>
            <a:ext cx="11311194" cy="2867025"/>
          </a:xfrm>
          <a:prstGeom prst="roundRect">
            <a:avLst>
              <a:gd name="adj" fmla="val 25432"/>
            </a:avLst>
          </a:prstGeom>
          <a:ln w="6350">
            <a:solidFill>
              <a:schemeClr val="bg1">
                <a:alpha val="50000"/>
              </a:schemeClr>
            </a:solidFill>
          </a:ln>
          <a:effectLst/>
        </p:spPr>
        <p:txBody>
          <a:bodyPr wrap="square" lIns="72000" tIns="0" rIns="72000" bIns="0" rtlCol="0" anchor="ctr" anchorCtr="0">
            <a:spAutoFit/>
          </a:bodyPr>
          <a:lstStyle>
            <a:defPPr>
              <a:defRPr lang="en-LT"/>
            </a:defPPr>
            <a:lvl1pPr algn="ctr">
              <a:defRPr sz="3200" spc="300">
                <a:solidFill>
                  <a:schemeClr val="bg1"/>
                </a:solidFill>
                <a:effectLst>
                  <a:outerShdw blurRad="317500" algn="ctr" rotWithShape="0">
                    <a:schemeClr val="bg1">
                      <a:alpha val="50000"/>
                    </a:schemeClr>
                  </a:outerShdw>
                </a:effectLst>
                <a:latin typeface="Hanson" pitchFamily="50" charset="0"/>
                <a:cs typeface="Poppins SemiBold" panose="000007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effectLst>
                  <a:outerShdw blurRad="317500" algn="ctr" rotWithShape="0">
                    <a:prstClr val="white">
                      <a:alpha val="50000"/>
                    </a:prstClr>
                  </a:outerShdw>
                </a:effectLst>
              </a:rPr>
              <a:t>In conclusion, GYMMERZ is your ultimate fitness destination. GYMMERZ offer a wide range of gym destination, personalized training programs, and a supportive community to help you achieve your fitness goals. </a:t>
            </a:r>
            <a:endParaRPr lang="en-GB" dirty="0">
              <a:solidFill>
                <a:prstClr val="white"/>
              </a:solidFill>
              <a:effectLst>
                <a:outerShdw blurRad="317500" algn="ctr" rotWithShape="0">
                  <a:prstClr val="white">
                    <a:alpha val="5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519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ym HD Aesthetics Wallpapers - Wallpaper Cave">
            <a:extLst>
              <a:ext uri="{FF2B5EF4-FFF2-40B4-BE49-F238E27FC236}">
                <a16:creationId xmlns:a16="http://schemas.microsoft.com/office/drawing/2014/main" id="{D346D75B-744F-0079-FAFA-ED1BEFC77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2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23ED99F1-02AD-5D25-8173-47F7E60CAA22}"/>
              </a:ext>
            </a:extLst>
          </p:cNvPr>
          <p:cNvGrpSpPr/>
          <p:nvPr/>
        </p:nvGrpSpPr>
        <p:grpSpPr>
          <a:xfrm>
            <a:off x="4560536" y="117189"/>
            <a:ext cx="3134140" cy="753298"/>
            <a:chOff x="4560536" y="117189"/>
            <a:chExt cx="3134140" cy="753298"/>
          </a:xfrm>
        </p:grpSpPr>
        <p:sp useBgFill="1"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4D225C-1DF4-AE92-A8D5-010E3338292F}"/>
                </a:ext>
              </a:extLst>
            </p:cNvPr>
            <p:cNvSpPr/>
            <p:nvPr/>
          </p:nvSpPr>
          <p:spPr>
            <a:xfrm>
              <a:off x="4560536" y="128366"/>
              <a:ext cx="3134140" cy="742121"/>
            </a:xfrm>
            <a:prstGeom prst="roundRect">
              <a:avLst/>
            </a:prstGeom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DB6A5E-3EE6-2F14-264E-47A9FADB2B0D}"/>
                </a:ext>
              </a:extLst>
            </p:cNvPr>
            <p:cNvSpPr txBox="1"/>
            <p:nvPr/>
          </p:nvSpPr>
          <p:spPr>
            <a:xfrm>
              <a:off x="4597045" y="117189"/>
              <a:ext cx="29979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Amasis MT Pro Black" panose="020F0502020204030204" pitchFamily="18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GYMMERZ</a:t>
              </a:r>
            </a:p>
          </p:txBody>
        </p:sp>
      </p:grpSp>
      <p:sp useBgFill="1">
        <p:nvSpPr>
          <p:cNvPr id="30" name="Rectangle: Rounded Corners 29">
            <a:hlinkHover r:id="rId4" action="ppaction://hlinksldjump"/>
            <a:extLst>
              <a:ext uri="{FF2B5EF4-FFF2-40B4-BE49-F238E27FC236}">
                <a16:creationId xmlns:a16="http://schemas.microsoft.com/office/drawing/2014/main" id="{493A03CA-86E6-3991-74A2-869FF8BB5A7A}"/>
              </a:ext>
            </a:extLst>
          </p:cNvPr>
          <p:cNvSpPr/>
          <p:nvPr/>
        </p:nvSpPr>
        <p:spPr>
          <a:xfrm>
            <a:off x="479900" y="1398804"/>
            <a:ext cx="2569936" cy="2569936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Graphic 30" descr="Meeting with solid fill">
            <a:extLst>
              <a:ext uri="{FF2B5EF4-FFF2-40B4-BE49-F238E27FC236}">
                <a16:creationId xmlns:a16="http://schemas.microsoft.com/office/drawing/2014/main" id="{45CE8BD1-8FE8-DA75-44A8-5ED231A04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8975" y="1163407"/>
            <a:ext cx="1386471" cy="13864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22A8D2-E235-C335-7674-2619BA04285F}"/>
              </a:ext>
            </a:extLst>
          </p:cNvPr>
          <p:cNvSpPr txBox="1"/>
          <p:nvPr/>
        </p:nvSpPr>
        <p:spPr>
          <a:xfrm>
            <a:off x="835384" y="3294869"/>
            <a:ext cx="1870250" cy="673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Team</a:t>
            </a:r>
            <a:endParaRPr lang="en-US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4" name="Slide Zoom 33">
                <a:extLst>
                  <a:ext uri="{FF2B5EF4-FFF2-40B4-BE49-F238E27FC236}">
                    <a16:creationId xmlns:a16="http://schemas.microsoft.com/office/drawing/2014/main" id="{EDC85952-9A62-F109-A93F-A3DE58B8BF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38239449"/>
                  </p:ext>
                </p:extLst>
              </p:nvPr>
            </p:nvGraphicFramePr>
            <p:xfrm>
              <a:off x="637675" y="2311418"/>
              <a:ext cx="2315074" cy="1037821"/>
            </p:xfrm>
            <a:graphic>
              <a:graphicData uri="http://schemas.microsoft.com/office/powerpoint/2016/slidezoom">
                <pslz:sldZm>
                  <pslz:sldZmObj sldId="260" cId="409674240">
                    <pslz:zmPr id="{E9225401-3730-4A4B-A44C-A3A58B74C8E8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15074" cy="10378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4" name="Slide Zoom 3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EDC85952-9A62-F109-A93F-A3DE58B8BF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7675" y="2311418"/>
                <a:ext cx="2315074" cy="10378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 useBgFill="1">
        <p:nvSpPr>
          <p:cNvPr id="36" name="Rectangle: Rounded Corners 35">
            <a:hlinkHover r:id="rId10" action="ppaction://hlinksldjump"/>
            <a:extLst>
              <a:ext uri="{FF2B5EF4-FFF2-40B4-BE49-F238E27FC236}">
                <a16:creationId xmlns:a16="http://schemas.microsoft.com/office/drawing/2014/main" id="{75C1925C-794B-E447-35CB-AE45F0DF7FB9}"/>
              </a:ext>
            </a:extLst>
          </p:cNvPr>
          <p:cNvSpPr/>
          <p:nvPr/>
        </p:nvSpPr>
        <p:spPr>
          <a:xfrm>
            <a:off x="4913299" y="1398804"/>
            <a:ext cx="2517129" cy="2569936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B1C3D7-3F48-C4AC-5FD2-D666A158B0DD}"/>
              </a:ext>
            </a:extLst>
          </p:cNvPr>
          <p:cNvSpPr txBox="1"/>
          <p:nvPr/>
        </p:nvSpPr>
        <p:spPr>
          <a:xfrm>
            <a:off x="4947583" y="3127736"/>
            <a:ext cx="251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Language</a:t>
            </a:r>
            <a:endParaRPr lang="en-US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38" name="Graphic 37" descr="Clipboard with solid fill">
            <a:extLst>
              <a:ext uri="{FF2B5EF4-FFF2-40B4-BE49-F238E27FC236}">
                <a16:creationId xmlns:a16="http://schemas.microsoft.com/office/drawing/2014/main" id="{B26A8706-9F09-380D-587B-23CF314BA9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54354" y="1516455"/>
            <a:ext cx="1746504" cy="1783144"/>
          </a:xfrm>
          <a:prstGeom prst="rect">
            <a:avLst/>
          </a:prstGeom>
        </p:spPr>
      </p:pic>
      <p:sp useBgFill="1">
        <p:nvSpPr>
          <p:cNvPr id="40" name="Rectangle: Rounded Corners 39">
            <a:hlinkHover r:id="rId13" action="ppaction://hlinksldjump"/>
            <a:extLst>
              <a:ext uri="{FF2B5EF4-FFF2-40B4-BE49-F238E27FC236}">
                <a16:creationId xmlns:a16="http://schemas.microsoft.com/office/drawing/2014/main" id="{54965C72-0405-B8BC-A2E4-FBD593C938A7}"/>
              </a:ext>
            </a:extLst>
          </p:cNvPr>
          <p:cNvSpPr/>
          <p:nvPr/>
        </p:nvSpPr>
        <p:spPr>
          <a:xfrm>
            <a:off x="8781934" y="1404030"/>
            <a:ext cx="2486196" cy="2569464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320481-999D-9947-671E-4034AF3F7F44}"/>
              </a:ext>
            </a:extLst>
          </p:cNvPr>
          <p:cNvSpPr txBox="1"/>
          <p:nvPr/>
        </p:nvSpPr>
        <p:spPr>
          <a:xfrm>
            <a:off x="8337964" y="3127736"/>
            <a:ext cx="3374136" cy="681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Challenge</a:t>
            </a:r>
            <a:endParaRPr lang="en-US" sz="16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2" name="Graphic 41" descr="Bullseye with solid fill">
            <a:extLst>
              <a:ext uri="{FF2B5EF4-FFF2-40B4-BE49-F238E27FC236}">
                <a16:creationId xmlns:a16="http://schemas.microsoft.com/office/drawing/2014/main" id="{E98BCFDB-D795-C271-4A0E-676F577149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29194" y="1628557"/>
            <a:ext cx="1591674" cy="164498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B43747D-6A2B-2B59-B575-14F822891A6F}"/>
              </a:ext>
            </a:extLst>
          </p:cNvPr>
          <p:cNvGrpSpPr/>
          <p:nvPr/>
        </p:nvGrpSpPr>
        <p:grpSpPr>
          <a:xfrm>
            <a:off x="2694812" y="4094508"/>
            <a:ext cx="2569464" cy="2569464"/>
            <a:chOff x="8356071" y="2325935"/>
            <a:chExt cx="2203704" cy="2203704"/>
          </a:xfrm>
        </p:grpSpPr>
        <p:sp useBgFill="1">
          <p:nvSpPr>
            <p:cNvPr id="44" name="Rectangle: Rounded Corners 43">
              <a:hlinkHover r:id="rId16" action="ppaction://hlinksldjump"/>
              <a:extLst>
                <a:ext uri="{FF2B5EF4-FFF2-40B4-BE49-F238E27FC236}">
                  <a16:creationId xmlns:a16="http://schemas.microsoft.com/office/drawing/2014/main" id="{BDBF767B-48C1-BA7F-AC8D-B63D7F343440}"/>
                </a:ext>
              </a:extLst>
            </p:cNvPr>
            <p:cNvSpPr/>
            <p:nvPr/>
          </p:nvSpPr>
          <p:spPr>
            <a:xfrm>
              <a:off x="8356071" y="2325935"/>
              <a:ext cx="2203704" cy="2203704"/>
            </a:xfrm>
            <a:prstGeom prst="roundRect">
              <a:avLst/>
            </a:prstGeom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F1A074-B761-0DE1-5F6C-0A6D50D3C200}"/>
                </a:ext>
              </a:extLst>
            </p:cNvPr>
            <p:cNvSpPr txBox="1"/>
            <p:nvPr/>
          </p:nvSpPr>
          <p:spPr>
            <a:xfrm>
              <a:off x="8656940" y="3771617"/>
              <a:ext cx="1601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Amasis MT Pro Black" panose="02040A04050005020304" pitchFamily="18" charset="0"/>
                </a:rPr>
                <a:t>Scope</a:t>
              </a:r>
              <a:endParaRPr lang="en-US" b="1" dirty="0">
                <a:solidFill>
                  <a:schemeClr val="bg1"/>
                </a:solidFill>
                <a:latin typeface="Amasis MT Pro Black" panose="02040A04050005020304" pitchFamily="18" charset="0"/>
              </a:endParaRPr>
            </a:p>
          </p:txBody>
        </p:sp>
        <p:pic>
          <p:nvPicPr>
            <p:cNvPr id="46" name="Graphic 45" descr="Lightbulb with solid fill">
              <a:extLst>
                <a:ext uri="{FF2B5EF4-FFF2-40B4-BE49-F238E27FC236}">
                  <a16:creationId xmlns:a16="http://schemas.microsoft.com/office/drawing/2014/main" id="{60FB6B25-8A24-602E-029A-558B8DCDC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710695" y="2451310"/>
              <a:ext cx="1494456" cy="1494456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E0EE206-7CDF-7160-CBE2-B1A208779A4D}"/>
              </a:ext>
            </a:extLst>
          </p:cNvPr>
          <p:cNvGrpSpPr/>
          <p:nvPr/>
        </p:nvGrpSpPr>
        <p:grpSpPr>
          <a:xfrm>
            <a:off x="6842588" y="4112226"/>
            <a:ext cx="2990752" cy="2569464"/>
            <a:chOff x="6842588" y="4112226"/>
            <a:chExt cx="2990752" cy="256946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F8E6409-40FB-051E-ED47-7EA4CD64C76E}"/>
                </a:ext>
              </a:extLst>
            </p:cNvPr>
            <p:cNvGrpSpPr/>
            <p:nvPr/>
          </p:nvGrpSpPr>
          <p:grpSpPr>
            <a:xfrm>
              <a:off x="6842588" y="4112226"/>
              <a:ext cx="2990752" cy="2569464"/>
              <a:chOff x="114809" y="2703436"/>
              <a:chExt cx="2990752" cy="2464907"/>
            </a:xfrm>
          </p:grpSpPr>
          <p:sp useBgFill="1"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2D477025-0BC3-43B2-2B68-F5B39E37ADD9}"/>
                  </a:ext>
                </a:extLst>
              </p:cNvPr>
              <p:cNvSpPr/>
              <p:nvPr/>
            </p:nvSpPr>
            <p:spPr>
              <a:xfrm>
                <a:off x="377732" y="2703436"/>
                <a:ext cx="2464907" cy="2464907"/>
              </a:xfrm>
              <a:prstGeom prst="roundRect">
                <a:avLst/>
              </a:prstGeom>
              <a:effectLst>
                <a:innerShdw blurRad="254000">
                  <a:schemeClr val="bg1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9A1D85D-CBE0-1204-2C36-2EBB42D6A27B}"/>
                  </a:ext>
                </a:extLst>
              </p:cNvPr>
              <p:cNvSpPr txBox="1"/>
              <p:nvPr/>
            </p:nvSpPr>
            <p:spPr>
              <a:xfrm>
                <a:off x="114809" y="4353133"/>
                <a:ext cx="29907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Amasis MT Pro Black" panose="02040A04050005020304" pitchFamily="18" charset="0"/>
                  </a:rPr>
                  <a:t>Conclusion</a:t>
                </a:r>
                <a:endParaRPr lang="en-US" sz="1600" b="1" dirty="0">
                  <a:solidFill>
                    <a:schemeClr val="bg1"/>
                  </a:solidFill>
                  <a:latin typeface="Amasis MT Pro Black" panose="02040A04050005020304" pitchFamily="18" charset="0"/>
                </a:endParaRPr>
              </a:p>
            </p:txBody>
          </p:sp>
        </p:grpSp>
        <p:pic>
          <p:nvPicPr>
            <p:cNvPr id="53" name="Graphic 52" descr="No sign with solid fill">
              <a:extLst>
                <a:ext uri="{FF2B5EF4-FFF2-40B4-BE49-F238E27FC236}">
                  <a16:creationId xmlns:a16="http://schemas.microsoft.com/office/drawing/2014/main" id="{CF9A5FFF-BFA1-A634-F271-9552CDB08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464712" y="4246700"/>
              <a:ext cx="1746504" cy="1746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240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ym HD Aesthetics Wallpapers - Wallpaper Cave">
            <a:extLst>
              <a:ext uri="{FF2B5EF4-FFF2-40B4-BE49-F238E27FC236}">
                <a16:creationId xmlns:a16="http://schemas.microsoft.com/office/drawing/2014/main" id="{CB1B79F1-E71D-C6AB-AA54-08943EA7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88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1" name="Rectangle: Rounded Corners 30">
            <a:hlinkHover r:id="rId4" action="ppaction://hlinksldjump"/>
            <a:extLst>
              <a:ext uri="{FF2B5EF4-FFF2-40B4-BE49-F238E27FC236}">
                <a16:creationId xmlns:a16="http://schemas.microsoft.com/office/drawing/2014/main" id="{1CED277C-C68D-7E90-C4DD-380D57CDB561}"/>
              </a:ext>
            </a:extLst>
          </p:cNvPr>
          <p:cNvSpPr/>
          <p:nvPr/>
        </p:nvSpPr>
        <p:spPr>
          <a:xfrm>
            <a:off x="4913299" y="1398804"/>
            <a:ext cx="2517129" cy="2569936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CBF633-9693-134A-8D48-DDF34820AB9D}"/>
              </a:ext>
            </a:extLst>
          </p:cNvPr>
          <p:cNvSpPr txBox="1"/>
          <p:nvPr/>
        </p:nvSpPr>
        <p:spPr>
          <a:xfrm>
            <a:off x="4860964" y="3088792"/>
            <a:ext cx="251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Language</a:t>
            </a:r>
            <a:endParaRPr lang="en-US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33" name="Graphic 32" descr="Clipboard with solid fill">
            <a:extLst>
              <a:ext uri="{FF2B5EF4-FFF2-40B4-BE49-F238E27FC236}">
                <a16:creationId xmlns:a16="http://schemas.microsoft.com/office/drawing/2014/main" id="{79385CD0-20B4-0345-C030-C02110DAA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6535" y="1364569"/>
            <a:ext cx="878929" cy="897368"/>
          </a:xfrm>
          <a:prstGeom prst="rect">
            <a:avLst/>
          </a:prstGeom>
        </p:spPr>
      </p:pic>
      <p:sp useBgFill="1">
        <p:nvSpPr>
          <p:cNvPr id="34" name="Rectangle: Rounded Corners 3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E57529CC-3B99-67C9-AF81-9F4488C68BB6}"/>
              </a:ext>
            </a:extLst>
          </p:cNvPr>
          <p:cNvSpPr/>
          <p:nvPr/>
        </p:nvSpPr>
        <p:spPr>
          <a:xfrm>
            <a:off x="479900" y="1398804"/>
            <a:ext cx="2569936" cy="2569936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Meeting with solid fill">
            <a:extLst>
              <a:ext uri="{FF2B5EF4-FFF2-40B4-BE49-F238E27FC236}">
                <a16:creationId xmlns:a16="http://schemas.microsoft.com/office/drawing/2014/main" id="{F5D4D349-724C-2117-3938-5EA34334E1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7497" y="1574974"/>
            <a:ext cx="1744382" cy="17443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13A3A08-93F1-1758-1E83-523E92AC3503}"/>
              </a:ext>
            </a:extLst>
          </p:cNvPr>
          <p:cNvSpPr txBox="1"/>
          <p:nvPr/>
        </p:nvSpPr>
        <p:spPr>
          <a:xfrm>
            <a:off x="824562" y="3015381"/>
            <a:ext cx="1870250" cy="673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Team</a:t>
            </a:r>
            <a:endParaRPr lang="en-US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8" name="Slide Zoom 37">
                <a:extLst>
                  <a:ext uri="{FF2B5EF4-FFF2-40B4-BE49-F238E27FC236}">
                    <a16:creationId xmlns:a16="http://schemas.microsoft.com/office/drawing/2014/main" id="{301CE0AC-3250-FAE8-2680-12E2C06750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8163618"/>
                  </p:ext>
                </p:extLst>
              </p:nvPr>
            </p:nvGraphicFramePr>
            <p:xfrm>
              <a:off x="4959218" y="2259891"/>
              <a:ext cx="2418875" cy="933251"/>
            </p:xfrm>
            <a:graphic>
              <a:graphicData uri="http://schemas.microsoft.com/office/powerpoint/2016/slidezoom">
                <pslz:sldZm>
                  <pslz:sldZmObj sldId="398" cId="4059660695">
                    <pslz:zmPr id="{093C0EAA-2D2E-4D6C-951B-9826670B86FF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18875" cy="9332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8" name="Slide Zoom 3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301CE0AC-3250-FAE8-2680-12E2C06750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59218" y="2259891"/>
                <a:ext cx="2418875" cy="93325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 useBgFill="1">
        <p:nvSpPr>
          <p:cNvPr id="40" name="Rectangle: Rounded Corners 39">
            <a:hlinkHover r:id="rId12" action="ppaction://hlinksldjump"/>
            <a:extLst>
              <a:ext uri="{FF2B5EF4-FFF2-40B4-BE49-F238E27FC236}">
                <a16:creationId xmlns:a16="http://schemas.microsoft.com/office/drawing/2014/main" id="{C7BF8A45-E1AF-F568-5BCE-43451746E11D}"/>
              </a:ext>
            </a:extLst>
          </p:cNvPr>
          <p:cNvSpPr/>
          <p:nvPr/>
        </p:nvSpPr>
        <p:spPr>
          <a:xfrm>
            <a:off x="8781934" y="1404030"/>
            <a:ext cx="2486196" cy="2569464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591742-C5A6-5EB3-99FC-78D03899E171}"/>
              </a:ext>
            </a:extLst>
          </p:cNvPr>
          <p:cNvSpPr txBox="1"/>
          <p:nvPr/>
        </p:nvSpPr>
        <p:spPr>
          <a:xfrm>
            <a:off x="8337964" y="3127736"/>
            <a:ext cx="3374136" cy="681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Challenge</a:t>
            </a:r>
            <a:endParaRPr lang="en-US" sz="16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2" name="Graphic 41" descr="Bullseye with solid fill">
            <a:extLst>
              <a:ext uri="{FF2B5EF4-FFF2-40B4-BE49-F238E27FC236}">
                <a16:creationId xmlns:a16="http://schemas.microsoft.com/office/drawing/2014/main" id="{42847FAC-6B13-D6F5-9409-8E24AB8F05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29194" y="1628557"/>
            <a:ext cx="1591674" cy="164498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2EA1BE0-EB0C-2DEC-4797-15B467B656B8}"/>
              </a:ext>
            </a:extLst>
          </p:cNvPr>
          <p:cNvGrpSpPr/>
          <p:nvPr/>
        </p:nvGrpSpPr>
        <p:grpSpPr>
          <a:xfrm>
            <a:off x="2694812" y="4094508"/>
            <a:ext cx="2569464" cy="2569464"/>
            <a:chOff x="8356071" y="2325935"/>
            <a:chExt cx="2203704" cy="2203704"/>
          </a:xfrm>
        </p:grpSpPr>
        <p:sp useBgFill="1">
          <p:nvSpPr>
            <p:cNvPr id="44" name="Rectangle: Rounded Corners 43">
              <a:hlinkHover r:id="rId15" action="ppaction://hlinksldjump"/>
              <a:extLst>
                <a:ext uri="{FF2B5EF4-FFF2-40B4-BE49-F238E27FC236}">
                  <a16:creationId xmlns:a16="http://schemas.microsoft.com/office/drawing/2014/main" id="{C865016F-9E5B-E715-5415-F83C26F34CCE}"/>
                </a:ext>
              </a:extLst>
            </p:cNvPr>
            <p:cNvSpPr/>
            <p:nvPr/>
          </p:nvSpPr>
          <p:spPr>
            <a:xfrm>
              <a:off x="8356071" y="2325935"/>
              <a:ext cx="2203704" cy="2203704"/>
            </a:xfrm>
            <a:prstGeom prst="roundRect">
              <a:avLst/>
            </a:prstGeom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AC577D6-1E49-AAA2-B581-DE9D628910BF}"/>
                </a:ext>
              </a:extLst>
            </p:cNvPr>
            <p:cNvSpPr txBox="1"/>
            <p:nvPr/>
          </p:nvSpPr>
          <p:spPr>
            <a:xfrm>
              <a:off x="8656940" y="3771617"/>
              <a:ext cx="1601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Amasis MT Pro Black" panose="02040A04050005020304" pitchFamily="18" charset="0"/>
                </a:rPr>
                <a:t>Scope</a:t>
              </a:r>
              <a:endParaRPr lang="en-US" b="1" dirty="0">
                <a:solidFill>
                  <a:schemeClr val="bg1"/>
                </a:solidFill>
                <a:latin typeface="Amasis MT Pro Black" panose="02040A04050005020304" pitchFamily="18" charset="0"/>
              </a:endParaRPr>
            </a:p>
          </p:txBody>
        </p:sp>
        <p:pic>
          <p:nvPicPr>
            <p:cNvPr id="46" name="Graphic 45" descr="Lightbulb with solid fill">
              <a:extLst>
                <a:ext uri="{FF2B5EF4-FFF2-40B4-BE49-F238E27FC236}">
                  <a16:creationId xmlns:a16="http://schemas.microsoft.com/office/drawing/2014/main" id="{4E49FD69-7D16-59D3-3479-56AA17C93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710695" y="2451310"/>
              <a:ext cx="1494456" cy="149445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FB980AB-9B55-A145-8A2D-D08B1539EEEB}"/>
              </a:ext>
            </a:extLst>
          </p:cNvPr>
          <p:cNvGrpSpPr/>
          <p:nvPr/>
        </p:nvGrpSpPr>
        <p:grpSpPr>
          <a:xfrm>
            <a:off x="4560536" y="117189"/>
            <a:ext cx="3134140" cy="753298"/>
            <a:chOff x="4560536" y="117189"/>
            <a:chExt cx="3134140" cy="753298"/>
          </a:xfrm>
        </p:grpSpPr>
        <p:sp useBgFill="1"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00CE351-74A1-D0FC-9DD4-A7CC39CEFD4D}"/>
                </a:ext>
              </a:extLst>
            </p:cNvPr>
            <p:cNvSpPr/>
            <p:nvPr/>
          </p:nvSpPr>
          <p:spPr>
            <a:xfrm>
              <a:off x="4560536" y="128366"/>
              <a:ext cx="3134140" cy="742121"/>
            </a:xfrm>
            <a:prstGeom prst="roundRect">
              <a:avLst/>
            </a:prstGeom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D11FAF-F7E4-8308-109C-AC34E73BB6FE}"/>
                </a:ext>
              </a:extLst>
            </p:cNvPr>
            <p:cNvSpPr txBox="1"/>
            <p:nvPr/>
          </p:nvSpPr>
          <p:spPr>
            <a:xfrm>
              <a:off x="4597045" y="117189"/>
              <a:ext cx="29979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Amasis MT Pro Black" panose="020F0502020204030204" pitchFamily="18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GYMMERZ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0309963-D8B8-974A-3A7C-6945F8EF2134}"/>
              </a:ext>
            </a:extLst>
          </p:cNvPr>
          <p:cNvGrpSpPr/>
          <p:nvPr/>
        </p:nvGrpSpPr>
        <p:grpSpPr>
          <a:xfrm>
            <a:off x="6842588" y="4112226"/>
            <a:ext cx="2990752" cy="2569464"/>
            <a:chOff x="6842588" y="4112226"/>
            <a:chExt cx="2990752" cy="256946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053022E-5872-2833-D195-608EA118DF59}"/>
                </a:ext>
              </a:extLst>
            </p:cNvPr>
            <p:cNvGrpSpPr/>
            <p:nvPr/>
          </p:nvGrpSpPr>
          <p:grpSpPr>
            <a:xfrm>
              <a:off x="6842588" y="4112226"/>
              <a:ext cx="2990752" cy="2569464"/>
              <a:chOff x="114809" y="2703436"/>
              <a:chExt cx="2990752" cy="2464907"/>
            </a:xfrm>
          </p:grpSpPr>
          <p:sp useBgFill="1"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D2C14B28-8AC5-4BF9-06CC-4137D8AF5268}"/>
                  </a:ext>
                </a:extLst>
              </p:cNvPr>
              <p:cNvSpPr/>
              <p:nvPr/>
            </p:nvSpPr>
            <p:spPr>
              <a:xfrm>
                <a:off x="377732" y="2703436"/>
                <a:ext cx="2464907" cy="2464907"/>
              </a:xfrm>
              <a:prstGeom prst="roundRect">
                <a:avLst/>
              </a:prstGeom>
              <a:effectLst>
                <a:innerShdw blurRad="254000">
                  <a:schemeClr val="bg1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BD36EA2-E910-1850-050C-B79D13935DA0}"/>
                  </a:ext>
                </a:extLst>
              </p:cNvPr>
              <p:cNvSpPr txBox="1"/>
              <p:nvPr/>
            </p:nvSpPr>
            <p:spPr>
              <a:xfrm>
                <a:off x="114809" y="4353133"/>
                <a:ext cx="29907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Amasis MT Pro Black" panose="02040A04050005020304" pitchFamily="18" charset="0"/>
                  </a:rPr>
                  <a:t>Conclusion</a:t>
                </a:r>
                <a:endParaRPr lang="en-US" sz="1600" b="1" dirty="0">
                  <a:solidFill>
                    <a:schemeClr val="bg1"/>
                  </a:solidFill>
                  <a:latin typeface="Amasis MT Pro Black" panose="02040A04050005020304" pitchFamily="18" charset="0"/>
                </a:endParaRPr>
              </a:p>
            </p:txBody>
          </p:sp>
        </p:grpSp>
        <p:pic>
          <p:nvPicPr>
            <p:cNvPr id="54" name="Graphic 53" descr="No sign with solid fill">
              <a:extLst>
                <a:ext uri="{FF2B5EF4-FFF2-40B4-BE49-F238E27FC236}">
                  <a16:creationId xmlns:a16="http://schemas.microsoft.com/office/drawing/2014/main" id="{42456C6F-A1F1-B2CF-577A-290F3E90A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464712" y="4246700"/>
              <a:ext cx="1746504" cy="1746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256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ym HD Aesthetics Wallpapers - Wallpaper Cave">
            <a:extLst>
              <a:ext uri="{FF2B5EF4-FFF2-40B4-BE49-F238E27FC236}">
                <a16:creationId xmlns:a16="http://schemas.microsoft.com/office/drawing/2014/main" id="{CB1B79F1-E71D-C6AB-AA54-08943EA7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88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9" name="Rectangle: Rounded Corners 18">
            <a:hlinkHover r:id="rId4" action="ppaction://hlinksldjump"/>
            <a:extLst>
              <a:ext uri="{FF2B5EF4-FFF2-40B4-BE49-F238E27FC236}">
                <a16:creationId xmlns:a16="http://schemas.microsoft.com/office/drawing/2014/main" id="{8AC23D3A-B2A4-7362-9D2A-32012749A843}"/>
              </a:ext>
            </a:extLst>
          </p:cNvPr>
          <p:cNvSpPr/>
          <p:nvPr/>
        </p:nvSpPr>
        <p:spPr>
          <a:xfrm>
            <a:off x="8781934" y="1404030"/>
            <a:ext cx="2486196" cy="2569464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6924E5-1DB1-C03A-4E24-EC8B60AE76E7}"/>
              </a:ext>
            </a:extLst>
          </p:cNvPr>
          <p:cNvSpPr txBox="1"/>
          <p:nvPr/>
        </p:nvSpPr>
        <p:spPr>
          <a:xfrm>
            <a:off x="8337964" y="3127736"/>
            <a:ext cx="3374136" cy="681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Challenge</a:t>
            </a:r>
            <a:endParaRPr lang="en-US" sz="16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24" name="Graphic 23" descr="Bullseye with solid fill">
            <a:extLst>
              <a:ext uri="{FF2B5EF4-FFF2-40B4-BE49-F238E27FC236}">
                <a16:creationId xmlns:a16="http://schemas.microsoft.com/office/drawing/2014/main" id="{063AEC62-16DF-40C7-631C-A037B5F6BD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80350" y="1398804"/>
            <a:ext cx="889364" cy="919150"/>
          </a:xfrm>
          <a:prstGeom prst="rect">
            <a:avLst/>
          </a:prstGeom>
        </p:spPr>
      </p:pic>
      <p:sp useBgFill="1">
        <p:nvSpPr>
          <p:cNvPr id="27" name="Rectangle: Rounded Corners 26">
            <a:hlinkHover r:id="rId7" action="ppaction://hlinksldjump"/>
            <a:extLst>
              <a:ext uri="{FF2B5EF4-FFF2-40B4-BE49-F238E27FC236}">
                <a16:creationId xmlns:a16="http://schemas.microsoft.com/office/drawing/2014/main" id="{F86CD204-A236-6354-5EA0-2944E3E45FD0}"/>
              </a:ext>
            </a:extLst>
          </p:cNvPr>
          <p:cNvSpPr/>
          <p:nvPr/>
        </p:nvSpPr>
        <p:spPr>
          <a:xfrm>
            <a:off x="2694812" y="4094508"/>
            <a:ext cx="2569464" cy="2569464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2AAE13-940D-6B5A-F9FD-DA8577481D24}"/>
              </a:ext>
            </a:extLst>
          </p:cNvPr>
          <p:cNvSpPr txBox="1"/>
          <p:nvPr/>
        </p:nvSpPr>
        <p:spPr>
          <a:xfrm>
            <a:off x="3045618" y="5780137"/>
            <a:ext cx="1867852" cy="75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Scope</a:t>
            </a:r>
            <a:endParaRPr lang="en-US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29" name="Graphic 28" descr="Lightbulb with solid fill">
            <a:extLst>
              <a:ext uri="{FF2B5EF4-FFF2-40B4-BE49-F238E27FC236}">
                <a16:creationId xmlns:a16="http://schemas.microsoft.com/office/drawing/2014/main" id="{CAA34E5D-0B65-193B-A5D1-12C590F924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8295" y="4240692"/>
            <a:ext cx="1742498" cy="1742498"/>
          </a:xfrm>
          <a:prstGeom prst="rect">
            <a:avLst/>
          </a:prstGeom>
        </p:spPr>
      </p:pic>
      <p:sp useBgFill="1">
        <p:nvSpPr>
          <p:cNvPr id="31" name="Rectangle: Rounded Corners 30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4397FC86-1307-50E3-DA77-1B377319CC30}"/>
              </a:ext>
            </a:extLst>
          </p:cNvPr>
          <p:cNvSpPr/>
          <p:nvPr/>
        </p:nvSpPr>
        <p:spPr>
          <a:xfrm>
            <a:off x="479900" y="1398804"/>
            <a:ext cx="2569936" cy="2569936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 descr="Meeting with solid fill">
            <a:extLst>
              <a:ext uri="{FF2B5EF4-FFF2-40B4-BE49-F238E27FC236}">
                <a16:creationId xmlns:a16="http://schemas.microsoft.com/office/drawing/2014/main" id="{1E88F141-1A72-D8A8-DF3C-CD27A7CD1A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7497" y="1574974"/>
            <a:ext cx="1744382" cy="17443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0D2AF7F-E192-7E20-0E20-64443066599D}"/>
              </a:ext>
            </a:extLst>
          </p:cNvPr>
          <p:cNvSpPr txBox="1"/>
          <p:nvPr/>
        </p:nvSpPr>
        <p:spPr>
          <a:xfrm>
            <a:off x="824562" y="3015381"/>
            <a:ext cx="1870250" cy="673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Team</a:t>
            </a:r>
            <a:endParaRPr lang="en-US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 useBgFill="1">
        <p:nvSpPr>
          <p:cNvPr id="35" name="Rectangle: Rounded Corners 34">
            <a:hlinkHover r:id="rId12" action="ppaction://hlinksldjump"/>
            <a:extLst>
              <a:ext uri="{FF2B5EF4-FFF2-40B4-BE49-F238E27FC236}">
                <a16:creationId xmlns:a16="http://schemas.microsoft.com/office/drawing/2014/main" id="{F3D103D9-A30C-1414-26F3-75ABDC95D995}"/>
              </a:ext>
            </a:extLst>
          </p:cNvPr>
          <p:cNvSpPr/>
          <p:nvPr/>
        </p:nvSpPr>
        <p:spPr>
          <a:xfrm>
            <a:off x="4913299" y="1398804"/>
            <a:ext cx="2517129" cy="2569936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BC9B9E-CBF0-C8D2-497F-B41B2A23004C}"/>
              </a:ext>
            </a:extLst>
          </p:cNvPr>
          <p:cNvSpPr txBox="1"/>
          <p:nvPr/>
        </p:nvSpPr>
        <p:spPr>
          <a:xfrm>
            <a:off x="4860964" y="3088792"/>
            <a:ext cx="251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Language</a:t>
            </a:r>
            <a:endParaRPr lang="en-US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37" name="Graphic 36" descr="Clipboard with solid fill">
            <a:extLst>
              <a:ext uri="{FF2B5EF4-FFF2-40B4-BE49-F238E27FC236}">
                <a16:creationId xmlns:a16="http://schemas.microsoft.com/office/drawing/2014/main" id="{5A29935B-330A-0F15-966F-315DF429E6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54354" y="1516455"/>
            <a:ext cx="1746504" cy="1783144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9" name="Slide Zoom 38">
                <a:extLst>
                  <a:ext uri="{FF2B5EF4-FFF2-40B4-BE49-F238E27FC236}">
                    <a16:creationId xmlns:a16="http://schemas.microsoft.com/office/drawing/2014/main" id="{81D83312-5D08-A1B7-B66F-0BA549271B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73855531"/>
                  </p:ext>
                </p:extLst>
              </p:nvPr>
            </p:nvGraphicFramePr>
            <p:xfrm>
              <a:off x="8879305" y="2320785"/>
              <a:ext cx="2261937" cy="830375"/>
            </p:xfrm>
            <a:graphic>
              <a:graphicData uri="http://schemas.microsoft.com/office/powerpoint/2016/slidezoom">
                <pslz:sldZm>
                  <pslz:sldZmObj sldId="396" cId="4225874558">
                    <pslz:zmPr id="{E4E79C86-DFCC-4C7D-8A93-A6CF99A0A951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61937" cy="8303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9" name="Slide Zoom 38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81D83312-5D08-A1B7-B66F-0BA549271B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79305" y="2320785"/>
                <a:ext cx="2261937" cy="8303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5CC678EF-5458-3562-BB10-C58B932BC979}"/>
              </a:ext>
            </a:extLst>
          </p:cNvPr>
          <p:cNvGrpSpPr/>
          <p:nvPr/>
        </p:nvGrpSpPr>
        <p:grpSpPr>
          <a:xfrm>
            <a:off x="4560536" y="117189"/>
            <a:ext cx="3134140" cy="753298"/>
            <a:chOff x="4560536" y="117189"/>
            <a:chExt cx="3134140" cy="753298"/>
          </a:xfrm>
        </p:grpSpPr>
        <p:sp useBgFill="1"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9F394E8-FD0D-784B-72F3-AA96654F6190}"/>
                </a:ext>
              </a:extLst>
            </p:cNvPr>
            <p:cNvSpPr/>
            <p:nvPr/>
          </p:nvSpPr>
          <p:spPr>
            <a:xfrm>
              <a:off x="4560536" y="128366"/>
              <a:ext cx="3134140" cy="742121"/>
            </a:xfrm>
            <a:prstGeom prst="roundRect">
              <a:avLst/>
            </a:prstGeom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D30197-D564-3303-3A7D-F12984EB74F6}"/>
                </a:ext>
              </a:extLst>
            </p:cNvPr>
            <p:cNvSpPr txBox="1"/>
            <p:nvPr/>
          </p:nvSpPr>
          <p:spPr>
            <a:xfrm>
              <a:off x="4597045" y="117189"/>
              <a:ext cx="29979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Amasis MT Pro Black" panose="020F0502020204030204" pitchFamily="18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GYMMERZ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28CAEBA-CE0A-06FE-3E9D-9EFC70EDB3F0}"/>
              </a:ext>
            </a:extLst>
          </p:cNvPr>
          <p:cNvGrpSpPr/>
          <p:nvPr/>
        </p:nvGrpSpPr>
        <p:grpSpPr>
          <a:xfrm>
            <a:off x="6842588" y="4112226"/>
            <a:ext cx="2990752" cy="2569464"/>
            <a:chOff x="6842588" y="4112226"/>
            <a:chExt cx="2990752" cy="256946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90874D8-F505-C1E7-55A7-9D5886760D6D}"/>
                </a:ext>
              </a:extLst>
            </p:cNvPr>
            <p:cNvGrpSpPr/>
            <p:nvPr/>
          </p:nvGrpSpPr>
          <p:grpSpPr>
            <a:xfrm>
              <a:off x="6842588" y="4112226"/>
              <a:ext cx="2990752" cy="2569464"/>
              <a:chOff x="114809" y="2703436"/>
              <a:chExt cx="2990752" cy="2464907"/>
            </a:xfrm>
          </p:grpSpPr>
          <p:sp useBgFill="1"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59934F9-E45A-FC08-F91A-AD371217972D}"/>
                  </a:ext>
                </a:extLst>
              </p:cNvPr>
              <p:cNvSpPr/>
              <p:nvPr/>
            </p:nvSpPr>
            <p:spPr>
              <a:xfrm>
                <a:off x="377732" y="2703436"/>
                <a:ext cx="2464907" cy="2464907"/>
              </a:xfrm>
              <a:prstGeom prst="roundRect">
                <a:avLst/>
              </a:prstGeom>
              <a:effectLst>
                <a:innerShdw blurRad="254000">
                  <a:schemeClr val="bg1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486186-1212-34AB-AD8C-5D2430C946C3}"/>
                  </a:ext>
                </a:extLst>
              </p:cNvPr>
              <p:cNvSpPr txBox="1"/>
              <p:nvPr/>
            </p:nvSpPr>
            <p:spPr>
              <a:xfrm>
                <a:off x="114809" y="4353133"/>
                <a:ext cx="29907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Amasis MT Pro Black" panose="02040A04050005020304" pitchFamily="18" charset="0"/>
                  </a:rPr>
                  <a:t>Conclusion</a:t>
                </a:r>
                <a:endParaRPr lang="en-US" sz="1600" b="1" dirty="0">
                  <a:solidFill>
                    <a:schemeClr val="bg1"/>
                  </a:solidFill>
                  <a:latin typeface="Amasis MT Pro Black" panose="02040A04050005020304" pitchFamily="18" charset="0"/>
                </a:endParaRPr>
              </a:p>
            </p:txBody>
          </p:sp>
        </p:grpSp>
        <p:pic>
          <p:nvPicPr>
            <p:cNvPr id="45" name="Graphic 44" descr="No sign with solid fill">
              <a:extLst>
                <a:ext uri="{FF2B5EF4-FFF2-40B4-BE49-F238E27FC236}">
                  <a16:creationId xmlns:a16="http://schemas.microsoft.com/office/drawing/2014/main" id="{0F148B38-E4D5-43FF-6772-AEC7B2A6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464712" y="4246700"/>
              <a:ext cx="1746504" cy="1746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60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ym HD Aesthetics Wallpapers - Wallpaper Cave">
            <a:extLst>
              <a:ext uri="{FF2B5EF4-FFF2-40B4-BE49-F238E27FC236}">
                <a16:creationId xmlns:a16="http://schemas.microsoft.com/office/drawing/2014/main" id="{CB1B79F1-E71D-C6AB-AA54-08943EA7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2" name="Rectangle: Rounded Corners 1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901019A-55D8-3BE8-8C5C-E7AEF06BD3B8}"/>
              </a:ext>
            </a:extLst>
          </p:cNvPr>
          <p:cNvSpPr/>
          <p:nvPr/>
        </p:nvSpPr>
        <p:spPr>
          <a:xfrm>
            <a:off x="479900" y="1398804"/>
            <a:ext cx="2569936" cy="2569936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Graphic 12" descr="Meeting with solid fill">
            <a:extLst>
              <a:ext uri="{FF2B5EF4-FFF2-40B4-BE49-F238E27FC236}">
                <a16:creationId xmlns:a16="http://schemas.microsoft.com/office/drawing/2014/main" id="{2DED43BD-DD75-F4ED-2A0B-E46714278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497" y="1574974"/>
            <a:ext cx="1744382" cy="17443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B96B4A-14F9-08E1-1E9C-350B49DB50F2}"/>
              </a:ext>
            </a:extLst>
          </p:cNvPr>
          <p:cNvSpPr txBox="1"/>
          <p:nvPr/>
        </p:nvSpPr>
        <p:spPr>
          <a:xfrm>
            <a:off x="824562" y="3015381"/>
            <a:ext cx="1870250" cy="673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Team</a:t>
            </a:r>
            <a:endParaRPr lang="en-US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 useBgFill="1">
        <p:nvSpPr>
          <p:cNvPr id="18" name="Rectangle: Rounded Corners 17">
            <a:hlinkHover r:id="rId6" action="ppaction://hlinksldjump"/>
            <a:extLst>
              <a:ext uri="{FF2B5EF4-FFF2-40B4-BE49-F238E27FC236}">
                <a16:creationId xmlns:a16="http://schemas.microsoft.com/office/drawing/2014/main" id="{7B283C23-B2B7-B88B-7F26-79C8884A89A5}"/>
              </a:ext>
            </a:extLst>
          </p:cNvPr>
          <p:cNvSpPr/>
          <p:nvPr/>
        </p:nvSpPr>
        <p:spPr>
          <a:xfrm>
            <a:off x="4913299" y="1398804"/>
            <a:ext cx="2517129" cy="2569936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694FA-FA1F-5E43-FABC-993251613F87}"/>
              </a:ext>
            </a:extLst>
          </p:cNvPr>
          <p:cNvSpPr txBox="1"/>
          <p:nvPr/>
        </p:nvSpPr>
        <p:spPr>
          <a:xfrm>
            <a:off x="4860964" y="3088792"/>
            <a:ext cx="251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Language</a:t>
            </a:r>
            <a:endParaRPr lang="en-US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20" name="Graphic 19" descr="Clipboard with solid fill">
            <a:extLst>
              <a:ext uri="{FF2B5EF4-FFF2-40B4-BE49-F238E27FC236}">
                <a16:creationId xmlns:a16="http://schemas.microsoft.com/office/drawing/2014/main" id="{43A0EB0D-4A0D-DE1D-7862-A772C93598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4354" y="1516455"/>
            <a:ext cx="1746504" cy="1783144"/>
          </a:xfrm>
          <a:prstGeom prst="rect">
            <a:avLst/>
          </a:prstGeom>
        </p:spPr>
      </p:pic>
      <p:sp useBgFill="1">
        <p:nvSpPr>
          <p:cNvPr id="24" name="Rectangle: Rounded Corners 23">
            <a:hlinkHover r:id="rId9" action="ppaction://hlinksldjump"/>
            <a:extLst>
              <a:ext uri="{FF2B5EF4-FFF2-40B4-BE49-F238E27FC236}">
                <a16:creationId xmlns:a16="http://schemas.microsoft.com/office/drawing/2014/main" id="{D660F582-4B2D-35A4-ECB2-C4FD05A3E8BB}"/>
              </a:ext>
            </a:extLst>
          </p:cNvPr>
          <p:cNvSpPr/>
          <p:nvPr/>
        </p:nvSpPr>
        <p:spPr>
          <a:xfrm>
            <a:off x="8781934" y="1404030"/>
            <a:ext cx="2486196" cy="2569464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7CC74E-7E7A-A4ED-2CCD-E7B1ACFBEAD0}"/>
              </a:ext>
            </a:extLst>
          </p:cNvPr>
          <p:cNvSpPr txBox="1"/>
          <p:nvPr/>
        </p:nvSpPr>
        <p:spPr>
          <a:xfrm>
            <a:off x="8337964" y="3127736"/>
            <a:ext cx="3374136" cy="681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Challenge</a:t>
            </a:r>
            <a:endParaRPr lang="en-US" sz="16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29" name="Graphic 28" descr="Bullseye with solid fill">
            <a:extLst>
              <a:ext uri="{FF2B5EF4-FFF2-40B4-BE49-F238E27FC236}">
                <a16:creationId xmlns:a16="http://schemas.microsoft.com/office/drawing/2014/main" id="{83387EA1-DDD6-6E50-A028-69E5E8DEDD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29194" y="1628557"/>
            <a:ext cx="1591674" cy="1644982"/>
          </a:xfrm>
          <a:prstGeom prst="rect">
            <a:avLst/>
          </a:prstGeom>
        </p:spPr>
      </p:pic>
      <p:sp useBgFill="1">
        <p:nvSpPr>
          <p:cNvPr id="32" name="Rectangle: Rounded Corners 31">
            <a:hlinkHover r:id="rId12" action="ppaction://hlinksldjump"/>
            <a:extLst>
              <a:ext uri="{FF2B5EF4-FFF2-40B4-BE49-F238E27FC236}">
                <a16:creationId xmlns:a16="http://schemas.microsoft.com/office/drawing/2014/main" id="{F9933CAD-4EBC-41CC-04B5-B7EB0E0124D1}"/>
              </a:ext>
            </a:extLst>
          </p:cNvPr>
          <p:cNvSpPr/>
          <p:nvPr/>
        </p:nvSpPr>
        <p:spPr>
          <a:xfrm>
            <a:off x="2694812" y="4094508"/>
            <a:ext cx="2569464" cy="2569464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482EC1-E1A9-8852-D44A-24812002CF87}"/>
              </a:ext>
            </a:extLst>
          </p:cNvPr>
          <p:cNvSpPr txBox="1"/>
          <p:nvPr/>
        </p:nvSpPr>
        <p:spPr>
          <a:xfrm>
            <a:off x="3045618" y="5780137"/>
            <a:ext cx="1867852" cy="75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Scope</a:t>
            </a:r>
            <a:endParaRPr lang="en-US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34" name="Graphic 33" descr="Lightbulb with solid fill">
            <a:extLst>
              <a:ext uri="{FF2B5EF4-FFF2-40B4-BE49-F238E27FC236}">
                <a16:creationId xmlns:a16="http://schemas.microsoft.com/office/drawing/2014/main" id="{A1E79534-93BC-CDB1-DFA8-F9EEE4190E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02741" y="4094508"/>
            <a:ext cx="753606" cy="753606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485C184-FE73-0965-6CC7-5BC5CC3649FF}"/>
              </a:ext>
            </a:extLst>
          </p:cNvPr>
          <p:cNvGrpSpPr/>
          <p:nvPr/>
        </p:nvGrpSpPr>
        <p:grpSpPr>
          <a:xfrm>
            <a:off x="4560536" y="117189"/>
            <a:ext cx="3134140" cy="753298"/>
            <a:chOff x="4560536" y="117189"/>
            <a:chExt cx="3134140" cy="753298"/>
          </a:xfrm>
        </p:grpSpPr>
        <p:sp useBgFill="1"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A5AFB53-C4C5-BF7E-55B9-D19EBDD762DD}"/>
                </a:ext>
              </a:extLst>
            </p:cNvPr>
            <p:cNvSpPr/>
            <p:nvPr/>
          </p:nvSpPr>
          <p:spPr>
            <a:xfrm>
              <a:off x="4560536" y="128366"/>
              <a:ext cx="3134140" cy="742121"/>
            </a:xfrm>
            <a:prstGeom prst="roundRect">
              <a:avLst/>
            </a:prstGeom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D392631-F11C-422D-884A-254C7473F790}"/>
                </a:ext>
              </a:extLst>
            </p:cNvPr>
            <p:cNvSpPr txBox="1"/>
            <p:nvPr/>
          </p:nvSpPr>
          <p:spPr>
            <a:xfrm>
              <a:off x="4597045" y="117189"/>
              <a:ext cx="29979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Amasis MT Pro Black" panose="020F0502020204030204" pitchFamily="18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GYMMERZ</a:t>
              </a: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9" name="Slide Zoom 38">
                <a:extLst>
                  <a:ext uri="{FF2B5EF4-FFF2-40B4-BE49-F238E27FC236}">
                    <a16:creationId xmlns:a16="http://schemas.microsoft.com/office/drawing/2014/main" id="{A6D5402C-DB9C-822C-4F35-F2D8680491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4107285"/>
                  </p:ext>
                </p:extLst>
              </p:nvPr>
            </p:nvGraphicFramePr>
            <p:xfrm>
              <a:off x="2791326" y="4919583"/>
              <a:ext cx="2346158" cy="958038"/>
            </p:xfrm>
            <a:graphic>
              <a:graphicData uri="http://schemas.microsoft.com/office/powerpoint/2016/slidezoom">
                <pslz:sldZm>
                  <pslz:sldZmObj sldId="397" cId="3305789650">
                    <pslz:zmPr id="{E88D376E-D766-42A3-9B48-DA495C83AF99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46158" cy="95803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9" name="Slide Zoom 38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A6D5402C-DB9C-822C-4F35-F2D8680491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91326" y="4919583"/>
                <a:ext cx="2346158" cy="95803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C572D8B2-067A-5CAE-B1A1-9E2EDE814947}"/>
              </a:ext>
            </a:extLst>
          </p:cNvPr>
          <p:cNvGrpSpPr/>
          <p:nvPr/>
        </p:nvGrpSpPr>
        <p:grpSpPr>
          <a:xfrm>
            <a:off x="6842588" y="4112226"/>
            <a:ext cx="2990752" cy="2569464"/>
            <a:chOff x="6842588" y="4112226"/>
            <a:chExt cx="2990752" cy="256946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C7ABBDC-A5E9-DD39-8F51-F83D1B4DCFDD}"/>
                </a:ext>
              </a:extLst>
            </p:cNvPr>
            <p:cNvGrpSpPr/>
            <p:nvPr/>
          </p:nvGrpSpPr>
          <p:grpSpPr>
            <a:xfrm>
              <a:off x="6842588" y="4112226"/>
              <a:ext cx="2990752" cy="2569464"/>
              <a:chOff x="114809" y="2703436"/>
              <a:chExt cx="2990752" cy="2464907"/>
            </a:xfrm>
          </p:grpSpPr>
          <p:sp useBgFill="1"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1E0C791D-3222-2580-CC69-62A61ABFF325}"/>
                  </a:ext>
                </a:extLst>
              </p:cNvPr>
              <p:cNvSpPr/>
              <p:nvPr/>
            </p:nvSpPr>
            <p:spPr>
              <a:xfrm>
                <a:off x="377732" y="2703436"/>
                <a:ext cx="2464907" cy="2464907"/>
              </a:xfrm>
              <a:prstGeom prst="roundRect">
                <a:avLst/>
              </a:prstGeom>
              <a:effectLst>
                <a:innerShdw blurRad="254000">
                  <a:schemeClr val="bg1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58EF94-C071-E693-FCFE-2BBF11CFCEDB}"/>
                  </a:ext>
                </a:extLst>
              </p:cNvPr>
              <p:cNvSpPr txBox="1"/>
              <p:nvPr/>
            </p:nvSpPr>
            <p:spPr>
              <a:xfrm>
                <a:off x="114809" y="4353133"/>
                <a:ext cx="29907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Amasis MT Pro Black" panose="02040A04050005020304" pitchFamily="18" charset="0"/>
                  </a:rPr>
                  <a:t>Conclusion</a:t>
                </a:r>
                <a:endParaRPr lang="en-US" sz="1600" b="1" dirty="0">
                  <a:solidFill>
                    <a:schemeClr val="bg1"/>
                  </a:solidFill>
                  <a:latin typeface="Amasis MT Pro Black" panose="02040A04050005020304" pitchFamily="18" charset="0"/>
                </a:endParaRPr>
              </a:p>
            </p:txBody>
          </p:sp>
        </p:grpSp>
        <p:pic>
          <p:nvPicPr>
            <p:cNvPr id="42" name="Graphic 41" descr="No sign with solid fill">
              <a:extLst>
                <a:ext uri="{FF2B5EF4-FFF2-40B4-BE49-F238E27FC236}">
                  <a16:creationId xmlns:a16="http://schemas.microsoft.com/office/drawing/2014/main" id="{9C27E39D-A4D7-E1CD-866F-59A7D79BC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464712" y="4246700"/>
              <a:ext cx="1746504" cy="1746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7613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ym HD Aesthetics Wallpapers - Wallpaper Cave">
            <a:extLst>
              <a:ext uri="{FF2B5EF4-FFF2-40B4-BE49-F238E27FC236}">
                <a16:creationId xmlns:a16="http://schemas.microsoft.com/office/drawing/2014/main" id="{CB1B79F1-E71D-C6AB-AA54-08943EA7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88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4D225C-1DF4-AE92-A8D5-010E3338292F}"/>
              </a:ext>
            </a:extLst>
          </p:cNvPr>
          <p:cNvSpPr/>
          <p:nvPr/>
        </p:nvSpPr>
        <p:spPr>
          <a:xfrm>
            <a:off x="4579150" y="129828"/>
            <a:ext cx="3015805" cy="742121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B6A5E-3EE6-2F14-264E-47A9FADB2B0D}"/>
              </a:ext>
            </a:extLst>
          </p:cNvPr>
          <p:cNvSpPr txBox="1"/>
          <p:nvPr/>
        </p:nvSpPr>
        <p:spPr>
          <a:xfrm>
            <a:off x="4597045" y="147152"/>
            <a:ext cx="299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sis MT Pro Black" panose="020F05020202040302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GYMMERZ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D7DEE4-8AAC-2381-3F90-7331B664843A}"/>
              </a:ext>
            </a:extLst>
          </p:cNvPr>
          <p:cNvGrpSpPr/>
          <p:nvPr/>
        </p:nvGrpSpPr>
        <p:grpSpPr>
          <a:xfrm>
            <a:off x="479900" y="1398804"/>
            <a:ext cx="2569936" cy="2569936"/>
            <a:chOff x="479900" y="1398804"/>
            <a:chExt cx="2569936" cy="2569936"/>
          </a:xfrm>
        </p:grpSpPr>
        <p:sp useBgFill="1">
          <p:nvSpPr>
            <p:cNvPr id="5" name="Rectangle: Rounded Corners 4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781A83C3-2C5F-9216-6D4E-AC284A1BEBE7}"/>
                </a:ext>
              </a:extLst>
            </p:cNvPr>
            <p:cNvSpPr/>
            <p:nvPr/>
          </p:nvSpPr>
          <p:spPr>
            <a:xfrm>
              <a:off x="479900" y="1398804"/>
              <a:ext cx="2569936" cy="2569936"/>
            </a:xfrm>
            <a:prstGeom prst="roundRect">
              <a:avLst/>
            </a:prstGeom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Graphic 13" descr="Meeting with solid fill">
              <a:extLst>
                <a:ext uri="{FF2B5EF4-FFF2-40B4-BE49-F238E27FC236}">
                  <a16:creationId xmlns:a16="http://schemas.microsoft.com/office/drawing/2014/main" id="{AAF322A3-B31C-B778-0AE5-A9291FE11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7497" y="1574974"/>
              <a:ext cx="1744382" cy="174438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1631CF-3465-F8F2-0FE3-6C509E00ACD8}"/>
                </a:ext>
              </a:extLst>
            </p:cNvPr>
            <p:cNvSpPr txBox="1"/>
            <p:nvPr/>
          </p:nvSpPr>
          <p:spPr>
            <a:xfrm>
              <a:off x="824562" y="3015381"/>
              <a:ext cx="1870250" cy="673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sis MT Pro Black" panose="02040A04050005020304" pitchFamily="18" charset="0"/>
                  <a:ea typeface="+mn-ea"/>
                  <a:cs typeface="+mn-cs"/>
                </a:rPr>
                <a:t>Team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3FE159-383F-348A-CD19-3AF5D2B359FC}"/>
              </a:ext>
            </a:extLst>
          </p:cNvPr>
          <p:cNvGrpSpPr/>
          <p:nvPr/>
        </p:nvGrpSpPr>
        <p:grpSpPr>
          <a:xfrm>
            <a:off x="4860964" y="1398804"/>
            <a:ext cx="2569464" cy="2569936"/>
            <a:chOff x="4860964" y="1398804"/>
            <a:chExt cx="2569464" cy="2569936"/>
          </a:xfrm>
        </p:grpSpPr>
        <p:sp useBgFill="1">
          <p:nvSpPr>
            <p:cNvPr id="7" name="Rectangle: Rounded Corners 6">
              <a:hlinkHover r:id="rId6" action="ppaction://hlinksldjump"/>
              <a:extLst>
                <a:ext uri="{FF2B5EF4-FFF2-40B4-BE49-F238E27FC236}">
                  <a16:creationId xmlns:a16="http://schemas.microsoft.com/office/drawing/2014/main" id="{5C41F913-20CD-3E33-37F1-1A967CA482F4}"/>
                </a:ext>
              </a:extLst>
            </p:cNvPr>
            <p:cNvSpPr/>
            <p:nvPr/>
          </p:nvSpPr>
          <p:spPr>
            <a:xfrm>
              <a:off x="4913299" y="1398804"/>
              <a:ext cx="2517129" cy="2569936"/>
            </a:xfrm>
            <a:prstGeom prst="roundRect">
              <a:avLst/>
            </a:prstGeom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81EAD5-26B9-0D23-3608-9FC2CA7B770A}"/>
                </a:ext>
              </a:extLst>
            </p:cNvPr>
            <p:cNvSpPr txBox="1"/>
            <p:nvPr/>
          </p:nvSpPr>
          <p:spPr>
            <a:xfrm>
              <a:off x="4860964" y="3088792"/>
              <a:ext cx="2517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sis MT Pro Black" panose="02040A04050005020304" pitchFamily="18" charset="0"/>
                  <a:ea typeface="+mn-ea"/>
                  <a:cs typeface="+mn-cs"/>
                </a:rPr>
                <a:t>Language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9" name="Graphic 8" descr="Clipboard with solid fill">
              <a:extLst>
                <a:ext uri="{FF2B5EF4-FFF2-40B4-BE49-F238E27FC236}">
                  <a16:creationId xmlns:a16="http://schemas.microsoft.com/office/drawing/2014/main" id="{7EF38059-FD5B-8E1D-8783-0B2A29F9B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54354" y="1516455"/>
              <a:ext cx="1746504" cy="1783144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A30D6E-E3F8-2D6E-0EED-E2A670845E4F}"/>
              </a:ext>
            </a:extLst>
          </p:cNvPr>
          <p:cNvGrpSpPr/>
          <p:nvPr/>
        </p:nvGrpSpPr>
        <p:grpSpPr>
          <a:xfrm>
            <a:off x="8337964" y="1404030"/>
            <a:ext cx="3374136" cy="2569464"/>
            <a:chOff x="8337964" y="1404030"/>
            <a:chExt cx="3374136" cy="2569464"/>
          </a:xfrm>
        </p:grpSpPr>
        <p:sp useBgFill="1">
          <p:nvSpPr>
            <p:cNvPr id="21" name="Rectangle: Rounded Corners 20">
              <a:hlinkHover r:id="rId9" action="ppaction://hlinksldjump"/>
              <a:extLst>
                <a:ext uri="{FF2B5EF4-FFF2-40B4-BE49-F238E27FC236}">
                  <a16:creationId xmlns:a16="http://schemas.microsoft.com/office/drawing/2014/main" id="{92DA9785-725C-FA32-9070-35B2F1FF97CE}"/>
                </a:ext>
              </a:extLst>
            </p:cNvPr>
            <p:cNvSpPr/>
            <p:nvPr/>
          </p:nvSpPr>
          <p:spPr>
            <a:xfrm>
              <a:off x="8781934" y="1404030"/>
              <a:ext cx="2486196" cy="2569464"/>
            </a:xfrm>
            <a:prstGeom prst="roundRect">
              <a:avLst/>
            </a:prstGeom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841E67-3758-DA12-75C7-ADF8F71052CC}"/>
                </a:ext>
              </a:extLst>
            </p:cNvPr>
            <p:cNvSpPr txBox="1"/>
            <p:nvPr/>
          </p:nvSpPr>
          <p:spPr>
            <a:xfrm>
              <a:off x="8337964" y="3127736"/>
              <a:ext cx="3374136" cy="681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sis MT Pro Black" panose="02040A04050005020304" pitchFamily="18" charset="0"/>
                  <a:ea typeface="+mn-ea"/>
                  <a:cs typeface="+mn-cs"/>
                </a:rPr>
                <a:t>Challenge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25" name="Graphic 24" descr="Bullseye with solid fill">
              <a:extLst>
                <a:ext uri="{FF2B5EF4-FFF2-40B4-BE49-F238E27FC236}">
                  <a16:creationId xmlns:a16="http://schemas.microsoft.com/office/drawing/2014/main" id="{239822F8-D276-1DFB-A180-B1CCAB750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29194" y="1628557"/>
              <a:ext cx="1591674" cy="1644982"/>
            </a:xfrm>
            <a:prstGeom prst="rect">
              <a:avLst/>
            </a:prstGeom>
          </p:spPr>
        </p:pic>
      </p:grpSp>
      <p:sp useBgFill="1">
        <p:nvSpPr>
          <p:cNvPr id="27" name="Rectangle: Rounded Corners 26">
            <a:hlinkHover r:id="rId12" action="ppaction://hlinksldjump"/>
            <a:extLst>
              <a:ext uri="{FF2B5EF4-FFF2-40B4-BE49-F238E27FC236}">
                <a16:creationId xmlns:a16="http://schemas.microsoft.com/office/drawing/2014/main" id="{0F3566B5-F1B5-DD12-E75E-5F704EC1FD14}"/>
              </a:ext>
            </a:extLst>
          </p:cNvPr>
          <p:cNvSpPr/>
          <p:nvPr/>
        </p:nvSpPr>
        <p:spPr>
          <a:xfrm>
            <a:off x="2694812" y="4094508"/>
            <a:ext cx="2569464" cy="2569464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81C90D-8BD3-EE82-28E4-CBB0DC56930A}"/>
              </a:ext>
            </a:extLst>
          </p:cNvPr>
          <p:cNvSpPr txBox="1"/>
          <p:nvPr/>
        </p:nvSpPr>
        <p:spPr>
          <a:xfrm>
            <a:off x="3045618" y="5780137"/>
            <a:ext cx="1867852" cy="75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Scope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pic>
        <p:nvPicPr>
          <p:cNvPr id="30" name="Graphic 29" descr="Lightbulb with solid fill">
            <a:extLst>
              <a:ext uri="{FF2B5EF4-FFF2-40B4-BE49-F238E27FC236}">
                <a16:creationId xmlns:a16="http://schemas.microsoft.com/office/drawing/2014/main" id="{4ED8937E-86CC-F402-384C-F406985CCC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08295" y="4240692"/>
            <a:ext cx="1742498" cy="1742498"/>
          </a:xfrm>
          <a:prstGeom prst="rect">
            <a:avLst/>
          </a:prstGeom>
        </p:spPr>
      </p:pic>
      <p:sp useBgFill="1">
        <p:nvSpPr>
          <p:cNvPr id="42" name="Rectangle: Rounded Corners 41">
            <a:hlinkHover r:id="rId15" action="ppaction://hlinksldjump"/>
            <a:extLst>
              <a:ext uri="{FF2B5EF4-FFF2-40B4-BE49-F238E27FC236}">
                <a16:creationId xmlns:a16="http://schemas.microsoft.com/office/drawing/2014/main" id="{F876BD0C-52B6-9502-9B2E-4018CF1565EE}"/>
              </a:ext>
            </a:extLst>
          </p:cNvPr>
          <p:cNvSpPr/>
          <p:nvPr/>
        </p:nvSpPr>
        <p:spPr>
          <a:xfrm>
            <a:off x="7105511" y="4112226"/>
            <a:ext cx="2464907" cy="2569464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AB0DAB-7420-3FD1-B8D2-13F29D0AB22F}"/>
              </a:ext>
            </a:extLst>
          </p:cNvPr>
          <p:cNvSpPr txBox="1"/>
          <p:nvPr/>
        </p:nvSpPr>
        <p:spPr>
          <a:xfrm>
            <a:off x="6842588" y="5831900"/>
            <a:ext cx="2990752" cy="60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Conclusion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pic>
        <p:nvPicPr>
          <p:cNvPr id="45" name="Graphic 44" descr="No sign with solid fill">
            <a:extLst>
              <a:ext uri="{FF2B5EF4-FFF2-40B4-BE49-F238E27FC236}">
                <a16:creationId xmlns:a16="http://schemas.microsoft.com/office/drawing/2014/main" id="{390D4499-6F02-5CA4-E21A-95EF0E9B78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01338" y="4112226"/>
            <a:ext cx="873252" cy="873252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FC4637D3-31BF-415E-7703-C3C379159C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8189249"/>
                  </p:ext>
                </p:extLst>
              </p:nvPr>
            </p:nvGraphicFramePr>
            <p:xfrm>
              <a:off x="7218947" y="5017631"/>
              <a:ext cx="2278241" cy="872677"/>
            </p:xfrm>
            <a:graphic>
              <a:graphicData uri="http://schemas.microsoft.com/office/powerpoint/2016/slidezoom">
                <pslz:sldZm>
                  <pslz:sldZmObj sldId="403" cId="2735194294">
                    <pslz:zmPr id="{DDA45017-F414-4401-AE59-68C1F509AE1C}" returnToParent="0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78241" cy="87267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FC4637D3-31BF-415E-7703-C3C379159C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18947" y="5017631"/>
                <a:ext cx="2278241" cy="87267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8402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920 X 1080 Gym Wallpapers - Top Free 1920 X 1080 Gym Backgrounds ...">
            <a:hlinkClick r:id="rId3" action="ppaction://hlinksldjump"/>
            <a:extLst>
              <a:ext uri="{FF2B5EF4-FFF2-40B4-BE49-F238E27FC236}">
                <a16:creationId xmlns:a16="http://schemas.microsoft.com/office/drawing/2014/main" id="{0C8ED9ED-4FEC-8603-6E80-8AA828928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33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37E4206-852E-AE15-4DC4-91A859E870F4}"/>
              </a:ext>
            </a:extLst>
          </p:cNvPr>
          <p:cNvSpPr/>
          <p:nvPr/>
        </p:nvSpPr>
        <p:spPr>
          <a:xfrm rot="10800000">
            <a:off x="3157268" y="2642057"/>
            <a:ext cx="5877462" cy="2938733"/>
          </a:xfrm>
          <a:custGeom>
            <a:avLst/>
            <a:gdLst>
              <a:gd name="connsiteX0" fmla="*/ 0 w 3962646"/>
              <a:gd name="connsiteY0" fmla="*/ 0 h 1981324"/>
              <a:gd name="connsiteX1" fmla="*/ 3962646 w 3962646"/>
              <a:gd name="connsiteY1" fmla="*/ 0 h 1981324"/>
              <a:gd name="connsiteX2" fmla="*/ 3962646 w 3962646"/>
              <a:gd name="connsiteY2" fmla="*/ 1 h 1981324"/>
              <a:gd name="connsiteX3" fmla="*/ 1981323 w 3962646"/>
              <a:gd name="connsiteY3" fmla="*/ 1981324 h 1981324"/>
              <a:gd name="connsiteX4" fmla="*/ 0 w 3962646"/>
              <a:gd name="connsiteY4" fmla="*/ 1 h 198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646" h="1981324">
                <a:moveTo>
                  <a:pt x="0" y="0"/>
                </a:moveTo>
                <a:lnTo>
                  <a:pt x="3962646" y="0"/>
                </a:lnTo>
                <a:lnTo>
                  <a:pt x="3962646" y="1"/>
                </a:lnTo>
                <a:cubicBezTo>
                  <a:pt x="3962646" y="1094255"/>
                  <a:pt x="3075577" y="1981324"/>
                  <a:pt x="1981323" y="1981324"/>
                </a:cubicBezTo>
                <a:cubicBezTo>
                  <a:pt x="887069" y="1981324"/>
                  <a:pt x="0" y="1094255"/>
                  <a:pt x="0" y="1"/>
                </a:cubicBezTo>
                <a:close/>
              </a:path>
            </a:pathLst>
          </a:custGeom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A6CBBD9F-93CE-6264-4BE5-7E2FBDFD1221}"/>
              </a:ext>
            </a:extLst>
          </p:cNvPr>
          <p:cNvSpPr/>
          <p:nvPr/>
        </p:nvSpPr>
        <p:spPr>
          <a:xfrm>
            <a:off x="4701207" y="3684103"/>
            <a:ext cx="2789585" cy="2789585"/>
          </a:xfrm>
          <a:prstGeom prst="ellipse">
            <a:avLst/>
          </a:prstGeom>
          <a:ln>
            <a:noFill/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53C2088A-ECA1-865C-C4AA-50B90822E11D}"/>
              </a:ext>
            </a:extLst>
          </p:cNvPr>
          <p:cNvSpPr/>
          <p:nvPr/>
        </p:nvSpPr>
        <p:spPr>
          <a:xfrm>
            <a:off x="2800661" y="4539975"/>
            <a:ext cx="713213" cy="713213"/>
          </a:xfrm>
          <a:prstGeom prst="ellipse">
            <a:avLst/>
          </a:prstGeom>
          <a:ln>
            <a:noFill/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E5960D43-CBF8-F4A5-72DF-F6F2F68DF2AE}"/>
              </a:ext>
            </a:extLst>
          </p:cNvPr>
          <p:cNvSpPr/>
          <p:nvPr/>
        </p:nvSpPr>
        <p:spPr>
          <a:xfrm>
            <a:off x="3987994" y="2730047"/>
            <a:ext cx="713213" cy="713213"/>
          </a:xfrm>
          <a:prstGeom prst="ellipse">
            <a:avLst/>
          </a:prstGeom>
          <a:ln>
            <a:noFill/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Oval 15">
            <a:extLst>
              <a:ext uri="{FF2B5EF4-FFF2-40B4-BE49-F238E27FC236}">
                <a16:creationId xmlns:a16="http://schemas.microsoft.com/office/drawing/2014/main" id="{BCD4C1CE-326C-B3E3-4483-1304C3EC737D}"/>
              </a:ext>
            </a:extLst>
          </p:cNvPr>
          <p:cNvSpPr/>
          <p:nvPr/>
        </p:nvSpPr>
        <p:spPr>
          <a:xfrm>
            <a:off x="7134185" y="2715787"/>
            <a:ext cx="713213" cy="713213"/>
          </a:xfrm>
          <a:prstGeom prst="ellipse">
            <a:avLst/>
          </a:prstGeom>
          <a:ln>
            <a:noFill/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>
            <a:extLst>
              <a:ext uri="{FF2B5EF4-FFF2-40B4-BE49-F238E27FC236}">
                <a16:creationId xmlns:a16="http://schemas.microsoft.com/office/drawing/2014/main" id="{60AA70DD-BDDA-9C62-2BF4-EFD88325A213}"/>
              </a:ext>
            </a:extLst>
          </p:cNvPr>
          <p:cNvSpPr/>
          <p:nvPr/>
        </p:nvSpPr>
        <p:spPr>
          <a:xfrm>
            <a:off x="8678123" y="4539975"/>
            <a:ext cx="713213" cy="713213"/>
          </a:xfrm>
          <a:prstGeom prst="ellipse">
            <a:avLst/>
          </a:prstGeom>
          <a:ln>
            <a:noFill/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Meeting with solid fill">
            <a:extLst>
              <a:ext uri="{FF2B5EF4-FFF2-40B4-BE49-F238E27FC236}">
                <a16:creationId xmlns:a16="http://schemas.microsoft.com/office/drawing/2014/main" id="{616A0CC2-EF1A-DFB6-BD28-922029F74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0593" y="3997996"/>
            <a:ext cx="2029243" cy="2029243"/>
          </a:xfrm>
          <a:prstGeom prst="rect">
            <a:avLst/>
          </a:prstGeom>
        </p:spPr>
      </p:pic>
      <p:sp useBgFill="1"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44EE97-2CA8-6433-E87E-96E831402111}"/>
              </a:ext>
            </a:extLst>
          </p:cNvPr>
          <p:cNvSpPr/>
          <p:nvPr/>
        </p:nvSpPr>
        <p:spPr>
          <a:xfrm>
            <a:off x="5156449" y="188156"/>
            <a:ext cx="1797529" cy="742121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E8DBA-3ACD-59E4-9033-A42B66BFAD4D}"/>
              </a:ext>
            </a:extLst>
          </p:cNvPr>
          <p:cNvSpPr txBox="1"/>
          <p:nvPr/>
        </p:nvSpPr>
        <p:spPr>
          <a:xfrm>
            <a:off x="5156449" y="149503"/>
            <a:ext cx="1797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masis MT Pro Black" panose="020F05020202040302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Team</a:t>
            </a:r>
          </a:p>
        </p:txBody>
      </p:sp>
      <p:sp useBgFill="1"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754EE2-A749-81F7-8F5E-9665A1D7E287}"/>
              </a:ext>
            </a:extLst>
          </p:cNvPr>
          <p:cNvSpPr/>
          <p:nvPr/>
        </p:nvSpPr>
        <p:spPr>
          <a:xfrm>
            <a:off x="371975" y="4111423"/>
            <a:ext cx="2379706" cy="742121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F48480-B089-4AB2-1104-7671843D634A}"/>
              </a:ext>
            </a:extLst>
          </p:cNvPr>
          <p:cNvSpPr txBox="1"/>
          <p:nvPr/>
        </p:nvSpPr>
        <p:spPr>
          <a:xfrm>
            <a:off x="2921374" y="4499601"/>
            <a:ext cx="414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90000"/>
                  </a:schemeClr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617543-059C-C278-01A1-55FEAB9A3736}"/>
              </a:ext>
            </a:extLst>
          </p:cNvPr>
          <p:cNvSpPr txBox="1"/>
          <p:nvPr/>
        </p:nvSpPr>
        <p:spPr>
          <a:xfrm>
            <a:off x="4137502" y="2715787"/>
            <a:ext cx="414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90000"/>
                  </a:schemeClr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C9063B-D75A-1088-A68B-157D235C8729}"/>
              </a:ext>
            </a:extLst>
          </p:cNvPr>
          <p:cNvSpPr txBox="1"/>
          <p:nvPr/>
        </p:nvSpPr>
        <p:spPr>
          <a:xfrm>
            <a:off x="7283693" y="2710783"/>
            <a:ext cx="414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90000"/>
                  </a:schemeClr>
                </a:solidFill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5F3543-8A48-ABA8-594D-6CE9DC5266DF}"/>
              </a:ext>
            </a:extLst>
          </p:cNvPr>
          <p:cNvSpPr txBox="1"/>
          <p:nvPr/>
        </p:nvSpPr>
        <p:spPr>
          <a:xfrm>
            <a:off x="8827631" y="4555858"/>
            <a:ext cx="414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90000"/>
                  </a:schemeClr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811683-E1DD-7B7D-24AA-93EA84FE29B5}"/>
              </a:ext>
            </a:extLst>
          </p:cNvPr>
          <p:cNvSpPr txBox="1"/>
          <p:nvPr/>
        </p:nvSpPr>
        <p:spPr>
          <a:xfrm>
            <a:off x="223941" y="4061663"/>
            <a:ext cx="160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Amasis MT Pro Black" panose="020F05020202040302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Jomin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7971D1-645A-1794-3D96-96B91BC26E9C}"/>
              </a:ext>
            </a:extLst>
          </p:cNvPr>
          <p:cNvSpPr txBox="1"/>
          <p:nvPr/>
        </p:nvSpPr>
        <p:spPr>
          <a:xfrm>
            <a:off x="401588" y="4386581"/>
            <a:ext cx="2997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Amasis MT Pro Black" panose="020F05020202040302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Johnson</a:t>
            </a:r>
          </a:p>
        </p:txBody>
      </p:sp>
      <p:sp useBgFill="1"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0247C29-0EF8-3626-5317-228D6AA93C3A}"/>
              </a:ext>
            </a:extLst>
          </p:cNvPr>
          <p:cNvSpPr/>
          <p:nvPr/>
        </p:nvSpPr>
        <p:spPr>
          <a:xfrm>
            <a:off x="1948070" y="2178782"/>
            <a:ext cx="2042443" cy="742121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4CBE0C6-8569-CA2C-6A78-33BB19EB5204}"/>
              </a:ext>
            </a:extLst>
          </p:cNvPr>
          <p:cNvSpPr/>
          <p:nvPr/>
        </p:nvSpPr>
        <p:spPr>
          <a:xfrm>
            <a:off x="7741671" y="2089623"/>
            <a:ext cx="3578201" cy="742121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D972B84-BF89-CC29-7721-EEBD9860343C}"/>
              </a:ext>
            </a:extLst>
          </p:cNvPr>
          <p:cNvSpPr/>
          <p:nvPr/>
        </p:nvSpPr>
        <p:spPr>
          <a:xfrm>
            <a:off x="9388812" y="4020088"/>
            <a:ext cx="2701629" cy="742121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F12F5E-9384-FE47-1E1F-AC92168827AE}"/>
              </a:ext>
            </a:extLst>
          </p:cNvPr>
          <p:cNvSpPr txBox="1"/>
          <p:nvPr/>
        </p:nvSpPr>
        <p:spPr>
          <a:xfrm>
            <a:off x="1772427" y="2118836"/>
            <a:ext cx="160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Amasis MT Pro Black" panose="020F05020202040302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Anna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E151C8-33C3-ED05-DB8E-6564B5AD867A}"/>
              </a:ext>
            </a:extLst>
          </p:cNvPr>
          <p:cNvSpPr txBox="1"/>
          <p:nvPr/>
        </p:nvSpPr>
        <p:spPr>
          <a:xfrm>
            <a:off x="2471221" y="2413579"/>
            <a:ext cx="160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Amasis MT Pro Black" panose="020F05020202040302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George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1654EE-93D6-C4F1-BDB9-16244794ABB9}"/>
              </a:ext>
            </a:extLst>
          </p:cNvPr>
          <p:cNvSpPr txBox="1"/>
          <p:nvPr/>
        </p:nvSpPr>
        <p:spPr>
          <a:xfrm>
            <a:off x="7697889" y="2026622"/>
            <a:ext cx="179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Amasis MT Pro Black" panose="020F05020202040302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Giridhar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E2AB33-D030-ECD3-D5EB-AA660973DF97}"/>
              </a:ext>
            </a:extLst>
          </p:cNvPr>
          <p:cNvSpPr txBox="1"/>
          <p:nvPr/>
        </p:nvSpPr>
        <p:spPr>
          <a:xfrm>
            <a:off x="8618243" y="2359184"/>
            <a:ext cx="270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Amasis MT Pro Black" panose="020F05020202040302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Jambunathan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74B7B8-A66A-C71E-B7AD-B3C38DCDCA8B}"/>
              </a:ext>
            </a:extLst>
          </p:cNvPr>
          <p:cNvSpPr txBox="1"/>
          <p:nvPr/>
        </p:nvSpPr>
        <p:spPr>
          <a:xfrm>
            <a:off x="9134941" y="3944657"/>
            <a:ext cx="160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Amasis MT Pro Black" panose="020F05020202040302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Arin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7C15A9-2561-DFF0-E3D4-F6A1D41A8BDA}"/>
              </a:ext>
            </a:extLst>
          </p:cNvPr>
          <p:cNvSpPr txBox="1"/>
          <p:nvPr/>
        </p:nvSpPr>
        <p:spPr>
          <a:xfrm>
            <a:off x="9891537" y="4294248"/>
            <a:ext cx="220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Amasis MT Pro Black" panose="020F05020202040302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Walwaikar</a:t>
            </a:r>
          </a:p>
        </p:txBody>
      </p:sp>
    </p:spTree>
    <p:extLst>
      <p:ext uri="{BB962C8B-B14F-4D97-AF65-F5344CB8AC3E}">
        <p14:creationId xmlns:p14="http://schemas.microsoft.com/office/powerpoint/2010/main" val="40967424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Gym wallpaper ·① Download free beautiful HD wallpapers for desktop and ...">
            <a:hlinkClick r:id="rId4" action="ppaction://hlinksldjump"/>
            <a:extLst>
              <a:ext uri="{FF2B5EF4-FFF2-40B4-BE49-F238E27FC236}">
                <a16:creationId xmlns:a16="http://schemas.microsoft.com/office/drawing/2014/main" id="{0D77D43C-1980-E276-282A-C338C3DDC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" name="Opportunity text">
            <a:extLst>
              <a:ext uri="{FF2B5EF4-FFF2-40B4-BE49-F238E27FC236}">
                <a16:creationId xmlns:a16="http://schemas.microsoft.com/office/drawing/2014/main" id="{94C638EE-5DA5-0E10-3C41-19F841A898C2}"/>
              </a:ext>
            </a:extLst>
          </p:cNvPr>
          <p:cNvSpPr txBox="1"/>
          <p:nvPr/>
        </p:nvSpPr>
        <p:spPr>
          <a:xfrm>
            <a:off x="1137536" y="2141329"/>
            <a:ext cx="1198800" cy="573405"/>
          </a:xfrm>
          <a:prstGeom prst="roundRect">
            <a:avLst>
              <a:gd name="adj" fmla="val 25432"/>
            </a:avLst>
          </a:prstGeom>
          <a:ln w="6350">
            <a:solidFill>
              <a:schemeClr val="bg1">
                <a:alpha val="50000"/>
              </a:schemeClr>
            </a:solidFill>
          </a:ln>
          <a:effectLst/>
        </p:spPr>
        <p:txBody>
          <a:bodyPr wrap="square" lIns="72000" tIns="0" rIns="72000" bIns="0" rtlCol="0" anchor="ctr" anchorCtr="0">
            <a:spAutoFit/>
          </a:bodyPr>
          <a:lstStyle>
            <a:defPPr>
              <a:defRPr lang="en-LT"/>
            </a:defPPr>
            <a:lvl1pPr algn="ctr">
              <a:defRPr sz="3200" spc="300">
                <a:solidFill>
                  <a:schemeClr val="bg1"/>
                </a:solidFill>
                <a:effectLst>
                  <a:outerShdw blurRad="317500" algn="ctr" rotWithShape="0">
                    <a:schemeClr val="bg1">
                      <a:alpha val="50000"/>
                    </a:schemeClr>
                  </a:outerShdw>
                </a:effectLst>
                <a:latin typeface="Hanson" pitchFamily="50" charset="0"/>
                <a:cs typeface="Poppins SemiBold" panose="000007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effectLst>
                  <a:outerShdw blurRad="317500" algn="ctr" rotWithShape="0">
                    <a:prstClr val="white">
                      <a:alpha val="50000"/>
                    </a:prstClr>
                  </a:outerShdw>
                </a:effectLst>
              </a:rPr>
              <a:t>CSS</a:t>
            </a:r>
            <a:endParaRPr kumimoji="0" lang="en-GB" sz="3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17500" algn="ctr" rotWithShape="0">
                  <a:prstClr val="white">
                    <a:alpha val="50000"/>
                  </a:prstClr>
                </a:outerShdw>
              </a:effectLst>
              <a:uLnTx/>
              <a:uFillTx/>
              <a:latin typeface="Hanson" pitchFamily="50" charset="0"/>
              <a:ea typeface="+mn-ea"/>
              <a:cs typeface="Poppins SemiBold" panose="00000700000000000000" pitchFamily="2" charset="0"/>
            </a:endParaRPr>
          </a:p>
        </p:txBody>
      </p:sp>
      <p:sp useBgFill="1">
        <p:nvSpPr>
          <p:cNvPr id="32" name="Opportunity text">
            <a:extLst>
              <a:ext uri="{FF2B5EF4-FFF2-40B4-BE49-F238E27FC236}">
                <a16:creationId xmlns:a16="http://schemas.microsoft.com/office/drawing/2014/main" id="{13E72279-7111-09FB-BF79-C176102AC8F5}"/>
              </a:ext>
            </a:extLst>
          </p:cNvPr>
          <p:cNvSpPr txBox="1"/>
          <p:nvPr/>
        </p:nvSpPr>
        <p:spPr>
          <a:xfrm>
            <a:off x="1059623" y="1317037"/>
            <a:ext cx="1354626" cy="573405"/>
          </a:xfrm>
          <a:prstGeom prst="roundRect">
            <a:avLst>
              <a:gd name="adj" fmla="val 25432"/>
            </a:avLst>
          </a:prstGeom>
          <a:ln w="6350">
            <a:solidFill>
              <a:schemeClr val="bg1">
                <a:alpha val="50000"/>
              </a:schemeClr>
            </a:solidFill>
          </a:ln>
          <a:effectLst/>
        </p:spPr>
        <p:txBody>
          <a:bodyPr wrap="none" lIns="72000" tIns="0" rIns="72000" bIns="0" rtlCol="0" anchor="ctr" anchorCtr="0">
            <a:spAutoFit/>
          </a:bodyPr>
          <a:lstStyle>
            <a:defPPr>
              <a:defRPr lang="en-LT"/>
            </a:defPPr>
            <a:lvl1pPr algn="ctr">
              <a:defRPr sz="3200" spc="300">
                <a:solidFill>
                  <a:schemeClr val="bg1"/>
                </a:solidFill>
                <a:effectLst>
                  <a:outerShdw blurRad="317500" algn="ctr" rotWithShape="0">
                    <a:schemeClr val="bg1">
                      <a:alpha val="50000"/>
                    </a:schemeClr>
                  </a:outerShdw>
                </a:effectLst>
                <a:latin typeface="Hanson" pitchFamily="50" charset="0"/>
                <a:cs typeface="Poppins SemiBold" panose="000007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effectLst>
                  <a:outerShdw blurRad="317500" algn="ctr" rotWithShape="0">
                    <a:prstClr val="white">
                      <a:alpha val="50000"/>
                    </a:prstClr>
                  </a:outerShdw>
                </a:effectLst>
              </a:rPr>
              <a:t>HTML</a:t>
            </a:r>
            <a:endParaRPr kumimoji="0" lang="en-GB" sz="3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17500" algn="ctr" rotWithShape="0">
                  <a:prstClr val="white">
                    <a:alpha val="50000"/>
                  </a:prstClr>
                </a:outerShdw>
              </a:effectLst>
              <a:uLnTx/>
              <a:uFillTx/>
              <a:latin typeface="Hanson" pitchFamily="50" charset="0"/>
              <a:ea typeface="+mn-ea"/>
              <a:cs typeface="Poppins SemiBold" panose="00000700000000000000" pitchFamily="2" charset="0"/>
            </a:endParaRPr>
          </a:p>
        </p:txBody>
      </p:sp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99DB72-787D-EE0E-1D4B-8BFBA5F9679D}"/>
              </a:ext>
            </a:extLst>
          </p:cNvPr>
          <p:cNvSpPr/>
          <p:nvPr/>
        </p:nvSpPr>
        <p:spPr>
          <a:xfrm>
            <a:off x="5197235" y="0"/>
            <a:ext cx="2201283" cy="646331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5E6DB-09DB-4F31-DB51-BFEBD563B8C9}"/>
              </a:ext>
            </a:extLst>
          </p:cNvPr>
          <p:cNvSpPr txBox="1"/>
          <p:nvPr/>
        </p:nvSpPr>
        <p:spPr>
          <a:xfrm>
            <a:off x="4961110" y="0"/>
            <a:ext cx="266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Amasis MT Pro Black" panose="02040A04050005020304" pitchFamily="18" charset="0"/>
              </a:rPr>
              <a:t>Language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 useBgFill="1">
        <p:nvSpPr>
          <p:cNvPr id="2" name="Opportunity text">
            <a:extLst>
              <a:ext uri="{FF2B5EF4-FFF2-40B4-BE49-F238E27FC236}">
                <a16:creationId xmlns:a16="http://schemas.microsoft.com/office/drawing/2014/main" id="{B83B342E-16DA-5C63-2B0E-17B81A65E3B0}"/>
              </a:ext>
            </a:extLst>
          </p:cNvPr>
          <p:cNvSpPr txBox="1"/>
          <p:nvPr/>
        </p:nvSpPr>
        <p:spPr>
          <a:xfrm>
            <a:off x="632543" y="2937047"/>
            <a:ext cx="2208790" cy="573405"/>
          </a:xfrm>
          <a:prstGeom prst="roundRect">
            <a:avLst>
              <a:gd name="adj" fmla="val 25432"/>
            </a:avLst>
          </a:prstGeom>
          <a:ln w="6350">
            <a:solidFill>
              <a:schemeClr val="bg1">
                <a:alpha val="50000"/>
              </a:schemeClr>
            </a:solidFill>
          </a:ln>
          <a:effectLst/>
        </p:spPr>
        <p:txBody>
          <a:bodyPr wrap="none" lIns="72000" tIns="0" rIns="72000" bIns="0" rtlCol="0" anchor="ctr" anchorCtr="0">
            <a:spAutoFit/>
          </a:bodyPr>
          <a:lstStyle>
            <a:defPPr>
              <a:defRPr lang="en-LT"/>
            </a:defPPr>
            <a:lvl1pPr algn="ctr">
              <a:defRPr sz="3200" spc="300">
                <a:solidFill>
                  <a:schemeClr val="bg1"/>
                </a:solidFill>
                <a:effectLst>
                  <a:outerShdw blurRad="317500" algn="ctr" rotWithShape="0">
                    <a:schemeClr val="bg1">
                      <a:alpha val="50000"/>
                    </a:schemeClr>
                  </a:outerShdw>
                </a:effectLst>
                <a:latin typeface="Hanson" pitchFamily="50" charset="0"/>
                <a:cs typeface="Poppins SemiBold" panose="000007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white"/>
                </a:solidFill>
                <a:effectLst>
                  <a:outerShdw blurRad="317500" algn="ctr" rotWithShape="0">
                    <a:prstClr val="white">
                      <a:alpha val="50000"/>
                    </a:prstClr>
                  </a:outerShdw>
                </a:effectLst>
              </a:rPr>
              <a:t>Bootstrap</a:t>
            </a:r>
            <a:endParaRPr kumimoji="0" lang="en-GB" sz="3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17500" algn="ctr" rotWithShape="0">
                  <a:prstClr val="white">
                    <a:alpha val="50000"/>
                  </a:prstClr>
                </a:outerShdw>
              </a:effectLst>
              <a:uLnTx/>
              <a:uFillTx/>
              <a:latin typeface="Hanson" pitchFamily="50" charset="0"/>
              <a:ea typeface="+mn-ea"/>
              <a:cs typeface="Poppins SemiBold" panose="00000700000000000000" pitchFamily="2" charset="0"/>
            </a:endParaRPr>
          </a:p>
        </p:txBody>
      </p:sp>
      <p:sp useBgFill="1">
        <p:nvSpPr>
          <p:cNvPr id="8" name="Opportunity text">
            <a:extLst>
              <a:ext uri="{FF2B5EF4-FFF2-40B4-BE49-F238E27FC236}">
                <a16:creationId xmlns:a16="http://schemas.microsoft.com/office/drawing/2014/main" id="{E0995D5F-0EEC-1EEF-44AD-788689ADC865}"/>
              </a:ext>
            </a:extLst>
          </p:cNvPr>
          <p:cNvSpPr txBox="1"/>
          <p:nvPr/>
        </p:nvSpPr>
        <p:spPr>
          <a:xfrm>
            <a:off x="682152" y="3732766"/>
            <a:ext cx="2265401" cy="573405"/>
          </a:xfrm>
          <a:prstGeom prst="roundRect">
            <a:avLst>
              <a:gd name="adj" fmla="val 25432"/>
            </a:avLst>
          </a:prstGeom>
          <a:ln w="6350">
            <a:solidFill>
              <a:schemeClr val="bg1">
                <a:alpha val="50000"/>
              </a:schemeClr>
            </a:solidFill>
          </a:ln>
          <a:effectLst/>
        </p:spPr>
        <p:txBody>
          <a:bodyPr wrap="none" lIns="72000" tIns="0" rIns="72000" bIns="0" rtlCol="0" anchor="ctr" anchorCtr="0">
            <a:spAutoFit/>
          </a:bodyPr>
          <a:lstStyle>
            <a:defPPr>
              <a:defRPr lang="en-LT"/>
            </a:defPPr>
            <a:lvl1pPr algn="ctr">
              <a:defRPr sz="3200" spc="300">
                <a:solidFill>
                  <a:schemeClr val="bg1"/>
                </a:solidFill>
                <a:effectLst>
                  <a:outerShdw blurRad="317500" algn="ctr" rotWithShape="0">
                    <a:schemeClr val="bg1">
                      <a:alpha val="50000"/>
                    </a:schemeClr>
                  </a:outerShdw>
                </a:effectLst>
                <a:latin typeface="Hanson" pitchFamily="50" charset="0"/>
                <a:cs typeface="Poppins SemiBold" panose="000007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17500" algn="ctr" rotWithShape="0">
                    <a:prstClr val="white">
                      <a:alpha val="50000"/>
                    </a:prstClr>
                  </a:outerShdw>
                </a:effectLst>
                <a:uLnTx/>
                <a:uFillTx/>
                <a:latin typeface="Hanson" pitchFamily="50" charset="0"/>
                <a:ea typeface="+mn-ea"/>
                <a:cs typeface="Poppins SemiBold" panose="00000700000000000000" pitchFamily="2" charset="0"/>
              </a:rPr>
              <a:t>JavaScript</a:t>
            </a:r>
          </a:p>
        </p:txBody>
      </p:sp>
      <p:sp useBgFill="1">
        <p:nvSpPr>
          <p:cNvPr id="9" name="Opportunity text">
            <a:extLst>
              <a:ext uri="{FF2B5EF4-FFF2-40B4-BE49-F238E27FC236}">
                <a16:creationId xmlns:a16="http://schemas.microsoft.com/office/drawing/2014/main" id="{CF966E2C-4443-BD13-6ADA-A7D37B4C66A8}"/>
              </a:ext>
            </a:extLst>
          </p:cNvPr>
          <p:cNvSpPr txBox="1"/>
          <p:nvPr/>
        </p:nvSpPr>
        <p:spPr>
          <a:xfrm>
            <a:off x="1225759" y="4557058"/>
            <a:ext cx="1022357" cy="573405"/>
          </a:xfrm>
          <a:prstGeom prst="roundRect">
            <a:avLst>
              <a:gd name="adj" fmla="val 25432"/>
            </a:avLst>
          </a:prstGeom>
          <a:ln w="6350">
            <a:solidFill>
              <a:schemeClr val="bg1">
                <a:alpha val="50000"/>
              </a:schemeClr>
            </a:solidFill>
          </a:ln>
          <a:effectLst/>
        </p:spPr>
        <p:txBody>
          <a:bodyPr wrap="none" lIns="72000" tIns="0" rIns="72000" bIns="0" rtlCol="0" anchor="ctr" anchorCtr="0">
            <a:spAutoFit/>
          </a:bodyPr>
          <a:lstStyle>
            <a:defPPr>
              <a:defRPr lang="en-LT"/>
            </a:defPPr>
            <a:lvl1pPr algn="ctr">
              <a:defRPr sz="3200" spc="300">
                <a:solidFill>
                  <a:schemeClr val="bg1"/>
                </a:solidFill>
                <a:effectLst>
                  <a:outerShdw blurRad="317500" algn="ctr" rotWithShape="0">
                    <a:schemeClr val="bg1">
                      <a:alpha val="50000"/>
                    </a:schemeClr>
                  </a:outerShdw>
                </a:effectLst>
                <a:latin typeface="Hanson" pitchFamily="50" charset="0"/>
                <a:cs typeface="Poppins SemiBold" panose="000007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17500" algn="ctr" rotWithShape="0">
                    <a:prstClr val="white">
                      <a:alpha val="50000"/>
                    </a:prstClr>
                  </a:outerShdw>
                </a:effectLst>
                <a:uLnTx/>
                <a:uFillTx/>
                <a:latin typeface="Hanson" pitchFamily="50" charset="0"/>
                <a:ea typeface="+mn-ea"/>
                <a:cs typeface="Poppins SemiBold" panose="00000700000000000000" pitchFamily="2" charset="0"/>
              </a:rPr>
              <a:t>PHP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771B04C-1099-E1C7-FCC3-203B57830D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89" y="2815906"/>
            <a:ext cx="809638" cy="809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A4B2639-BD02-5CED-73DF-A60A8D2377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39" y="4160345"/>
            <a:ext cx="1348091" cy="13480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3CFDA7C-7E67-D822-95B5-54E0D4B228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89" y="1888017"/>
            <a:ext cx="809638" cy="8096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44D04AC-9503-CD48-A92F-B8DD5A6355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89" y="1154895"/>
            <a:ext cx="809638" cy="8096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4BA8B7-1C8F-02AF-D246-0DFB293C1F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27" y="3646752"/>
            <a:ext cx="1411121" cy="79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60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in de 𝐋𝐢𝐯🌑 em health + wealth. | Fotos de treinamento, Rato de ...">
            <a:hlinkClick r:id="rId4" action="ppaction://hlinksldjump"/>
            <a:extLst>
              <a:ext uri="{FF2B5EF4-FFF2-40B4-BE49-F238E27FC236}">
                <a16:creationId xmlns:a16="http://schemas.microsoft.com/office/drawing/2014/main" id="{7FDA1020-EF42-8EBB-05D3-4658F92FE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" name="Opportunity text">
            <a:extLst>
              <a:ext uri="{FF2B5EF4-FFF2-40B4-BE49-F238E27FC236}">
                <a16:creationId xmlns:a16="http://schemas.microsoft.com/office/drawing/2014/main" id="{830A52E6-9DA8-0792-53DD-A70BEBDC4238}"/>
              </a:ext>
            </a:extLst>
          </p:cNvPr>
          <p:cNvSpPr txBox="1"/>
          <p:nvPr/>
        </p:nvSpPr>
        <p:spPr>
          <a:xfrm>
            <a:off x="7943611" y="631369"/>
            <a:ext cx="2365786" cy="573405"/>
          </a:xfrm>
          <a:prstGeom prst="roundRect">
            <a:avLst>
              <a:gd name="adj" fmla="val 25432"/>
            </a:avLst>
          </a:prstGeom>
          <a:ln w="6350">
            <a:solidFill>
              <a:schemeClr val="bg1">
                <a:alpha val="50000"/>
              </a:schemeClr>
            </a:solidFill>
          </a:ln>
          <a:effectLst/>
        </p:spPr>
        <p:txBody>
          <a:bodyPr wrap="square" lIns="72000" tIns="0" rIns="72000" bIns="0" rtlCol="0" anchor="ctr" anchorCtr="0">
            <a:spAutoFit/>
          </a:bodyPr>
          <a:lstStyle>
            <a:defPPr>
              <a:defRPr lang="en-LT"/>
            </a:defPPr>
            <a:lvl1pPr algn="ctr">
              <a:defRPr sz="3200" spc="300">
                <a:solidFill>
                  <a:schemeClr val="bg1"/>
                </a:solidFill>
                <a:effectLst>
                  <a:outerShdw blurRad="317500" algn="ctr" rotWithShape="0">
                    <a:schemeClr val="bg1">
                      <a:alpha val="50000"/>
                    </a:schemeClr>
                  </a:outerShdw>
                </a:effectLst>
                <a:latin typeface="Hanson" pitchFamily="50" charset="0"/>
                <a:cs typeface="Poppins SemiBold" panose="000007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17500" algn="ctr" rotWithShape="0">
                    <a:prstClr val="white">
                      <a:alpha val="50000"/>
                    </a:prstClr>
                  </a:outerShdw>
                </a:effectLst>
                <a:uLnTx/>
                <a:uFillTx/>
                <a:latin typeface="Hanson" pitchFamily="50" charset="0"/>
                <a:ea typeface="+mn-ea"/>
                <a:cs typeface="Poppins SemiBold" panose="00000700000000000000" pitchFamily="2" charset="0"/>
              </a:rPr>
              <a:t>SOLUTION</a:t>
            </a:r>
            <a:endParaRPr kumimoji="0" lang="en-GB" sz="3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17500" algn="ctr" rotWithShape="0">
                  <a:prstClr val="white">
                    <a:alpha val="50000"/>
                  </a:prstClr>
                </a:outerShdw>
              </a:effectLst>
              <a:uLnTx/>
              <a:uFillTx/>
              <a:latin typeface="Hanson" pitchFamily="50" charset="0"/>
              <a:ea typeface="+mn-ea"/>
              <a:cs typeface="Poppins SemiBold" panose="00000700000000000000" pitchFamily="2" charset="0"/>
            </a:endParaRPr>
          </a:p>
        </p:txBody>
      </p:sp>
      <p:sp useBgFill="1">
        <p:nvSpPr>
          <p:cNvPr id="32" name="Opportunity text">
            <a:extLst>
              <a:ext uri="{FF2B5EF4-FFF2-40B4-BE49-F238E27FC236}">
                <a16:creationId xmlns:a16="http://schemas.microsoft.com/office/drawing/2014/main" id="{67E8BBD1-49D7-5278-788C-C8D967E23ACD}"/>
              </a:ext>
            </a:extLst>
          </p:cNvPr>
          <p:cNvSpPr txBox="1"/>
          <p:nvPr/>
        </p:nvSpPr>
        <p:spPr>
          <a:xfrm>
            <a:off x="1691300" y="631369"/>
            <a:ext cx="2513175" cy="573405"/>
          </a:xfrm>
          <a:prstGeom prst="roundRect">
            <a:avLst>
              <a:gd name="adj" fmla="val 25432"/>
            </a:avLst>
          </a:prstGeom>
          <a:ln w="6350">
            <a:solidFill>
              <a:schemeClr val="bg1">
                <a:alpha val="50000"/>
              </a:schemeClr>
            </a:solidFill>
          </a:ln>
          <a:effectLst/>
        </p:spPr>
        <p:txBody>
          <a:bodyPr wrap="square" lIns="72000" tIns="0" rIns="72000" bIns="0" rtlCol="0" anchor="ctr" anchorCtr="0">
            <a:spAutoFit/>
          </a:bodyPr>
          <a:lstStyle>
            <a:defPPr>
              <a:defRPr lang="en-LT"/>
            </a:defPPr>
            <a:lvl1pPr algn="ctr">
              <a:defRPr sz="3200" spc="300">
                <a:solidFill>
                  <a:schemeClr val="bg1"/>
                </a:solidFill>
                <a:effectLst>
                  <a:outerShdw blurRad="317500" algn="ctr" rotWithShape="0">
                    <a:schemeClr val="bg1">
                      <a:alpha val="50000"/>
                    </a:schemeClr>
                  </a:outerShdw>
                </a:effectLst>
                <a:latin typeface="Hanson" pitchFamily="50" charset="0"/>
                <a:cs typeface="Poppins SemiBold" panose="000007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17500" algn="ctr" rotWithShape="0">
                    <a:prstClr val="white">
                      <a:alpha val="50000"/>
                    </a:prstClr>
                  </a:outerShdw>
                </a:effectLst>
                <a:uLnTx/>
                <a:uFillTx/>
                <a:latin typeface="Hanson" pitchFamily="50" charset="0"/>
                <a:ea typeface="+mn-ea"/>
                <a:cs typeface="Poppins SemiBold" panose="00000700000000000000" pitchFamily="2" charset="0"/>
              </a:rPr>
              <a:t>PROBLEM</a:t>
            </a:r>
            <a:r>
              <a:rPr lang="en-US" dirty="0">
                <a:solidFill>
                  <a:prstClr val="white"/>
                </a:solidFill>
                <a:effectLst>
                  <a:outerShdw blurRad="317500" algn="ctr" rotWithShape="0">
                    <a:prstClr val="white">
                      <a:alpha val="50000"/>
                    </a:prstClr>
                  </a:outerShdw>
                </a:effectLst>
              </a:rPr>
              <a:t>S</a:t>
            </a:r>
            <a:endParaRPr kumimoji="0" lang="en-GB" sz="3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17500" algn="ctr" rotWithShape="0">
                  <a:prstClr val="white">
                    <a:alpha val="50000"/>
                  </a:prstClr>
                </a:outerShdw>
              </a:effectLst>
              <a:uLnTx/>
              <a:uFillTx/>
              <a:latin typeface="Hanson" pitchFamily="50" charset="0"/>
              <a:ea typeface="+mn-ea"/>
              <a:cs typeface="Poppins SemiBold" panose="00000700000000000000" pitchFamily="2" charset="0"/>
            </a:endParaRPr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3E148892-B50D-38A6-6C0C-17D39A88E130}"/>
              </a:ext>
            </a:extLst>
          </p:cNvPr>
          <p:cNvSpPr/>
          <p:nvPr/>
        </p:nvSpPr>
        <p:spPr>
          <a:xfrm>
            <a:off x="145138" y="1607297"/>
            <a:ext cx="5605497" cy="3440430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" name="Opportunity text">
            <a:extLst>
              <a:ext uri="{FF2B5EF4-FFF2-40B4-BE49-F238E27FC236}">
                <a16:creationId xmlns:a16="http://schemas.microsoft.com/office/drawing/2014/main" id="{9FE9058E-B898-DCEC-9626-6AB2B7325680}"/>
              </a:ext>
            </a:extLst>
          </p:cNvPr>
          <p:cNvSpPr txBox="1"/>
          <p:nvPr/>
        </p:nvSpPr>
        <p:spPr>
          <a:xfrm>
            <a:off x="262748" y="1607297"/>
            <a:ext cx="5370285" cy="3440430"/>
          </a:xfrm>
          <a:prstGeom prst="roundRect">
            <a:avLst>
              <a:gd name="adj" fmla="val 25432"/>
            </a:avLst>
          </a:prstGeom>
          <a:ln w="6350">
            <a:solidFill>
              <a:schemeClr val="bg1">
                <a:alpha val="50000"/>
              </a:schemeClr>
            </a:solidFill>
          </a:ln>
          <a:effectLst/>
        </p:spPr>
        <p:txBody>
          <a:bodyPr wrap="square" lIns="72000" tIns="0" rIns="72000" bIns="0" rtlCol="0" anchor="ctr" anchorCtr="0">
            <a:spAutoFit/>
          </a:bodyPr>
          <a:lstStyle>
            <a:defPPr>
              <a:defRPr lang="en-LT"/>
            </a:defPPr>
            <a:lvl1pPr algn="ctr">
              <a:defRPr sz="3200" spc="300">
                <a:solidFill>
                  <a:schemeClr val="bg1"/>
                </a:solidFill>
                <a:effectLst>
                  <a:outerShdw blurRad="317500" algn="ctr" rotWithShape="0">
                    <a:schemeClr val="bg1">
                      <a:alpha val="50000"/>
                    </a:schemeClr>
                  </a:outerShdw>
                </a:effectLst>
                <a:latin typeface="Hanson" pitchFamily="50" charset="0"/>
                <a:cs typeface="Poppins SemiBold" panose="00000700000000000000" pitchFamily="2" charset="0"/>
              </a:defRPr>
            </a:lvl1pPr>
          </a:lstStyle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white"/>
                </a:solidFill>
                <a:effectLst>
                  <a:outerShdw blurRad="317500" algn="ctr" rotWithShape="0">
                    <a:prstClr val="white">
                      <a:alpha val="50000"/>
                    </a:prstClr>
                  </a:outerShdw>
                </a:effectLst>
              </a:rPr>
              <a:t>Implementation of phpMyAdmin.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17500" algn="ctr" rotWithShape="0">
                    <a:prstClr val="white">
                      <a:alpha val="50000"/>
                    </a:prstClr>
                  </a:outerShdw>
                </a:effectLst>
                <a:uLnTx/>
                <a:uFillTx/>
                <a:latin typeface="Hanson" pitchFamily="50" charset="0"/>
                <a:ea typeface="+mn-ea"/>
                <a:cs typeface="Poppins SemiBold" panose="00000700000000000000" pitchFamily="2" charset="0"/>
              </a:rPr>
              <a:t>Connecting HTML file with PHP.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prstClr val="white"/>
                </a:solidFill>
                <a:effectLst>
                  <a:outerShdw blurRad="317500" algn="ctr" rotWithShape="0">
                    <a:prstClr val="white">
                      <a:alpha val="50000"/>
                    </a:prstClr>
                  </a:outerShdw>
                </a:effectLst>
              </a:rPr>
              <a:t>Adding of Google</a:t>
            </a:r>
            <a:r>
              <a:rPr lang="en-IN" dirty="0">
                <a:solidFill>
                  <a:prstClr val="white"/>
                </a:solidFill>
                <a:effectLst>
                  <a:outerShdw blurRad="317500" algn="ctr" rotWithShape="0">
                    <a:prstClr val="white">
                      <a:alpha val="50000"/>
                    </a:prstClr>
                  </a:outerShdw>
                </a:effectLst>
              </a:rPr>
              <a:t>Maps API.</a:t>
            </a:r>
            <a:endParaRPr kumimoji="0" lang="en-GB" sz="3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17500" algn="ctr" rotWithShape="0">
                  <a:prstClr val="white">
                    <a:alpha val="50000"/>
                  </a:prstClr>
                </a:outerShdw>
              </a:effectLst>
              <a:uLnTx/>
              <a:uFillTx/>
              <a:latin typeface="Hanson" pitchFamily="50" charset="0"/>
              <a:ea typeface="+mn-ea"/>
              <a:cs typeface="Poppins SemiBold" panose="00000700000000000000" pitchFamily="2" charset="0"/>
            </a:endParaRPr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79D8CC8C-0C64-0C6E-C6A1-1583B6392DF7}"/>
              </a:ext>
            </a:extLst>
          </p:cNvPr>
          <p:cNvSpPr/>
          <p:nvPr/>
        </p:nvSpPr>
        <p:spPr>
          <a:xfrm>
            <a:off x="6323755" y="1433429"/>
            <a:ext cx="5605497" cy="2915397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Opportunity text">
            <a:extLst>
              <a:ext uri="{FF2B5EF4-FFF2-40B4-BE49-F238E27FC236}">
                <a16:creationId xmlns:a16="http://schemas.microsoft.com/office/drawing/2014/main" id="{0D2654CA-30D1-4A7E-EE5A-E91574A5CE31}"/>
              </a:ext>
            </a:extLst>
          </p:cNvPr>
          <p:cNvSpPr txBox="1"/>
          <p:nvPr/>
        </p:nvSpPr>
        <p:spPr>
          <a:xfrm>
            <a:off x="6451088" y="1779852"/>
            <a:ext cx="5370285" cy="573405"/>
          </a:xfrm>
          <a:prstGeom prst="roundRect">
            <a:avLst>
              <a:gd name="adj" fmla="val 25432"/>
            </a:avLst>
          </a:prstGeom>
          <a:ln w="6350">
            <a:solidFill>
              <a:schemeClr val="bg1">
                <a:alpha val="50000"/>
              </a:schemeClr>
            </a:solidFill>
          </a:ln>
          <a:effectLst/>
        </p:spPr>
        <p:txBody>
          <a:bodyPr wrap="square" lIns="72000" tIns="0" rIns="72000" bIns="0" rtlCol="0" anchor="ctr" anchorCtr="0">
            <a:spAutoFit/>
          </a:bodyPr>
          <a:lstStyle>
            <a:defPPr>
              <a:defRPr lang="en-LT"/>
            </a:defPPr>
            <a:lvl1pPr algn="ctr">
              <a:defRPr sz="3200" spc="300">
                <a:solidFill>
                  <a:schemeClr val="bg1"/>
                </a:solidFill>
                <a:effectLst>
                  <a:outerShdw blurRad="317500" algn="ctr" rotWithShape="0">
                    <a:schemeClr val="bg1">
                      <a:alpha val="50000"/>
                    </a:schemeClr>
                  </a:outerShdw>
                </a:effectLst>
                <a:latin typeface="Hanson" pitchFamily="50" charset="0"/>
                <a:cs typeface="Poppins SemiBold" panose="000007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17500" algn="ctr" rotWithShape="0">
                    <a:prstClr val="white">
                      <a:alpha val="50000"/>
                    </a:prstClr>
                  </a:outerShdw>
                </a:effectLst>
                <a:uLnTx/>
                <a:uFillTx/>
                <a:latin typeface="Hanson" pitchFamily="50" charset="0"/>
                <a:ea typeface="+mn-ea"/>
                <a:cs typeface="Poppins SemiBold" panose="00000700000000000000" pitchFamily="2" charset="0"/>
              </a:rPr>
              <a:t>Use of XAMPP.</a:t>
            </a:r>
          </a:p>
        </p:txBody>
      </p:sp>
      <p:sp useBgFill="1"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1D0BC0-238B-9442-75E1-0C509B13734F}"/>
              </a:ext>
            </a:extLst>
          </p:cNvPr>
          <p:cNvSpPr/>
          <p:nvPr/>
        </p:nvSpPr>
        <p:spPr>
          <a:xfrm>
            <a:off x="4995358" y="0"/>
            <a:ext cx="2201283" cy="631370"/>
          </a:xfrm>
          <a:prstGeom prst="roundRect">
            <a:avLst/>
          </a:prstGeom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A1214-174A-B679-3649-5EBD42CD0FC8}"/>
              </a:ext>
            </a:extLst>
          </p:cNvPr>
          <p:cNvSpPr txBox="1"/>
          <p:nvPr/>
        </p:nvSpPr>
        <p:spPr>
          <a:xfrm>
            <a:off x="4943328" y="46594"/>
            <a:ext cx="2293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+mn-cs"/>
              </a:rPr>
              <a:t>Challenge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sis MT Pro Black" panose="02040A04050005020304" pitchFamily="18" charset="0"/>
              <a:ea typeface="+mn-ea"/>
              <a:cs typeface="+mn-cs"/>
            </a:endParaRPr>
          </a:p>
        </p:txBody>
      </p:sp>
      <p:sp useBgFill="1">
        <p:nvSpPr>
          <p:cNvPr id="2" name="Opportunity text">
            <a:extLst>
              <a:ext uri="{FF2B5EF4-FFF2-40B4-BE49-F238E27FC236}">
                <a16:creationId xmlns:a16="http://schemas.microsoft.com/office/drawing/2014/main" id="{BBB76782-364E-66D8-C1E0-BB1CE0806238}"/>
              </a:ext>
            </a:extLst>
          </p:cNvPr>
          <p:cNvSpPr txBox="1"/>
          <p:nvPr/>
        </p:nvSpPr>
        <p:spPr>
          <a:xfrm>
            <a:off x="6441358" y="2355580"/>
            <a:ext cx="5370285" cy="1146810"/>
          </a:xfrm>
          <a:prstGeom prst="roundRect">
            <a:avLst>
              <a:gd name="adj" fmla="val 25432"/>
            </a:avLst>
          </a:prstGeom>
          <a:ln w="6350">
            <a:solidFill>
              <a:schemeClr val="bg1">
                <a:alpha val="50000"/>
              </a:schemeClr>
            </a:solidFill>
          </a:ln>
          <a:effectLst/>
        </p:spPr>
        <p:txBody>
          <a:bodyPr wrap="square" lIns="72000" tIns="0" rIns="72000" bIns="0" rtlCol="0" anchor="ctr" anchorCtr="0">
            <a:spAutoFit/>
          </a:bodyPr>
          <a:lstStyle>
            <a:defPPr>
              <a:defRPr lang="en-LT"/>
            </a:defPPr>
            <a:lvl1pPr algn="ctr">
              <a:defRPr sz="3200" spc="300">
                <a:solidFill>
                  <a:schemeClr val="bg1"/>
                </a:solidFill>
                <a:effectLst>
                  <a:outerShdw blurRad="317500" algn="ctr" rotWithShape="0">
                    <a:schemeClr val="bg1">
                      <a:alpha val="50000"/>
                    </a:schemeClr>
                  </a:outerShdw>
                </a:effectLst>
                <a:latin typeface="Hanson" pitchFamily="50" charset="0"/>
                <a:cs typeface="Poppins SemiBold" panose="000007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effectLst>
                  <a:outerShdw blurRad="317500" algn="ctr" rotWithShape="0">
                    <a:prstClr val="white">
                      <a:alpha val="50000"/>
                    </a:prstClr>
                  </a:outerShdw>
                </a:effectLst>
              </a:rPr>
              <a:t>Use of Google Maps Share.</a:t>
            </a:r>
            <a:endParaRPr kumimoji="0" lang="en-GB" sz="3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17500" algn="ctr" rotWithShape="0">
                  <a:prstClr val="white">
                    <a:alpha val="50000"/>
                  </a:prstClr>
                </a:outerShdw>
              </a:effectLst>
              <a:uLnTx/>
              <a:uFillTx/>
              <a:latin typeface="Hanson" pitchFamily="50" charset="0"/>
              <a:ea typeface="+mn-ea"/>
              <a:cs typeface="Poppins SemiBold" panose="00000700000000000000" pitchFamily="2" charset="0"/>
            </a:endParaRPr>
          </a:p>
        </p:txBody>
      </p:sp>
      <p:sp useBgFill="1">
        <p:nvSpPr>
          <p:cNvPr id="8" name="Opportunity text">
            <a:extLst>
              <a:ext uri="{FF2B5EF4-FFF2-40B4-BE49-F238E27FC236}">
                <a16:creationId xmlns:a16="http://schemas.microsoft.com/office/drawing/2014/main" id="{815656F5-0F55-B027-4C87-C4B6A38E08AC}"/>
              </a:ext>
            </a:extLst>
          </p:cNvPr>
          <p:cNvSpPr txBox="1"/>
          <p:nvPr/>
        </p:nvSpPr>
        <p:spPr>
          <a:xfrm>
            <a:off x="6441358" y="3512339"/>
            <a:ext cx="5370285" cy="573405"/>
          </a:xfrm>
          <a:prstGeom prst="roundRect">
            <a:avLst>
              <a:gd name="adj" fmla="val 25432"/>
            </a:avLst>
          </a:prstGeom>
          <a:ln w="6350">
            <a:solidFill>
              <a:schemeClr val="bg1">
                <a:alpha val="50000"/>
              </a:schemeClr>
            </a:solidFill>
          </a:ln>
          <a:effectLst/>
        </p:spPr>
        <p:txBody>
          <a:bodyPr wrap="square" lIns="72000" tIns="0" rIns="72000" bIns="0" rtlCol="0" anchor="ctr" anchorCtr="0">
            <a:spAutoFit/>
          </a:bodyPr>
          <a:lstStyle>
            <a:defPPr>
              <a:defRPr lang="en-LT"/>
            </a:defPPr>
            <a:lvl1pPr algn="ctr">
              <a:defRPr sz="3200" spc="300">
                <a:solidFill>
                  <a:schemeClr val="bg1"/>
                </a:solidFill>
                <a:effectLst>
                  <a:outerShdw blurRad="317500" algn="ctr" rotWithShape="0">
                    <a:schemeClr val="bg1">
                      <a:alpha val="50000"/>
                    </a:schemeClr>
                  </a:outerShdw>
                </a:effectLst>
                <a:latin typeface="Hanson" pitchFamily="50" charset="0"/>
                <a:cs typeface="Poppins SemiBold" panose="000007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effectLst>
                  <a:outerShdw blurRad="317500" algn="ctr" rotWithShape="0">
                    <a:prstClr val="white">
                      <a:alpha val="50000"/>
                    </a:prstClr>
                  </a:outerShdw>
                </a:effectLst>
              </a:rPr>
              <a:t>Use of Bootstrap.</a:t>
            </a:r>
            <a:endParaRPr kumimoji="0" lang="en-GB" sz="32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17500" algn="ctr" rotWithShape="0">
                  <a:prstClr val="white">
                    <a:alpha val="50000"/>
                  </a:prstClr>
                </a:outerShdw>
              </a:effectLst>
              <a:uLnTx/>
              <a:uFillTx/>
              <a:latin typeface="Hanson" pitchFamily="50" charset="0"/>
              <a:ea typeface="+mn-ea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74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bg1">
              <a:alpha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229</Words>
  <Application>Microsoft Office PowerPoint</Application>
  <PresentationFormat>Widescreen</PresentationFormat>
  <Paragraphs>77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Amasis MT Pro Black</vt:lpstr>
      <vt:lpstr>Arial</vt:lpstr>
      <vt:lpstr>Calibri</vt:lpstr>
      <vt:lpstr>Calibri Light</vt:lpstr>
      <vt:lpstr>Hanson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Jambunathan V</dc:creator>
  <cp:lastModifiedBy>Jomin Johnson</cp:lastModifiedBy>
  <cp:revision>30</cp:revision>
  <dcterms:created xsi:type="dcterms:W3CDTF">2023-10-24T12:38:27Z</dcterms:created>
  <dcterms:modified xsi:type="dcterms:W3CDTF">2023-10-26T04:27:05Z</dcterms:modified>
</cp:coreProperties>
</file>