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7" r:id="rId3"/>
    <p:sldId id="261" r:id="rId4"/>
    <p:sldId id="258" r:id="rId5"/>
    <p:sldId id="262" r:id="rId6"/>
    <p:sldId id="263" r:id="rId7"/>
    <p:sldId id="264" r:id="rId8"/>
    <p:sldId id="265" r:id="rId9"/>
    <p:sldId id="266" r:id="rId10"/>
    <p:sldId id="267" r:id="rId11"/>
    <p:sldId id="270" r:id="rId12"/>
    <p:sldId id="271" r:id="rId13"/>
    <p:sldId id="276" r:id="rId14"/>
    <p:sldId id="280" r:id="rId15"/>
  </p:sldIdLst>
  <p:sldSz cx="9144000" cy="5143500" type="screen16x9"/>
  <p:notesSz cx="6858000" cy="9144000"/>
  <p:embeddedFontLst>
    <p:embeddedFont>
      <p:font typeface="Blinker" panose="020B0604020202020204" charset="0"/>
      <p:regular r:id="rId17"/>
      <p:bold r:id="rId18"/>
    </p:embeddedFont>
    <p:embeddedFont>
      <p:font typeface="Big Shoulders Text Light" panose="020B0604020202020204" charset="0"/>
      <p:regular r:id="rId19"/>
      <p:bold r:id="rId20"/>
    </p:embeddedFont>
    <p:embeddedFont>
      <p:font typeface="Rajdhani" panose="020B0604020202020204" charset="0"/>
      <p:regular r:id="rId21"/>
      <p:bold r:id="rId22"/>
    </p:embeddedFont>
    <p:embeddedFont>
      <p:font typeface="Fira Sans Condensed Medium" panose="020B0604020202020204" charset="0"/>
      <p:regular r:id="rId23"/>
      <p:bold r:id="rId24"/>
      <p:italic r:id="rId25"/>
      <p:boldItalic r:id="rId26"/>
    </p:embeddedFont>
    <p:embeddedFont>
      <p:font typeface="Fira Sans Condensed Light" panose="020B0604020202020204" charset="0"/>
      <p:regular r:id="rId27"/>
      <p:bold r:id="rId28"/>
      <p:italic r:id="rId29"/>
      <p:boldItalic r:id="rId30"/>
    </p:embeddedFont>
    <p:embeddedFont>
      <p:font typeface="Blinker SemiBold" panose="020B0604020202020204" charset="0"/>
      <p:regular r:id="rId31"/>
      <p:bold r:id="rId32"/>
    </p:embeddedFont>
    <p:embeddedFont>
      <p:font typeface="Big Shoulders Text"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68B700-B69C-4440-9580-1DD53737EBE5}">
  <a:tblStyle styleId="{6068B700-B69C-4440-9580-1DD53737EB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499" y="3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408538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667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b4670237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b4670237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564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gab46702374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ab46702374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080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ac75ad7f69_1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ac75ad7f69_1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311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9"/>
        <p:cNvGrpSpPr/>
        <p:nvPr/>
      </p:nvGrpSpPr>
      <p:grpSpPr>
        <a:xfrm>
          <a:off x="0" y="0"/>
          <a:ext cx="0" cy="0"/>
          <a:chOff x="0" y="0"/>
          <a:chExt cx="0" cy="0"/>
        </a:xfrm>
      </p:grpSpPr>
      <p:sp>
        <p:nvSpPr>
          <p:cNvPr id="2800" name="Google Shape;2800;ga25d6e3485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1" name="Google Shape;2801;ga25d6e3485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648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5"/>
        <p:cNvGrpSpPr/>
        <p:nvPr/>
      </p:nvGrpSpPr>
      <p:grpSpPr>
        <a:xfrm>
          <a:off x="0" y="0"/>
          <a:ext cx="0" cy="0"/>
          <a:chOff x="0" y="0"/>
          <a:chExt cx="0" cy="0"/>
        </a:xfrm>
      </p:grpSpPr>
      <p:sp>
        <p:nvSpPr>
          <p:cNvPr id="2856" name="Google Shape;2856;ga2ced7fe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7" name="Google Shape;2857;ga2ced7fe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40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2ced7fed2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2ced7fed2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044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b4670237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b4670237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862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ab38256eb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ab38256eb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739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a25d6e3485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a25d6e3485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95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ad3e212a6b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d3e212a6b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816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a25d6e3485_0_1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a25d6e3485_0_1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052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ad3e212a6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ad3e212a6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809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ab46702374_0_1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ab46702374_0_1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529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b="1">
                <a:latin typeface="Blinker"/>
                <a:ea typeface="Blinker"/>
                <a:cs typeface="Blinker"/>
                <a:sym typeface="Blin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1637228" y="2573586"/>
            <a:ext cx="4466851" cy="4466944"/>
            <a:chOff x="4826272" y="-586639"/>
            <a:chExt cx="4466851" cy="4466944"/>
          </a:xfrm>
        </p:grpSpPr>
        <p:sp>
          <p:nvSpPr>
            <p:cNvPr id="13" name="Google Shape;13;p2"/>
            <p:cNvSpPr/>
            <p:nvPr/>
          </p:nvSpPr>
          <p:spPr>
            <a:xfrm rot="3192930">
              <a:off x="5463920" y="51285"/>
              <a:ext cx="3191553" cy="3191094"/>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92930">
              <a:off x="5606430" y="170765"/>
              <a:ext cx="2960223" cy="296024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192930">
              <a:off x="5748583" y="290066"/>
              <a:ext cx="2729352" cy="272937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192930">
              <a:off x="5890915" y="409010"/>
              <a:ext cx="2498507" cy="2498966"/>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192930">
              <a:off x="6033241" y="528373"/>
              <a:ext cx="2267661" cy="2267661"/>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192930">
              <a:off x="6175394" y="647674"/>
              <a:ext cx="2036790" cy="2036790"/>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3192930">
              <a:off x="6317537" y="766970"/>
              <a:ext cx="1805919" cy="1805945"/>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192930">
              <a:off x="6459669" y="886261"/>
              <a:ext cx="1575074" cy="1575074"/>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192930">
              <a:off x="6601817" y="1005572"/>
              <a:ext cx="1344228" cy="1344202"/>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3192930">
              <a:off x="6744337" y="1125032"/>
              <a:ext cx="1112898" cy="1113382"/>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3192930">
              <a:off x="6886490" y="1244333"/>
              <a:ext cx="882027" cy="882511"/>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3192930">
              <a:off x="7028827" y="1363726"/>
              <a:ext cx="651156" cy="651181"/>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3192930">
              <a:off x="7170954" y="1483027"/>
              <a:ext cx="420336" cy="420310"/>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88461" y="-1838315"/>
            <a:ext cx="5195283" cy="5194829"/>
            <a:chOff x="2939461" y="-1097015"/>
            <a:chExt cx="5195283" cy="5194829"/>
          </a:xfrm>
        </p:grpSpPr>
        <p:sp>
          <p:nvSpPr>
            <p:cNvPr id="27" name="Google Shape;27;p2"/>
            <p:cNvSpPr/>
            <p:nvPr/>
          </p:nvSpPr>
          <p:spPr>
            <a:xfrm rot="821724">
              <a:off x="3387261" y="-649133"/>
              <a:ext cx="4299684" cy="4299066"/>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821724">
              <a:off x="3574447" y="-512444"/>
              <a:ext cx="3988035" cy="398806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821724">
              <a:off x="3761028" y="-375828"/>
              <a:ext cx="3677003" cy="367703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821724">
              <a:off x="3947681" y="-239817"/>
              <a:ext cx="3366007" cy="3366625"/>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821724">
              <a:off x="4134306" y="-103230"/>
              <a:ext cx="3055010" cy="3055010"/>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821724">
              <a:off x="4320887" y="33386"/>
              <a:ext cx="2743979" cy="2743979"/>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821724">
              <a:off x="4507463" y="170001"/>
              <a:ext cx="2432947" cy="2432982"/>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821724">
              <a:off x="4694010" y="306614"/>
              <a:ext cx="2121951" cy="2121951"/>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821724">
              <a:off x="4880591" y="443234"/>
              <a:ext cx="1810954" cy="1810919"/>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821724">
              <a:off x="5067781" y="579889"/>
              <a:ext cx="1499304" cy="1499957"/>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21724">
              <a:off x="5254362" y="716505"/>
              <a:ext cx="1188273" cy="1188926"/>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21724">
              <a:off x="5441016" y="853130"/>
              <a:ext cx="877242" cy="877276"/>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21724">
              <a:off x="5627563" y="989746"/>
              <a:ext cx="566279" cy="566245"/>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2527143" y="-2355382"/>
            <a:ext cx="4783996" cy="4995679"/>
            <a:chOff x="-11503756" y="-7170832"/>
            <a:chExt cx="4783996" cy="4995679"/>
          </a:xfrm>
        </p:grpSpPr>
        <p:sp>
          <p:nvSpPr>
            <p:cNvPr id="41" name="Google Shape;41;p2"/>
            <p:cNvSpPr/>
            <p:nvPr/>
          </p:nvSpPr>
          <p:spPr>
            <a:xfrm rot="-4010284">
              <a:off x="-10014305" y="-5215960"/>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4010284">
              <a:off x="-10255911" y="-53193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4010284">
              <a:off x="-10490515" y="-5419695"/>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4010284">
              <a:off x="-10711138" y="-551407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4010284">
              <a:off x="-10945750" y="-561444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4010284">
              <a:off x="-11187349" y="-5717799"/>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4010284">
              <a:off x="-10414254" y="-543377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4010284">
              <a:off x="-10544542" y="-5489512"/>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4010284">
              <a:off x="-10816820" y="-560599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4010284">
              <a:off x="-11043719" y="-570306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4010284">
              <a:off x="-11278183" y="-5803371"/>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4010284">
              <a:off x="-11496583" y="-589680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4010284">
              <a:off x="-11735409" y="-599897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6805507" y="2573568"/>
            <a:ext cx="4783996" cy="4995679"/>
            <a:chOff x="-13842256" y="-7832082"/>
            <a:chExt cx="4783996" cy="4995679"/>
          </a:xfrm>
        </p:grpSpPr>
        <p:sp>
          <p:nvSpPr>
            <p:cNvPr id="55" name="Google Shape;55;p2"/>
            <p:cNvSpPr/>
            <p:nvPr/>
          </p:nvSpPr>
          <p:spPr>
            <a:xfrm rot="6789716">
              <a:off x="-13570683" y="-6398182"/>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6789716">
              <a:off x="-13329077" y="-62948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6789716">
              <a:off x="-13094472" y="-6194462"/>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6789716">
              <a:off x="-12873849" y="-610007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6789716">
              <a:off x="-12639238" y="-599970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6789716">
              <a:off x="-12397639" y="-5896343"/>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6789716">
              <a:off x="-14073909" y="-666022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6789716">
              <a:off x="-13943621" y="-6604488"/>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6789716">
              <a:off x="-13671342" y="-648800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6789716">
              <a:off x="-13444444" y="-639093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6789716">
              <a:off x="-13209980" y="-6290629"/>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6789716">
              <a:off x="-12991579" y="-619719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6789716">
              <a:off x="-12752754" y="-609502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1" name="Shape 401"/>
        <p:cNvGrpSpPr/>
        <p:nvPr/>
      </p:nvGrpSpPr>
      <p:grpSpPr>
        <a:xfrm>
          <a:off x="0" y="0"/>
          <a:ext cx="0" cy="0"/>
          <a:chOff x="0" y="0"/>
          <a:chExt cx="0" cy="0"/>
        </a:xfrm>
      </p:grpSpPr>
      <p:sp>
        <p:nvSpPr>
          <p:cNvPr id="402" name="Google Shape;402;p16"/>
          <p:cNvSpPr txBox="1">
            <a:spLocks noGrp="1"/>
          </p:cNvSpPr>
          <p:nvPr>
            <p:ph type="title"/>
          </p:nvPr>
        </p:nvSpPr>
        <p:spPr>
          <a:xfrm>
            <a:off x="5372250" y="1543913"/>
            <a:ext cx="2808000" cy="78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3" name="Google Shape;403;p16"/>
          <p:cNvSpPr txBox="1">
            <a:spLocks noGrp="1"/>
          </p:cNvSpPr>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404" name="Google Shape;404;p16"/>
          <p:cNvGrpSpPr/>
          <p:nvPr/>
        </p:nvGrpSpPr>
        <p:grpSpPr>
          <a:xfrm>
            <a:off x="-5513024" y="-2878302"/>
            <a:ext cx="8146492" cy="8146011"/>
            <a:chOff x="-19594249" y="1961573"/>
            <a:chExt cx="8146492" cy="8146011"/>
          </a:xfrm>
        </p:grpSpPr>
        <p:sp>
          <p:nvSpPr>
            <p:cNvPr id="405" name="Google Shape;405;p16"/>
            <p:cNvSpPr/>
            <p:nvPr/>
          </p:nvSpPr>
          <p:spPr>
            <a:xfrm rot="-1137950">
              <a:off x="-18726574" y="2829396"/>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1137950">
              <a:off x="-18544976" y="3010252"/>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1137950">
              <a:off x="-18363746" y="3191859"/>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1137950">
              <a:off x="-18182385" y="3373470"/>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137950">
              <a:off x="-18001277" y="3554347"/>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137950">
              <a:off x="-17819663" y="3735978"/>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rot="-1137950">
              <a:off x="-17638441" y="3916834"/>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rot="-1137950">
              <a:off x="-17457211" y="4098441"/>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137950">
              <a:off x="-17275850" y="4280052"/>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rot="-1137950">
              <a:off x="-17094741" y="4460929"/>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5624051" y="1768998"/>
            <a:ext cx="8146492" cy="8146011"/>
            <a:chOff x="-22282299" y="2213398"/>
            <a:chExt cx="8146492" cy="8146011"/>
          </a:xfrm>
        </p:grpSpPr>
        <p:sp>
          <p:nvSpPr>
            <p:cNvPr id="416" name="Google Shape;416;p16"/>
            <p:cNvSpPr/>
            <p:nvPr/>
          </p:nvSpPr>
          <p:spPr>
            <a:xfrm rot="-1137950">
              <a:off x="-21414624" y="3081221"/>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rot="-1137950">
              <a:off x="-21233026" y="3262077"/>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rot="-1137950">
              <a:off x="-21051796" y="3443684"/>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1137950">
              <a:off x="-20870435" y="3625295"/>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1137950">
              <a:off x="-20689327" y="3806172"/>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1137950">
              <a:off x="-20507713" y="3987803"/>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rot="-1137950">
              <a:off x="-20326491" y="4168659"/>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rot="-1137950">
              <a:off x="-20145261" y="4350266"/>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rot="-1137950">
              <a:off x="-19963900" y="4531877"/>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rot="-1137950">
              <a:off x="-19782791" y="4712754"/>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1" name="Shape 452"/>
        <p:cNvGrpSpPr/>
        <p:nvPr/>
      </p:nvGrpSpPr>
      <p:grpSpPr>
        <a:xfrm>
          <a:off x="0" y="0"/>
          <a:ext cx="0" cy="0"/>
          <a:chOff x="0" y="0"/>
          <a:chExt cx="0" cy="0"/>
        </a:xfrm>
      </p:grpSpPr>
      <p:sp>
        <p:nvSpPr>
          <p:cNvPr id="453" name="Google Shape;453;p18"/>
          <p:cNvSpPr txBox="1">
            <a:spLocks noGrp="1"/>
          </p:cNvSpPr>
          <p:nvPr>
            <p:ph type="subTitle" idx="1"/>
          </p:nvPr>
        </p:nvSpPr>
        <p:spPr>
          <a:xfrm>
            <a:off x="2659860" y="2213225"/>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4" name="Google Shape;454;p18"/>
          <p:cNvSpPr txBox="1">
            <a:spLocks noGrp="1"/>
          </p:cNvSpPr>
          <p:nvPr>
            <p:ph type="subTitle" idx="2"/>
          </p:nvPr>
        </p:nvSpPr>
        <p:spPr>
          <a:xfrm>
            <a:off x="4906174" y="2219988"/>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5" name="Google Shape;455;p18"/>
          <p:cNvSpPr txBox="1">
            <a:spLocks noGrp="1"/>
          </p:cNvSpPr>
          <p:nvPr>
            <p:ph type="ctrTitle"/>
          </p:nvPr>
        </p:nvSpPr>
        <p:spPr>
          <a:xfrm>
            <a:off x="2594775" y="184647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56" name="Google Shape;456;p18"/>
          <p:cNvSpPr txBox="1">
            <a:spLocks noGrp="1"/>
          </p:cNvSpPr>
          <p:nvPr>
            <p:ph type="ctrTitle" idx="3"/>
          </p:nvPr>
        </p:nvSpPr>
        <p:spPr>
          <a:xfrm>
            <a:off x="4841075" y="1832950"/>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57" name="Google Shape;457;p18"/>
          <p:cNvSpPr txBox="1">
            <a:spLocks noGrp="1"/>
          </p:cNvSpPr>
          <p:nvPr>
            <p:ph type="subTitle" idx="4"/>
          </p:nvPr>
        </p:nvSpPr>
        <p:spPr>
          <a:xfrm>
            <a:off x="2659799"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8" name="Google Shape;458;p18"/>
          <p:cNvSpPr txBox="1">
            <a:spLocks noGrp="1"/>
          </p:cNvSpPr>
          <p:nvPr>
            <p:ph type="subTitle" idx="5"/>
          </p:nvPr>
        </p:nvSpPr>
        <p:spPr>
          <a:xfrm>
            <a:off x="4906174"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9" name="Google Shape;459;p18"/>
          <p:cNvSpPr txBox="1">
            <a:spLocks noGrp="1"/>
          </p:cNvSpPr>
          <p:nvPr>
            <p:ph type="ctrTitle" idx="6"/>
          </p:nvPr>
        </p:nvSpPr>
        <p:spPr>
          <a:xfrm>
            <a:off x="25947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60" name="Google Shape;460;p18"/>
          <p:cNvSpPr txBox="1">
            <a:spLocks noGrp="1"/>
          </p:cNvSpPr>
          <p:nvPr>
            <p:ph type="ctrTitle" idx="7"/>
          </p:nvPr>
        </p:nvSpPr>
        <p:spPr>
          <a:xfrm>
            <a:off x="48411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61" name="Google Shape;461;p18"/>
          <p:cNvSpPr txBox="1">
            <a:spLocks noGrp="1"/>
          </p:cNvSpPr>
          <p:nvPr>
            <p:ph type="title" idx="8"/>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62" name="Google Shape;462;p18"/>
          <p:cNvGrpSpPr/>
          <p:nvPr/>
        </p:nvGrpSpPr>
        <p:grpSpPr>
          <a:xfrm>
            <a:off x="-2278350" y="3200525"/>
            <a:ext cx="3602134" cy="3546542"/>
            <a:chOff x="-2278350" y="3200525"/>
            <a:chExt cx="3602134" cy="3546542"/>
          </a:xfrm>
        </p:grpSpPr>
        <p:sp>
          <p:nvSpPr>
            <p:cNvPr id="463" name="Google Shape;463;p18"/>
            <p:cNvSpPr/>
            <p:nvPr/>
          </p:nvSpPr>
          <p:spPr>
            <a:xfrm>
              <a:off x="-1819296" y="376701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1229650" y="4494957"/>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a:off x="-1250949" y="444988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1290468" y="4415615"/>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1323496" y="4373008"/>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1350046" y="4322998"/>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p:nvPr/>
          </p:nvSpPr>
          <p:spPr>
            <a:xfrm>
              <a:off x="-1386782" y="4272987"/>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8"/>
            <p:cNvSpPr/>
            <p:nvPr/>
          </p:nvSpPr>
          <p:spPr>
            <a:xfrm>
              <a:off x="-1463037" y="4175130"/>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1620787" y="3981568"/>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2027057" y="3495347"/>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2278350" y="32005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8"/>
          <p:cNvGrpSpPr/>
          <p:nvPr/>
        </p:nvGrpSpPr>
        <p:grpSpPr>
          <a:xfrm>
            <a:off x="7761550" y="-1609025"/>
            <a:ext cx="3602134" cy="3546542"/>
            <a:chOff x="-3084675" y="315725"/>
            <a:chExt cx="3602134" cy="3546542"/>
          </a:xfrm>
        </p:grpSpPr>
        <p:sp>
          <p:nvSpPr>
            <p:cNvPr id="475" name="Google Shape;475;p18"/>
            <p:cNvSpPr/>
            <p:nvPr/>
          </p:nvSpPr>
          <p:spPr>
            <a:xfrm rot="10800000">
              <a:off x="-2555749" y="72980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rot="10800000">
              <a:off x="-1684411" y="1430114"/>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rot="10800000">
              <a:off x="-1745541" y="139552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rot="10800000">
              <a:off x="-1813783" y="1325748"/>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10800000">
              <a:off x="-1896214" y="1256896"/>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rot="10800000">
              <a:off x="-1962606" y="1220151"/>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rot="10800000">
              <a:off x="-2038252" y="1163335"/>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2144467" y="1082431"/>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rot="10800000">
              <a:off x="-2323244" y="942857"/>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rot="10800000">
              <a:off x="-2784546" y="568921"/>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a:off x="-3084675" y="3157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dk1"/>
        </a:solidFill>
        <a:effectLst/>
      </p:bgPr>
    </p:bg>
    <p:spTree>
      <p:nvGrpSpPr>
        <p:cNvPr id="1" name="Shape 486"/>
        <p:cNvGrpSpPr/>
        <p:nvPr/>
      </p:nvGrpSpPr>
      <p:grpSpPr>
        <a:xfrm>
          <a:off x="0" y="0"/>
          <a:ext cx="0" cy="0"/>
          <a:chOff x="0" y="0"/>
          <a:chExt cx="0" cy="0"/>
        </a:xfrm>
      </p:grpSpPr>
      <p:sp>
        <p:nvSpPr>
          <p:cNvPr id="487" name="Google Shape;487;p19"/>
          <p:cNvSpPr txBox="1">
            <a:spLocks noGrp="1"/>
          </p:cNvSpPr>
          <p:nvPr>
            <p:ph type="title"/>
          </p:nvPr>
        </p:nvSpPr>
        <p:spPr>
          <a:xfrm>
            <a:off x="127260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88" name="Google Shape;488;p19"/>
          <p:cNvSpPr txBox="1">
            <a:spLocks noGrp="1"/>
          </p:cNvSpPr>
          <p:nvPr>
            <p:ph type="title" idx="2"/>
          </p:nvPr>
        </p:nvSpPr>
        <p:spPr>
          <a:xfrm>
            <a:off x="127260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89" name="Google Shape;489;p19"/>
          <p:cNvSpPr txBox="1">
            <a:spLocks noGrp="1"/>
          </p:cNvSpPr>
          <p:nvPr>
            <p:ph type="title" idx="3"/>
          </p:nvPr>
        </p:nvSpPr>
        <p:spPr>
          <a:xfrm>
            <a:off x="3810189" y="2199717"/>
            <a:ext cx="15282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0" name="Google Shape;490;p19"/>
          <p:cNvSpPr txBox="1">
            <a:spLocks noGrp="1"/>
          </p:cNvSpPr>
          <p:nvPr>
            <p:ph type="title" idx="4"/>
          </p:nvPr>
        </p:nvSpPr>
        <p:spPr>
          <a:xfrm>
            <a:off x="3810189" y="1841375"/>
            <a:ext cx="15282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1" name="Google Shape;491;p19"/>
          <p:cNvSpPr txBox="1">
            <a:spLocks noGrp="1"/>
          </p:cNvSpPr>
          <p:nvPr>
            <p:ph type="title" idx="5"/>
          </p:nvPr>
        </p:nvSpPr>
        <p:spPr>
          <a:xfrm>
            <a:off x="621209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2" name="Google Shape;492;p19"/>
          <p:cNvSpPr txBox="1">
            <a:spLocks noGrp="1"/>
          </p:cNvSpPr>
          <p:nvPr>
            <p:ph type="title" idx="6"/>
          </p:nvPr>
        </p:nvSpPr>
        <p:spPr>
          <a:xfrm>
            <a:off x="621209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3" name="Google Shape;493;p19"/>
          <p:cNvSpPr txBox="1">
            <a:spLocks noGrp="1"/>
          </p:cNvSpPr>
          <p:nvPr>
            <p:ph type="title" idx="7"/>
          </p:nvPr>
        </p:nvSpPr>
        <p:spPr>
          <a:xfrm>
            <a:off x="127260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4" name="Google Shape;494;p19"/>
          <p:cNvSpPr txBox="1">
            <a:spLocks noGrp="1"/>
          </p:cNvSpPr>
          <p:nvPr>
            <p:ph type="title" idx="8"/>
          </p:nvPr>
        </p:nvSpPr>
        <p:spPr>
          <a:xfrm>
            <a:off x="127260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5" name="Google Shape;495;p19"/>
          <p:cNvSpPr txBox="1">
            <a:spLocks noGrp="1"/>
          </p:cNvSpPr>
          <p:nvPr>
            <p:ph type="title" idx="9"/>
          </p:nvPr>
        </p:nvSpPr>
        <p:spPr>
          <a:xfrm>
            <a:off x="3744639"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6" name="Google Shape;496;p19"/>
          <p:cNvSpPr txBox="1">
            <a:spLocks noGrp="1"/>
          </p:cNvSpPr>
          <p:nvPr>
            <p:ph type="title" idx="13"/>
          </p:nvPr>
        </p:nvSpPr>
        <p:spPr>
          <a:xfrm>
            <a:off x="3744639"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7" name="Google Shape;497;p19"/>
          <p:cNvSpPr txBox="1">
            <a:spLocks noGrp="1"/>
          </p:cNvSpPr>
          <p:nvPr>
            <p:ph type="title" idx="14"/>
          </p:nvPr>
        </p:nvSpPr>
        <p:spPr>
          <a:xfrm>
            <a:off x="621209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8" name="Google Shape;498;p19"/>
          <p:cNvSpPr txBox="1">
            <a:spLocks noGrp="1"/>
          </p:cNvSpPr>
          <p:nvPr>
            <p:ph type="title" idx="15"/>
          </p:nvPr>
        </p:nvSpPr>
        <p:spPr>
          <a:xfrm>
            <a:off x="621209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9" name="Google Shape;499;p19"/>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0" name="Google Shape;500;p19"/>
          <p:cNvSpPr txBox="1">
            <a:spLocks noGrp="1"/>
          </p:cNvSpPr>
          <p:nvPr>
            <p:ph type="title" idx="17"/>
          </p:nvPr>
        </p:nvSpPr>
        <p:spPr>
          <a:xfrm>
            <a:off x="178500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1" name="Google Shape;501;p19"/>
          <p:cNvSpPr txBox="1">
            <a:spLocks noGrp="1"/>
          </p:cNvSpPr>
          <p:nvPr>
            <p:ph type="title" idx="18"/>
          </p:nvPr>
        </p:nvSpPr>
        <p:spPr>
          <a:xfrm>
            <a:off x="4257039"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2" name="Google Shape;502;p19"/>
          <p:cNvSpPr txBox="1">
            <a:spLocks noGrp="1"/>
          </p:cNvSpPr>
          <p:nvPr>
            <p:ph type="title" idx="19"/>
          </p:nvPr>
        </p:nvSpPr>
        <p:spPr>
          <a:xfrm>
            <a:off x="672449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3" name="Google Shape;503;p19"/>
          <p:cNvSpPr txBox="1">
            <a:spLocks noGrp="1"/>
          </p:cNvSpPr>
          <p:nvPr>
            <p:ph type="title" idx="20"/>
          </p:nvPr>
        </p:nvSpPr>
        <p:spPr>
          <a:xfrm>
            <a:off x="178500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4" name="Google Shape;504;p19"/>
          <p:cNvSpPr txBox="1">
            <a:spLocks noGrp="1"/>
          </p:cNvSpPr>
          <p:nvPr>
            <p:ph type="title" idx="21"/>
          </p:nvPr>
        </p:nvSpPr>
        <p:spPr>
          <a:xfrm>
            <a:off x="4257039"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5" name="Google Shape;505;p19"/>
          <p:cNvSpPr txBox="1">
            <a:spLocks noGrp="1"/>
          </p:cNvSpPr>
          <p:nvPr>
            <p:ph type="title" idx="22"/>
          </p:nvPr>
        </p:nvSpPr>
        <p:spPr>
          <a:xfrm>
            <a:off x="672449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grpSp>
        <p:nvGrpSpPr>
          <p:cNvPr id="506" name="Google Shape;506;p19"/>
          <p:cNvGrpSpPr/>
          <p:nvPr/>
        </p:nvGrpSpPr>
        <p:grpSpPr>
          <a:xfrm>
            <a:off x="-5027600" y="1603659"/>
            <a:ext cx="6411225" cy="6410450"/>
            <a:chOff x="-5027600" y="1603659"/>
            <a:chExt cx="6411225" cy="6410450"/>
          </a:xfrm>
        </p:grpSpPr>
        <p:sp>
          <p:nvSpPr>
            <p:cNvPr id="507" name="Google Shape;507;p19"/>
            <p:cNvSpPr/>
            <p:nvPr/>
          </p:nvSpPr>
          <p:spPr>
            <a:xfrm>
              <a:off x="-5027600" y="16036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4846000" y="17845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4664762" y="19661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4483525" y="21477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4302287" y="23285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4120675" y="25102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3939450" y="26910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3758212" y="28726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3576975" y="30542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3395737" y="32351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9"/>
          <p:cNvGrpSpPr/>
          <p:nvPr/>
        </p:nvGrpSpPr>
        <p:grpSpPr>
          <a:xfrm>
            <a:off x="7668775" y="-2791016"/>
            <a:ext cx="6411225" cy="6410450"/>
            <a:chOff x="-6412450" y="2048859"/>
            <a:chExt cx="6411225" cy="6410450"/>
          </a:xfrm>
        </p:grpSpPr>
        <p:sp>
          <p:nvSpPr>
            <p:cNvPr id="518" name="Google Shape;518;p19"/>
            <p:cNvSpPr/>
            <p:nvPr/>
          </p:nvSpPr>
          <p:spPr>
            <a:xfrm>
              <a:off x="-6412450" y="20488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6230850" y="22297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6049612" y="24113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868375" y="25929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5687137" y="27737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5505525" y="29554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5324300" y="31362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5143062" y="33178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4961825" y="34994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4780587" y="36803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ighlighted numbers">
  <p:cSld name="CUSTOM_5_1_1_1">
    <p:spTree>
      <p:nvGrpSpPr>
        <p:cNvPr id="1" name="Shape 540"/>
        <p:cNvGrpSpPr/>
        <p:nvPr/>
      </p:nvGrpSpPr>
      <p:grpSpPr>
        <a:xfrm>
          <a:off x="0" y="0"/>
          <a:ext cx="0" cy="0"/>
          <a:chOff x="0" y="0"/>
          <a:chExt cx="0" cy="0"/>
        </a:xfrm>
      </p:grpSpPr>
      <p:sp>
        <p:nvSpPr>
          <p:cNvPr id="541" name="Google Shape;541;p21"/>
          <p:cNvSpPr txBox="1">
            <a:spLocks noGrp="1"/>
          </p:cNvSpPr>
          <p:nvPr>
            <p:ph type="title" hasCustomPrompt="1"/>
          </p:nvPr>
        </p:nvSpPr>
        <p:spPr>
          <a:xfrm>
            <a:off x="2144035"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2" name="Google Shape;542;p21"/>
          <p:cNvSpPr txBox="1">
            <a:spLocks noGrp="1"/>
          </p:cNvSpPr>
          <p:nvPr>
            <p:ph type="subTitle" idx="1"/>
          </p:nvPr>
        </p:nvSpPr>
        <p:spPr>
          <a:xfrm>
            <a:off x="1760038"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3" name="Google Shape;543;p21"/>
          <p:cNvSpPr txBox="1">
            <a:spLocks noGrp="1"/>
          </p:cNvSpPr>
          <p:nvPr>
            <p:ph type="subTitle" idx="2"/>
          </p:nvPr>
        </p:nvSpPr>
        <p:spPr>
          <a:xfrm>
            <a:off x="1867286"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544" name="Google Shape;544;p21"/>
          <p:cNvSpPr txBox="1">
            <a:spLocks noGrp="1"/>
          </p:cNvSpPr>
          <p:nvPr>
            <p:ph type="title" idx="3" hasCustomPrompt="1"/>
          </p:nvPr>
        </p:nvSpPr>
        <p:spPr>
          <a:xfrm>
            <a:off x="4120810"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5" name="Google Shape;545;p21"/>
          <p:cNvSpPr txBox="1">
            <a:spLocks noGrp="1"/>
          </p:cNvSpPr>
          <p:nvPr>
            <p:ph type="subTitle" idx="4"/>
          </p:nvPr>
        </p:nvSpPr>
        <p:spPr>
          <a:xfrm>
            <a:off x="3736812"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6" name="Google Shape;546;p21"/>
          <p:cNvSpPr txBox="1">
            <a:spLocks noGrp="1"/>
          </p:cNvSpPr>
          <p:nvPr>
            <p:ph type="subTitle" idx="5"/>
          </p:nvPr>
        </p:nvSpPr>
        <p:spPr>
          <a:xfrm>
            <a:off x="3844061"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547" name="Google Shape;547;p21"/>
          <p:cNvSpPr txBox="1">
            <a:spLocks noGrp="1"/>
          </p:cNvSpPr>
          <p:nvPr>
            <p:ph type="title" idx="6" hasCustomPrompt="1"/>
          </p:nvPr>
        </p:nvSpPr>
        <p:spPr>
          <a:xfrm>
            <a:off x="6124863" y="1892296"/>
            <a:ext cx="875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8" name="Google Shape;548;p21"/>
          <p:cNvSpPr txBox="1">
            <a:spLocks noGrp="1"/>
          </p:cNvSpPr>
          <p:nvPr>
            <p:ph type="subTitle" idx="7"/>
          </p:nvPr>
        </p:nvSpPr>
        <p:spPr>
          <a:xfrm>
            <a:off x="5707864"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9" name="Google Shape;549;p21"/>
          <p:cNvSpPr txBox="1">
            <a:spLocks noGrp="1"/>
          </p:cNvSpPr>
          <p:nvPr>
            <p:ph type="subTitle" idx="8"/>
          </p:nvPr>
        </p:nvSpPr>
        <p:spPr>
          <a:xfrm>
            <a:off x="5815114"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grpSp>
        <p:nvGrpSpPr>
          <p:cNvPr id="550" name="Google Shape;550;p21"/>
          <p:cNvGrpSpPr/>
          <p:nvPr/>
        </p:nvGrpSpPr>
        <p:grpSpPr>
          <a:xfrm>
            <a:off x="6521563" y="776021"/>
            <a:ext cx="7649705" cy="7649117"/>
            <a:chOff x="6521563" y="776021"/>
            <a:chExt cx="7649705" cy="7649117"/>
          </a:xfrm>
        </p:grpSpPr>
        <p:sp>
          <p:nvSpPr>
            <p:cNvPr id="551" name="Google Shape;551;p21"/>
            <p:cNvSpPr/>
            <p:nvPr/>
          </p:nvSpPr>
          <p:spPr>
            <a:xfrm rot="-752362" flipH="1">
              <a:off x="7140958" y="1395509"/>
              <a:ext cx="6410916" cy="6410141"/>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rot="-752362" flipH="1">
              <a:off x="7322546" y="1576363"/>
              <a:ext cx="6047734" cy="6048459"/>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rot="-752362" flipH="1">
              <a:off x="7503769" y="1757967"/>
              <a:ext cx="5685276" cy="568525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rot="-752362" flipH="1">
              <a:off x="7685079" y="1939587"/>
              <a:ext cx="5322818" cy="532279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rot="-752362" flipH="1">
              <a:off x="7866220" y="2120450"/>
              <a:ext cx="4960361" cy="4960336"/>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rot="-752362" flipH="1">
              <a:off x="8047823" y="2302078"/>
              <a:ext cx="4597153" cy="4597128"/>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rot="-752362" flipH="1">
              <a:off x="8229037" y="2482932"/>
              <a:ext cx="4234721" cy="423544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rot="-752362" flipH="1">
              <a:off x="8410259" y="2664537"/>
              <a:ext cx="3872263" cy="3872238"/>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rot="-752362" flipH="1">
              <a:off x="8591569" y="2846156"/>
              <a:ext cx="3509806" cy="350978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rot="-752362" flipH="1">
              <a:off x="8772711" y="3027019"/>
              <a:ext cx="3147348" cy="314732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21"/>
          <p:cNvGrpSpPr/>
          <p:nvPr/>
        </p:nvGrpSpPr>
        <p:grpSpPr>
          <a:xfrm>
            <a:off x="-4799211" y="-3076322"/>
            <a:ext cx="7205473" cy="7204808"/>
            <a:chOff x="-15125236" y="31878"/>
            <a:chExt cx="7205473" cy="7204808"/>
          </a:xfrm>
        </p:grpSpPr>
        <p:sp>
          <p:nvSpPr>
            <p:cNvPr id="562" name="Google Shape;562;p21"/>
            <p:cNvSpPr/>
            <p:nvPr/>
          </p:nvSpPr>
          <p:spPr>
            <a:xfrm rot="-457905" flipH="1">
              <a:off x="-14727976" y="429193"/>
              <a:ext cx="6410953" cy="6410178"/>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rot="-457905" flipH="1">
              <a:off x="-14546395" y="610041"/>
              <a:ext cx="6047768" cy="6048493"/>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rot="-457905" flipH="1">
              <a:off x="-14365177" y="791639"/>
              <a:ext cx="5685309" cy="568528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rot="-457905" flipH="1">
              <a:off x="-14183906" y="973258"/>
              <a:ext cx="5322849" cy="5322824"/>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rot="-457905" flipH="1">
              <a:off x="-14002738" y="1154110"/>
              <a:ext cx="4960389" cy="4960364"/>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rot="-457905" flipH="1">
              <a:off x="-13821142" y="1335733"/>
              <a:ext cx="4597180" cy="4597155"/>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rot="-457905" flipH="1">
              <a:off x="-13639935" y="1516581"/>
              <a:ext cx="4234745" cy="423547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rot="-457905" flipH="1">
              <a:off x="-13458718" y="1698179"/>
              <a:ext cx="3872286" cy="387226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rot="-457905" flipH="1">
              <a:off x="-13277447" y="1879798"/>
              <a:ext cx="3509826" cy="350980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rot="-457905" flipH="1">
              <a:off x="-13096279" y="2060650"/>
              <a:ext cx="3147366" cy="3147341"/>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1"/>
          <p:cNvSpPr txBox="1">
            <a:spLocks noGrp="1"/>
          </p:cNvSpPr>
          <p:nvPr>
            <p:ph type="title" idx="9"/>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2">
  <p:cSld name="CUSTOM_12">
    <p:spTree>
      <p:nvGrpSpPr>
        <p:cNvPr id="1" name="Shape 573"/>
        <p:cNvGrpSpPr/>
        <p:nvPr/>
      </p:nvGrpSpPr>
      <p:grpSpPr>
        <a:xfrm>
          <a:off x="0" y="0"/>
          <a:ext cx="0" cy="0"/>
          <a:chOff x="0" y="0"/>
          <a:chExt cx="0" cy="0"/>
        </a:xfrm>
      </p:grpSpPr>
      <p:sp>
        <p:nvSpPr>
          <p:cNvPr id="574" name="Google Shape;574;p2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5" name="Google Shape;575;p22"/>
          <p:cNvSpPr txBox="1">
            <a:spLocks noGrp="1"/>
          </p:cNvSpPr>
          <p:nvPr>
            <p:ph type="body" idx="1"/>
          </p:nvPr>
        </p:nvSpPr>
        <p:spPr>
          <a:xfrm>
            <a:off x="715100" y="943300"/>
            <a:ext cx="7759200" cy="3665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AutoNum type="arabicPeriod"/>
              <a:defRPr sz="1400"/>
            </a:lvl1pPr>
            <a:lvl2pPr marL="914400" lvl="1" indent="-330200">
              <a:spcBef>
                <a:spcPts val="0"/>
              </a:spcBef>
              <a:spcAft>
                <a:spcPts val="0"/>
              </a:spcAft>
              <a:buSzPts val="1600"/>
              <a:buAutoNum type="alphaLcPeriod"/>
              <a:defRPr/>
            </a:lvl2pPr>
            <a:lvl3pPr marL="1371600" lvl="2" indent="-330200">
              <a:spcBef>
                <a:spcPts val="1600"/>
              </a:spcBef>
              <a:spcAft>
                <a:spcPts val="0"/>
              </a:spcAft>
              <a:buSzPts val="1600"/>
              <a:buAutoNum type="romanLcPeriod"/>
              <a:defRPr/>
            </a:lvl3pPr>
            <a:lvl4pPr marL="1828800" lvl="3" indent="-330200">
              <a:spcBef>
                <a:spcPts val="1600"/>
              </a:spcBef>
              <a:spcAft>
                <a:spcPts val="0"/>
              </a:spcAft>
              <a:buSzPts val="1600"/>
              <a:buAutoNum type="arabicPeriod"/>
              <a:defRPr/>
            </a:lvl4pPr>
            <a:lvl5pPr marL="2286000" lvl="4" indent="-330200">
              <a:spcBef>
                <a:spcPts val="1600"/>
              </a:spcBef>
              <a:spcAft>
                <a:spcPts val="0"/>
              </a:spcAft>
              <a:buSzPts val="1600"/>
              <a:buAutoNum type="alphaLcPeriod"/>
              <a:defRPr/>
            </a:lvl5pPr>
            <a:lvl6pPr marL="2743200" lvl="5" indent="-330200">
              <a:spcBef>
                <a:spcPts val="1600"/>
              </a:spcBef>
              <a:spcAft>
                <a:spcPts val="0"/>
              </a:spcAft>
              <a:buSzPts val="1600"/>
              <a:buAutoNum type="romanLcPeriod"/>
              <a:defRPr/>
            </a:lvl6pPr>
            <a:lvl7pPr marL="3200400" lvl="6" indent="-330200">
              <a:spcBef>
                <a:spcPts val="1600"/>
              </a:spcBef>
              <a:spcAft>
                <a:spcPts val="0"/>
              </a:spcAft>
              <a:buSzPts val="1600"/>
              <a:buAutoNum type="arabicPeriod"/>
              <a:defRPr/>
            </a:lvl7pPr>
            <a:lvl8pPr marL="3657600" lvl="7" indent="-330200">
              <a:spcBef>
                <a:spcPts val="1600"/>
              </a:spcBef>
              <a:spcAft>
                <a:spcPts val="0"/>
              </a:spcAft>
              <a:buSzPts val="1600"/>
              <a:buAutoNum type="alphaLcPeriod"/>
              <a:defRPr/>
            </a:lvl8pPr>
            <a:lvl9pPr marL="4114800" lvl="8" indent="-330200">
              <a:spcBef>
                <a:spcPts val="1600"/>
              </a:spcBef>
              <a:spcAft>
                <a:spcPts val="1600"/>
              </a:spcAft>
              <a:buSzPts val="1600"/>
              <a:buAutoNum type="romanLcPeriod"/>
              <a:defRPr/>
            </a:lvl9pPr>
          </a:lstStyle>
          <a:p>
            <a:endParaRPr/>
          </a:p>
        </p:txBody>
      </p:sp>
      <p:grpSp>
        <p:nvGrpSpPr>
          <p:cNvPr id="576" name="Google Shape;576;p22"/>
          <p:cNvGrpSpPr/>
          <p:nvPr/>
        </p:nvGrpSpPr>
        <p:grpSpPr>
          <a:xfrm>
            <a:off x="-37774" y="-1671400"/>
            <a:ext cx="2579616" cy="2579596"/>
            <a:chOff x="6824426" y="4409550"/>
            <a:chExt cx="2579616" cy="2579596"/>
          </a:xfrm>
        </p:grpSpPr>
        <p:sp>
          <p:nvSpPr>
            <p:cNvPr id="577" name="Google Shape;577;p22"/>
            <p:cNvSpPr/>
            <p:nvPr/>
          </p:nvSpPr>
          <p:spPr>
            <a:xfrm>
              <a:off x="6824426" y="4409550"/>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6979486" y="4564609"/>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7115382" y="4700505"/>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251278" y="4836400"/>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87173" y="4972296"/>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316594" y="4901696"/>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7184742" y="4769845"/>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7046916" y="4632059"/>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6901712" y="4487933"/>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610"/>
        <p:cNvGrpSpPr/>
        <p:nvPr/>
      </p:nvGrpSpPr>
      <p:grpSpPr>
        <a:xfrm>
          <a:off x="0" y="0"/>
          <a:ext cx="0" cy="0"/>
          <a:chOff x="0" y="0"/>
          <a:chExt cx="0" cy="0"/>
        </a:xfrm>
      </p:grpSpPr>
      <p:sp>
        <p:nvSpPr>
          <p:cNvPr id="611" name="Google Shape;611;p24"/>
          <p:cNvSpPr txBox="1">
            <a:spLocks noGrp="1"/>
          </p:cNvSpPr>
          <p:nvPr>
            <p:ph type="title"/>
          </p:nvPr>
        </p:nvSpPr>
        <p:spPr>
          <a:xfrm>
            <a:off x="2075800" y="1010050"/>
            <a:ext cx="4992600" cy="7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0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12" name="Google Shape;612;p24"/>
          <p:cNvSpPr txBox="1">
            <a:spLocks noGrp="1"/>
          </p:cNvSpPr>
          <p:nvPr>
            <p:ph type="title" idx="2"/>
          </p:nvPr>
        </p:nvSpPr>
        <p:spPr>
          <a:xfrm>
            <a:off x="2075750" y="1914548"/>
            <a:ext cx="4992600" cy="13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613" name="Google Shape;613;p24"/>
          <p:cNvSpPr txBox="1"/>
          <p:nvPr/>
        </p:nvSpPr>
        <p:spPr>
          <a:xfrm>
            <a:off x="2486000" y="3864382"/>
            <a:ext cx="4172700" cy="3633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lt1"/>
                </a:solidFill>
                <a:latin typeface="Big Shoulders Text Light"/>
                <a:ea typeface="Big Shoulders Text Light"/>
                <a:cs typeface="Big Shoulders Text Light"/>
                <a:sym typeface="Big Shoulders Text Light"/>
              </a:rPr>
              <a:t>CREDITS: This presentation template was created by </a:t>
            </a:r>
            <a:r>
              <a:rPr lang="en" sz="1000">
                <a:solidFill>
                  <a:schemeClr val="lt1"/>
                </a:solidFill>
                <a:uFill>
                  <a:noFill/>
                </a:uFill>
                <a:latin typeface="Big Shoulders Text Light"/>
                <a:ea typeface="Big Shoulders Text Light"/>
                <a:cs typeface="Big Shoulders Text Light"/>
                <a:sym typeface="Big Shoulders Text Ligh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lt1"/>
                </a:solidFill>
                <a:latin typeface="Big Shoulders Text Light"/>
                <a:ea typeface="Big Shoulders Text Light"/>
                <a:cs typeface="Big Shoulders Text Light"/>
                <a:sym typeface="Big Shoulders Text Light"/>
              </a:rPr>
              <a:t>, including icons by </a:t>
            </a:r>
            <a:r>
              <a:rPr lang="en" sz="1000">
                <a:solidFill>
                  <a:schemeClr val="lt1"/>
                </a:solidFill>
                <a:uFill>
                  <a:noFill/>
                </a:uFill>
                <a:latin typeface="Big Shoulders Text Light"/>
                <a:ea typeface="Big Shoulders Text Light"/>
                <a:cs typeface="Big Shoulders Text Light"/>
                <a:sym typeface="Big Shoulders Text 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lt1"/>
                </a:solidFill>
                <a:latin typeface="Big Shoulders Text Light"/>
                <a:ea typeface="Big Shoulders Text Light"/>
                <a:cs typeface="Big Shoulders Text Light"/>
                <a:sym typeface="Big Shoulders Text Light"/>
              </a:rPr>
              <a:t>, and infographics &amp; images by </a:t>
            </a:r>
            <a:r>
              <a:rPr lang="en" sz="1000">
                <a:solidFill>
                  <a:schemeClr val="lt1"/>
                </a:solidFill>
                <a:uFill>
                  <a:noFill/>
                </a:uFill>
                <a:latin typeface="Big Shoulders Text Light"/>
                <a:ea typeface="Big Shoulders Text Light"/>
                <a:cs typeface="Big Shoulders Text Light"/>
                <a:sym typeface="Big Shoulders Text 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000">
                <a:solidFill>
                  <a:schemeClr val="lt1"/>
                </a:solidFill>
                <a:latin typeface="Big Shoulders Text Light"/>
                <a:ea typeface="Big Shoulders Text Light"/>
                <a:cs typeface="Big Shoulders Text Light"/>
                <a:sym typeface="Big Shoulders Text Light"/>
              </a:rPr>
              <a:t>. </a:t>
            </a:r>
            <a:endParaRPr>
              <a:solidFill>
                <a:schemeClr val="lt1"/>
              </a:solidFill>
              <a:latin typeface="Big Shoulders Text Light"/>
              <a:ea typeface="Big Shoulders Text Light"/>
              <a:cs typeface="Big Shoulders Text Light"/>
              <a:sym typeface="Big Shoulders Text Light"/>
            </a:endParaRPr>
          </a:p>
        </p:txBody>
      </p:sp>
      <p:grpSp>
        <p:nvGrpSpPr>
          <p:cNvPr id="614" name="Google Shape;614;p24"/>
          <p:cNvGrpSpPr/>
          <p:nvPr/>
        </p:nvGrpSpPr>
        <p:grpSpPr>
          <a:xfrm>
            <a:off x="-517700" y="-810950"/>
            <a:ext cx="3129400" cy="3128950"/>
            <a:chOff x="-517700" y="-810950"/>
            <a:chExt cx="3129400" cy="3128950"/>
          </a:xfrm>
        </p:grpSpPr>
        <p:sp>
          <p:nvSpPr>
            <p:cNvPr id="615" name="Google Shape;615;p24"/>
            <p:cNvSpPr/>
            <p:nvPr/>
          </p:nvSpPr>
          <p:spPr>
            <a:xfrm>
              <a:off x="-517700" y="-81095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385350" y="-71647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253450" y="-62200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121550" y="-52797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10325" y="-43352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142225" y="-33905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74125" y="-2445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406000" y="-15010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537900" y="-556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670250" y="3882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802150" y="13330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934050" y="22777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1065925" y="32225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4"/>
          <p:cNvGrpSpPr/>
          <p:nvPr/>
        </p:nvGrpSpPr>
        <p:grpSpPr>
          <a:xfrm>
            <a:off x="7109500" y="3213300"/>
            <a:ext cx="3129400" cy="3128950"/>
            <a:chOff x="300925" y="-514300"/>
            <a:chExt cx="3129400" cy="3128950"/>
          </a:xfrm>
        </p:grpSpPr>
        <p:sp>
          <p:nvSpPr>
            <p:cNvPr id="629" name="Google Shape;629;p24"/>
            <p:cNvSpPr/>
            <p:nvPr/>
          </p:nvSpPr>
          <p:spPr>
            <a:xfrm flipH="1">
              <a:off x="300925" y="-51430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flipH="1">
              <a:off x="395400" y="-41982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flipH="1">
              <a:off x="489875" y="-32535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flipH="1">
              <a:off x="584325" y="-23132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flipH="1">
              <a:off x="678800" y="-13687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flipH="1">
              <a:off x="773275" y="-4240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867750" y="520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flipH="1">
              <a:off x="962225" y="14655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flipH="1">
              <a:off x="1056675" y="2410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1151150" y="33547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1245625" y="42995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flipH="1">
              <a:off x="1340100" y="52442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flipH="1">
              <a:off x="1434550" y="61890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642"/>
        <p:cNvGrpSpPr/>
        <p:nvPr/>
      </p:nvGrpSpPr>
      <p:grpSpPr>
        <a:xfrm>
          <a:off x="0" y="0"/>
          <a:ext cx="0" cy="0"/>
          <a:chOff x="0" y="0"/>
          <a:chExt cx="0" cy="0"/>
        </a:xfrm>
      </p:grpSpPr>
      <p:grpSp>
        <p:nvGrpSpPr>
          <p:cNvPr id="643" name="Google Shape;643;p25"/>
          <p:cNvGrpSpPr/>
          <p:nvPr/>
        </p:nvGrpSpPr>
        <p:grpSpPr>
          <a:xfrm>
            <a:off x="-3160953" y="1242175"/>
            <a:ext cx="6405925" cy="7396775"/>
            <a:chOff x="-3160953" y="1242175"/>
            <a:chExt cx="6405925" cy="7396775"/>
          </a:xfrm>
        </p:grpSpPr>
        <p:sp>
          <p:nvSpPr>
            <p:cNvPr id="644" name="Google Shape;644;p25"/>
            <p:cNvSpPr/>
            <p:nvPr/>
          </p:nvSpPr>
          <p:spPr>
            <a:xfrm>
              <a:off x="-625178" y="417002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707253" y="40758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89328" y="39808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870628" y="388657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952703" y="37923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1034778" y="369812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1116078" y="36031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1198153" y="350892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1279453" y="34147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1361528" y="33197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1443603" y="322547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1524903" y="31312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1606978" y="303627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689028" y="29420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770353" y="284782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1852428" y="27536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1934478" y="26586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2015803" y="256437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2097853" y="24701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2179928" y="237517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2261228" y="228092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2343303" y="21867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2425378" y="209172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2506678" y="19975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2588753" y="190327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2670053" y="180827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2752128" y="17140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2834203" y="161982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2915503" y="15256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2997578" y="143062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3079653" y="13364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3160953" y="124217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5"/>
          <p:cNvGrpSpPr/>
          <p:nvPr/>
        </p:nvGrpSpPr>
        <p:grpSpPr>
          <a:xfrm>
            <a:off x="5916597" y="-3340725"/>
            <a:ext cx="6405925" cy="7396775"/>
            <a:chOff x="-3160953" y="-3340725"/>
            <a:chExt cx="6405925" cy="7396775"/>
          </a:xfrm>
        </p:grpSpPr>
        <p:sp>
          <p:nvSpPr>
            <p:cNvPr id="677" name="Google Shape;677;p25"/>
            <p:cNvSpPr/>
            <p:nvPr/>
          </p:nvSpPr>
          <p:spPr>
            <a:xfrm>
              <a:off x="-625178" y="-41287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707253" y="-5071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789328" y="-6021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870628" y="-69632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952703" y="-7905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1034778" y="-88477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1116078" y="-9797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1198153" y="-107397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1279453" y="-11682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1361528" y="-12632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1443603" y="-135742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1524903" y="-14516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1606978" y="-154662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1689028" y="-16408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1770353" y="-173507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1852428" y="-18293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1934478" y="-19243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2015803" y="-201852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2097853" y="-21127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2179928" y="-220772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2261228" y="-230197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2343303" y="-23962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2425378" y="-249117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2506678" y="-25854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2588753" y="-267962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2670053" y="-277462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2752128" y="-28688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2834203" y="-296307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2915503" y="-30573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2997578" y="-315227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3079653" y="-32465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3160953" y="-334072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709"/>
        <p:cNvGrpSpPr/>
        <p:nvPr/>
      </p:nvGrpSpPr>
      <p:grpSpPr>
        <a:xfrm>
          <a:off x="0" y="0"/>
          <a:ext cx="0" cy="0"/>
          <a:chOff x="0" y="0"/>
          <a:chExt cx="0" cy="0"/>
        </a:xfrm>
      </p:grpSpPr>
      <p:grpSp>
        <p:nvGrpSpPr>
          <p:cNvPr id="710" name="Google Shape;710;p26"/>
          <p:cNvGrpSpPr/>
          <p:nvPr/>
        </p:nvGrpSpPr>
        <p:grpSpPr>
          <a:xfrm>
            <a:off x="-3079214" y="-2854916"/>
            <a:ext cx="9015075" cy="9014606"/>
            <a:chOff x="-3079214" y="-2854916"/>
            <a:chExt cx="9015075" cy="9014606"/>
          </a:xfrm>
        </p:grpSpPr>
        <p:sp>
          <p:nvSpPr>
            <p:cNvPr id="711" name="Google Shape;711;p26"/>
            <p:cNvSpPr/>
            <p:nvPr/>
          </p:nvSpPr>
          <p:spPr>
            <a:xfrm rot="1507447">
              <a:off x="-1961033" y="-1736481"/>
              <a:ext cx="6778712" cy="6777737"/>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1507447">
              <a:off x="-1661035" y="-1510582"/>
              <a:ext cx="6287378" cy="6287432"/>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1507447">
              <a:off x="-1361954" y="-1284887"/>
              <a:ext cx="5797018" cy="5797072"/>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1507447">
              <a:off x="-1062669" y="-1060109"/>
              <a:ext cx="5306713" cy="5307688"/>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1507447">
              <a:off x="-763422" y="-834431"/>
              <a:ext cx="4816408" cy="4816408"/>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1507447">
              <a:off x="-464342" y="-608736"/>
              <a:ext cx="4326048" cy="4326048"/>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1507447">
              <a:off x="-165273" y="-383043"/>
              <a:ext cx="3835689" cy="383574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1507447">
              <a:off x="133756" y="-157360"/>
              <a:ext cx="3345383" cy="3345383"/>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1507447">
              <a:off x="432834" y="68347"/>
              <a:ext cx="2855078" cy="2855024"/>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1507447">
              <a:off x="732843" y="294194"/>
              <a:ext cx="2363744" cy="2364773"/>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1507447">
              <a:off x="1031924" y="519889"/>
              <a:ext cx="1873384" cy="1874413"/>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1507447">
              <a:off x="1331211" y="745630"/>
              <a:ext cx="1383025" cy="1383079"/>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1507447">
              <a:off x="1630238" y="971325"/>
              <a:ext cx="892774" cy="89272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26"/>
          <p:cNvGrpSpPr/>
          <p:nvPr/>
        </p:nvGrpSpPr>
        <p:grpSpPr>
          <a:xfrm>
            <a:off x="2465785" y="15912"/>
            <a:ext cx="8779739" cy="8779939"/>
            <a:chOff x="-2559415" y="-1095563"/>
            <a:chExt cx="8779739" cy="8779939"/>
          </a:xfrm>
        </p:grpSpPr>
        <p:sp>
          <p:nvSpPr>
            <p:cNvPr id="725" name="Google Shape;725;p26"/>
            <p:cNvSpPr/>
            <p:nvPr/>
          </p:nvSpPr>
          <p:spPr>
            <a:xfrm rot="3239528" flipH="1">
              <a:off x="-1312538" y="151865"/>
              <a:ext cx="6285986" cy="6285082"/>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rot="3239528" flipH="1">
              <a:off x="-1076700" y="326347"/>
              <a:ext cx="5830366" cy="5830416"/>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rot="3239528" flipH="1">
              <a:off x="-841029" y="501206"/>
              <a:ext cx="5375649" cy="5375699"/>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rot="3239528" flipH="1">
              <a:off x="-605032" y="675326"/>
              <a:ext cx="4920983" cy="4921887"/>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rot="3239528" flipH="1">
              <a:off x="-368984" y="850351"/>
              <a:ext cx="4466316" cy="4466316"/>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rot="3239528" flipH="1">
              <a:off x="-133313" y="1025209"/>
              <a:ext cx="4011600" cy="4011600"/>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rot="3239528" flipH="1">
              <a:off x="102339" y="1200057"/>
              <a:ext cx="3556883" cy="355693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rot="3239528" flipH="1">
              <a:off x="338000" y="1374936"/>
              <a:ext cx="3102217" cy="3102217"/>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rot="3239528" flipH="1">
              <a:off x="573632" y="1549774"/>
              <a:ext cx="2647550" cy="2647500"/>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rot="3239528" flipH="1">
              <a:off x="809489" y="1724216"/>
              <a:ext cx="2191930" cy="2192884"/>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rot="3239528" flipH="1">
              <a:off x="1045161" y="1899074"/>
              <a:ext cx="1737213" cy="1738167"/>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rot="3239528" flipH="1">
              <a:off x="1281198" y="2074119"/>
              <a:ext cx="1282497" cy="1282547"/>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rot="3239528" flipH="1">
              <a:off x="1516820" y="2248977"/>
              <a:ext cx="827880" cy="82783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841725" y="1779538"/>
            <a:ext cx="3404100" cy="22506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90" name="Google Shape;90;p4"/>
          <p:cNvSpPr txBox="1">
            <a:spLocks noGrp="1"/>
          </p:cNvSpPr>
          <p:nvPr>
            <p:ph type="title"/>
          </p:nvPr>
        </p:nvSpPr>
        <p:spPr>
          <a:xfrm>
            <a:off x="841725" y="1166550"/>
            <a:ext cx="3404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1" name="Google Shape;91;p4"/>
          <p:cNvGrpSpPr/>
          <p:nvPr/>
        </p:nvGrpSpPr>
        <p:grpSpPr>
          <a:xfrm>
            <a:off x="-2547268" y="-5954007"/>
            <a:ext cx="8667291" cy="8667613"/>
            <a:chOff x="-2547268" y="-5954007"/>
            <a:chExt cx="8667291" cy="8667613"/>
          </a:xfrm>
        </p:grpSpPr>
        <p:sp>
          <p:nvSpPr>
            <p:cNvPr id="92" name="Google Shape;92;p4"/>
            <p:cNvSpPr/>
            <p:nvPr/>
          </p:nvSpPr>
          <p:spPr>
            <a:xfrm rot="-3724305">
              <a:off x="-1419471" y="-482566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3724305">
              <a:off x="-1237877" y="-464479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3724305">
              <a:off x="-1056657" y="-446317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3724305">
              <a:off x="-875083" y="-428174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3724305">
              <a:off x="-694194" y="-410067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3724305">
              <a:off x="-512577" y="-391904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rot="-3724305">
              <a:off x="-331358" y="-373817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3724305">
              <a:off x="-150137" y="-355655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3724305">
              <a:off x="31436" y="-337512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3724305">
              <a:off x="212325" y="-319405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a:off x="2938795" y="2514293"/>
            <a:ext cx="8667291" cy="8667613"/>
            <a:chOff x="-3553205" y="-5628757"/>
            <a:chExt cx="8667291" cy="8667613"/>
          </a:xfrm>
        </p:grpSpPr>
        <p:sp>
          <p:nvSpPr>
            <p:cNvPr id="103" name="Google Shape;103;p4"/>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
        <p:cNvGrpSpPr/>
        <p:nvPr/>
      </p:nvGrpSpPr>
      <p:grpSpPr>
        <a:xfrm>
          <a:off x="0" y="0"/>
          <a:ext cx="0" cy="0"/>
          <a:chOff x="0" y="0"/>
          <a:chExt cx="0" cy="0"/>
        </a:xfrm>
      </p:grpSpPr>
      <p:sp>
        <p:nvSpPr>
          <p:cNvPr id="114" name="Google Shape;114;p5"/>
          <p:cNvSpPr/>
          <p:nvPr/>
        </p:nvSpPr>
        <p:spPr>
          <a:xfrm>
            <a:off x="4572000" y="-1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txBox="1">
            <a:spLocks noGrp="1"/>
          </p:cNvSpPr>
          <p:nvPr>
            <p:ph type="title"/>
          </p:nvPr>
        </p:nvSpPr>
        <p:spPr>
          <a:xfrm>
            <a:off x="5137420" y="1957250"/>
            <a:ext cx="2905800" cy="27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None/>
              <a:defRPr sz="2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5"/>
          <p:cNvSpPr txBox="1">
            <a:spLocks noGrp="1"/>
          </p:cNvSpPr>
          <p:nvPr>
            <p:ph type="title" idx="2"/>
          </p:nvPr>
        </p:nvSpPr>
        <p:spPr>
          <a:xfrm>
            <a:off x="1105872" y="1957250"/>
            <a:ext cx="2905800" cy="27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100"/>
              <a:buNone/>
              <a:defRPr sz="21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7" name="Google Shape;117;p5"/>
          <p:cNvSpPr txBox="1">
            <a:spLocks noGrp="1"/>
          </p:cNvSpPr>
          <p:nvPr>
            <p:ph type="body" idx="1"/>
          </p:nvPr>
        </p:nvSpPr>
        <p:spPr>
          <a:xfrm>
            <a:off x="1103547"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8" name="Google Shape;118;p5"/>
          <p:cNvSpPr txBox="1">
            <a:spLocks noGrp="1"/>
          </p:cNvSpPr>
          <p:nvPr>
            <p:ph type="body" idx="3"/>
          </p:nvPr>
        </p:nvSpPr>
        <p:spPr>
          <a:xfrm>
            <a:off x="5137424"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19" name="Google Shape;119;p5"/>
          <p:cNvGrpSpPr/>
          <p:nvPr/>
        </p:nvGrpSpPr>
        <p:grpSpPr>
          <a:xfrm>
            <a:off x="6496948" y="-2451912"/>
            <a:ext cx="3409056" cy="3409041"/>
            <a:chOff x="7410648" y="-1801712"/>
            <a:chExt cx="3409056" cy="3409041"/>
          </a:xfrm>
        </p:grpSpPr>
        <p:sp>
          <p:nvSpPr>
            <p:cNvPr id="120" name="Google Shape;120;p5"/>
            <p:cNvSpPr/>
            <p:nvPr/>
          </p:nvSpPr>
          <p:spPr>
            <a:xfrm flipH="1">
              <a:off x="7410648" y="-1801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flipH="1">
              <a:off x="7519323" y="-1692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flipH="1">
              <a:off x="7627999" y="-1584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flipH="1">
              <a:off x="7736899" y="-1475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flipH="1">
              <a:off x="7845567" y="-1367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flipH="1">
              <a:off x="7954243" y="-1258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flipH="1">
              <a:off x="8062918" y="-1149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flipH="1">
              <a:off x="8171594" y="-1040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5"/>
          <p:cNvGrpSpPr/>
          <p:nvPr/>
        </p:nvGrpSpPr>
        <p:grpSpPr>
          <a:xfrm>
            <a:off x="-779952" y="4126363"/>
            <a:ext cx="3409056" cy="3409041"/>
            <a:chOff x="7410648" y="-1420712"/>
            <a:chExt cx="3409056" cy="3409041"/>
          </a:xfrm>
        </p:grpSpPr>
        <p:sp>
          <p:nvSpPr>
            <p:cNvPr id="129" name="Google Shape;129;p5"/>
            <p:cNvSpPr/>
            <p:nvPr/>
          </p:nvSpPr>
          <p:spPr>
            <a:xfrm flipH="1">
              <a:off x="7410648" y="-1420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flipH="1">
              <a:off x="7519323" y="-1311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flipH="1">
              <a:off x="7627999" y="-1203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flipH="1">
              <a:off x="7736899" y="-1094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flipH="1">
              <a:off x="7845567" y="-986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flipH="1">
              <a:off x="7954243" y="-877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flipH="1">
              <a:off x="8062918" y="-768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flipH="1">
              <a:off x="8171594" y="-659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39" name="Google Shape;139;p6"/>
          <p:cNvGrpSpPr/>
          <p:nvPr/>
        </p:nvGrpSpPr>
        <p:grpSpPr>
          <a:xfrm>
            <a:off x="-1821830" y="2513193"/>
            <a:ext cx="2522048" cy="2911704"/>
            <a:chOff x="-1821830" y="2513193"/>
            <a:chExt cx="2522048" cy="2911704"/>
          </a:xfrm>
        </p:grpSpPr>
        <p:sp>
          <p:nvSpPr>
            <p:cNvPr id="140" name="Google Shape;140;p6"/>
            <p:cNvSpPr/>
            <p:nvPr/>
          </p:nvSpPr>
          <p:spPr>
            <a:xfrm>
              <a:off x="-1821830" y="2513193"/>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1744428" y="2602733"/>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1665793" y="2693427"/>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1587198" y="2782927"/>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509757" y="2873661"/>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1431161" y="2964395"/>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1353720" y="3053895"/>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1275125" y="314462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1196490" y="3234129"/>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1119048" y="3324863"/>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1040453" y="3415557"/>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8472427" y="-320469"/>
            <a:ext cx="2522048" cy="2911704"/>
            <a:chOff x="849902" y="-61819"/>
            <a:chExt cx="2522048" cy="2911704"/>
          </a:xfrm>
        </p:grpSpPr>
        <p:sp>
          <p:nvSpPr>
            <p:cNvPr id="152" name="Google Shape;152;p6"/>
            <p:cNvSpPr/>
            <p:nvPr/>
          </p:nvSpPr>
          <p:spPr>
            <a:xfrm rot="10800000">
              <a:off x="849902" y="-61819"/>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928537" y="27690"/>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rot="10800000">
              <a:off x="1005938" y="118432"/>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10800000">
              <a:off x="1084573" y="207941"/>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rot="10800000">
              <a:off x="1161974" y="298644"/>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rot="10800000">
              <a:off x="1240608" y="389387"/>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1319243" y="478896"/>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rot="10800000">
              <a:off x="1396644" y="56963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a:off x="1475279" y="659148"/>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rot="10800000">
              <a:off x="1552680" y="749890"/>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10800000">
              <a:off x="1631314" y="840633"/>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0"/>
        <p:cNvGrpSpPr/>
        <p:nvPr/>
      </p:nvGrpSpPr>
      <p:grpSpPr>
        <a:xfrm>
          <a:off x="0" y="0"/>
          <a:ext cx="0" cy="0"/>
          <a:chOff x="0" y="0"/>
          <a:chExt cx="0" cy="0"/>
        </a:xfrm>
      </p:grpSpPr>
      <p:grpSp>
        <p:nvGrpSpPr>
          <p:cNvPr id="221" name="Google Shape;221;p9"/>
          <p:cNvGrpSpPr/>
          <p:nvPr/>
        </p:nvGrpSpPr>
        <p:grpSpPr>
          <a:xfrm>
            <a:off x="-1808412" y="97700"/>
            <a:ext cx="6405925" cy="7396775"/>
            <a:chOff x="-1808412" y="97700"/>
            <a:chExt cx="6405925" cy="7396775"/>
          </a:xfrm>
        </p:grpSpPr>
        <p:sp>
          <p:nvSpPr>
            <p:cNvPr id="222" name="Google Shape;222;p9"/>
            <p:cNvSpPr/>
            <p:nvPr/>
          </p:nvSpPr>
          <p:spPr>
            <a:xfrm>
              <a:off x="727363" y="3025550"/>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645288" y="2931325"/>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63213" y="2836325"/>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81913" y="2742100"/>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399838" y="2647875"/>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317763" y="2553650"/>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236463" y="2458675"/>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54388" y="2364450"/>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73088" y="2270225"/>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987" y="2175225"/>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91062" y="2081000"/>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72362" y="1986775"/>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254437" y="1891800"/>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36487" y="1797575"/>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17812" y="1703350"/>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499887" y="1609125"/>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581937" y="1514125"/>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63262" y="1419900"/>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45312" y="1325675"/>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827387" y="1230700"/>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908687" y="1136450"/>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990762" y="1042225"/>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1072837" y="947250"/>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154137" y="853025"/>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236212" y="758800"/>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317512" y="663800"/>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399587" y="569575"/>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1481662" y="475350"/>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562962" y="381125"/>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645037" y="286150"/>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727112" y="191925"/>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08412" y="97700"/>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9"/>
          <p:cNvSpPr txBox="1">
            <a:spLocks noGrp="1"/>
          </p:cNvSpPr>
          <p:nvPr>
            <p:ph type="title"/>
          </p:nvPr>
        </p:nvSpPr>
        <p:spPr>
          <a:xfrm>
            <a:off x="4792600" y="2914875"/>
            <a:ext cx="36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55" name="Google Shape;255;p9"/>
          <p:cNvSpPr txBox="1">
            <a:spLocks noGrp="1"/>
          </p:cNvSpPr>
          <p:nvPr>
            <p:ph type="title" idx="2" hasCustomPrompt="1"/>
          </p:nvPr>
        </p:nvSpPr>
        <p:spPr>
          <a:xfrm>
            <a:off x="520888" y="3175088"/>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6" name="Google Shape;256;p9"/>
          <p:cNvSpPr txBox="1">
            <a:spLocks noGrp="1"/>
          </p:cNvSpPr>
          <p:nvPr>
            <p:ph type="subTitle" idx="1"/>
          </p:nvPr>
        </p:nvSpPr>
        <p:spPr>
          <a:xfrm>
            <a:off x="4792600" y="3886475"/>
            <a:ext cx="36384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5"/>
        <p:cNvGrpSpPr/>
        <p:nvPr/>
      </p:nvGrpSpPr>
      <p:grpSpPr>
        <a:xfrm>
          <a:off x="0" y="0"/>
          <a:ext cx="0" cy="0"/>
          <a:chOff x="0" y="0"/>
          <a:chExt cx="0" cy="0"/>
        </a:xfrm>
      </p:grpSpPr>
      <p:sp>
        <p:nvSpPr>
          <p:cNvPr id="286" name="Google Shape;286;p13"/>
          <p:cNvSpPr txBox="1">
            <a:spLocks noGrp="1"/>
          </p:cNvSpPr>
          <p:nvPr>
            <p:ph type="title" hasCustomPrompt="1"/>
          </p:nvPr>
        </p:nvSpPr>
        <p:spPr>
          <a:xfrm>
            <a:off x="2232588"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7" name="Google Shape;287;p13"/>
          <p:cNvSpPr txBox="1">
            <a:spLocks noGrp="1"/>
          </p:cNvSpPr>
          <p:nvPr>
            <p:ph type="subTitle" idx="1"/>
          </p:nvPr>
        </p:nvSpPr>
        <p:spPr>
          <a:xfrm>
            <a:off x="2232588" y="2279076"/>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8" name="Google Shape;288;p13"/>
          <p:cNvSpPr txBox="1">
            <a:spLocks noGrp="1"/>
          </p:cNvSpPr>
          <p:nvPr>
            <p:ph type="subTitle" idx="2"/>
          </p:nvPr>
        </p:nvSpPr>
        <p:spPr>
          <a:xfrm>
            <a:off x="2232588"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89" name="Google Shape;289;p13"/>
          <p:cNvSpPr txBox="1">
            <a:spLocks noGrp="1"/>
          </p:cNvSpPr>
          <p:nvPr>
            <p:ph type="title" idx="3" hasCustomPrompt="1"/>
          </p:nvPr>
        </p:nvSpPr>
        <p:spPr>
          <a:xfrm>
            <a:off x="4724113"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0" name="Google Shape;290;p13"/>
          <p:cNvSpPr txBox="1">
            <a:spLocks noGrp="1"/>
          </p:cNvSpPr>
          <p:nvPr>
            <p:ph type="subTitle" idx="4"/>
          </p:nvPr>
        </p:nvSpPr>
        <p:spPr>
          <a:xfrm>
            <a:off x="4724113" y="2279075"/>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1" name="Google Shape;291;p13"/>
          <p:cNvSpPr txBox="1">
            <a:spLocks noGrp="1"/>
          </p:cNvSpPr>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2" name="Google Shape;292;p13"/>
          <p:cNvSpPr txBox="1">
            <a:spLocks noGrp="1"/>
          </p:cNvSpPr>
          <p:nvPr>
            <p:ph type="title" idx="6" hasCustomPrompt="1"/>
          </p:nvPr>
        </p:nvSpPr>
        <p:spPr>
          <a:xfrm>
            <a:off x="2232588"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3" name="Google Shape;293;p13"/>
          <p:cNvSpPr txBox="1">
            <a:spLocks noGrp="1"/>
          </p:cNvSpPr>
          <p:nvPr>
            <p:ph type="subTitle" idx="7"/>
          </p:nvPr>
        </p:nvSpPr>
        <p:spPr>
          <a:xfrm>
            <a:off x="2232588" y="3953283"/>
            <a:ext cx="21924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4" name="Google Shape;294;p13"/>
          <p:cNvSpPr txBox="1">
            <a:spLocks noGrp="1"/>
          </p:cNvSpPr>
          <p:nvPr>
            <p:ph type="subTitle" idx="8"/>
          </p:nvPr>
        </p:nvSpPr>
        <p:spPr>
          <a:xfrm>
            <a:off x="2232588" y="3507374"/>
            <a:ext cx="21924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5" name="Google Shape;295;p13"/>
          <p:cNvSpPr txBox="1">
            <a:spLocks noGrp="1"/>
          </p:cNvSpPr>
          <p:nvPr>
            <p:ph type="title" idx="9" hasCustomPrompt="1"/>
          </p:nvPr>
        </p:nvSpPr>
        <p:spPr>
          <a:xfrm>
            <a:off x="4724113"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6" name="Google Shape;296;p13"/>
          <p:cNvSpPr txBox="1">
            <a:spLocks noGrp="1"/>
          </p:cNvSpPr>
          <p:nvPr>
            <p:ph type="subTitle" idx="13"/>
          </p:nvPr>
        </p:nvSpPr>
        <p:spPr>
          <a:xfrm>
            <a:off x="4724113" y="3953283"/>
            <a:ext cx="21873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7" name="Google Shape;297;p13"/>
          <p:cNvSpPr txBox="1">
            <a:spLocks noGrp="1"/>
          </p:cNvSpPr>
          <p:nvPr>
            <p:ph type="subTitle" idx="14"/>
          </p:nvPr>
        </p:nvSpPr>
        <p:spPr>
          <a:xfrm>
            <a:off x="4724113" y="3507374"/>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8" name="Google Shape;298;p13"/>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99" name="Google Shape;299;p13"/>
          <p:cNvGrpSpPr/>
          <p:nvPr/>
        </p:nvGrpSpPr>
        <p:grpSpPr>
          <a:xfrm>
            <a:off x="-1983675" y="1970175"/>
            <a:ext cx="3173350" cy="3173325"/>
            <a:chOff x="-1983675" y="1970175"/>
            <a:chExt cx="3173350" cy="3173325"/>
          </a:xfrm>
        </p:grpSpPr>
        <p:sp>
          <p:nvSpPr>
            <p:cNvPr id="300" name="Google Shape;300;p13"/>
            <p:cNvSpPr/>
            <p:nvPr/>
          </p:nvSpPr>
          <p:spPr>
            <a:xfrm>
              <a:off x="-1983675" y="1970175"/>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1792925" y="2160925"/>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625750" y="2328100"/>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458575" y="2495275"/>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1291400" y="2662450"/>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1378225" y="2575600"/>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1540425" y="2413401"/>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1709975" y="2243900"/>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888600" y="2066600"/>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a:off x="7523025" y="-49762"/>
            <a:ext cx="3173350" cy="3173325"/>
            <a:chOff x="7523025" y="-49762"/>
            <a:chExt cx="3173350" cy="3173325"/>
          </a:xfrm>
        </p:grpSpPr>
        <p:sp>
          <p:nvSpPr>
            <p:cNvPr id="310" name="Google Shape;310;p13"/>
            <p:cNvSpPr/>
            <p:nvPr/>
          </p:nvSpPr>
          <p:spPr>
            <a:xfrm>
              <a:off x="7523025" y="-49762"/>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7713775" y="140988"/>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7880950" y="308163"/>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8048125" y="475338"/>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8215300" y="642513"/>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8128475" y="555662"/>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7966275" y="393463"/>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796725" y="223963"/>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7618100" y="46662"/>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7712500" y="4053261"/>
            <a:ext cx="2791913" cy="2791891"/>
            <a:chOff x="7712500" y="4053261"/>
            <a:chExt cx="2791913" cy="2791891"/>
          </a:xfrm>
        </p:grpSpPr>
        <p:sp>
          <p:nvSpPr>
            <p:cNvPr id="320" name="Google Shape;320;p13"/>
            <p:cNvSpPr/>
            <p:nvPr/>
          </p:nvSpPr>
          <p:spPr>
            <a:xfrm>
              <a:off x="7712500"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880318"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02739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8174473"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8321550"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245163"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8102462"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7953296"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7796145"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3"/>
          <p:cNvGrpSpPr/>
          <p:nvPr/>
        </p:nvGrpSpPr>
        <p:grpSpPr>
          <a:xfrm>
            <a:off x="-1458575" y="-1723264"/>
            <a:ext cx="2791913" cy="2791891"/>
            <a:chOff x="-1458575" y="-1723264"/>
            <a:chExt cx="2791913" cy="2791891"/>
          </a:xfrm>
        </p:grpSpPr>
        <p:sp>
          <p:nvSpPr>
            <p:cNvPr id="330" name="Google Shape;330;p13"/>
            <p:cNvSpPr/>
            <p:nvPr/>
          </p:nvSpPr>
          <p:spPr>
            <a:xfrm>
              <a:off x="-1458575"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290757"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1143680" y="-1408369"/>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996602"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49525"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925912"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1068613"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1217779"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1374930"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
  <p:cSld name="CUSTOM_6">
    <p:bg>
      <p:bgPr>
        <a:solidFill>
          <a:schemeClr val="dk1"/>
        </a:solidFill>
        <a:effectLst/>
      </p:bgPr>
    </p:bg>
    <p:spTree>
      <p:nvGrpSpPr>
        <p:cNvPr id="1" name="Shape 339"/>
        <p:cNvGrpSpPr/>
        <p:nvPr/>
      </p:nvGrpSpPr>
      <p:grpSpPr>
        <a:xfrm>
          <a:off x="0" y="0"/>
          <a:ext cx="0" cy="0"/>
          <a:chOff x="0" y="0"/>
          <a:chExt cx="0" cy="0"/>
        </a:xfrm>
      </p:grpSpPr>
      <p:sp>
        <p:nvSpPr>
          <p:cNvPr id="340" name="Google Shape;340;p14"/>
          <p:cNvSpPr txBox="1">
            <a:spLocks noGrp="1"/>
          </p:cNvSpPr>
          <p:nvPr>
            <p:ph type="title"/>
          </p:nvPr>
        </p:nvSpPr>
        <p:spPr>
          <a:xfrm>
            <a:off x="97982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1" name="Google Shape;341;p14"/>
          <p:cNvSpPr txBox="1">
            <a:spLocks noGrp="1"/>
          </p:cNvSpPr>
          <p:nvPr>
            <p:ph type="title" idx="2"/>
          </p:nvPr>
        </p:nvSpPr>
        <p:spPr>
          <a:xfrm>
            <a:off x="120827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2" name="Google Shape;342;p14"/>
          <p:cNvSpPr txBox="1">
            <a:spLocks noGrp="1"/>
          </p:cNvSpPr>
          <p:nvPr>
            <p:ph type="title" idx="3"/>
          </p:nvPr>
        </p:nvSpPr>
        <p:spPr>
          <a:xfrm>
            <a:off x="3501300"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3" name="Google Shape;343;p14"/>
          <p:cNvSpPr txBox="1">
            <a:spLocks noGrp="1"/>
          </p:cNvSpPr>
          <p:nvPr>
            <p:ph type="title" idx="4"/>
          </p:nvPr>
        </p:nvSpPr>
        <p:spPr>
          <a:xfrm>
            <a:off x="3729800"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4" name="Google Shape;344;p14"/>
          <p:cNvSpPr txBox="1">
            <a:spLocks noGrp="1"/>
          </p:cNvSpPr>
          <p:nvPr>
            <p:ph type="title" idx="5"/>
          </p:nvPr>
        </p:nvSpPr>
        <p:spPr>
          <a:xfrm>
            <a:off x="602277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5" name="Google Shape;345;p14"/>
          <p:cNvSpPr txBox="1">
            <a:spLocks noGrp="1"/>
          </p:cNvSpPr>
          <p:nvPr>
            <p:ph type="title" idx="6"/>
          </p:nvPr>
        </p:nvSpPr>
        <p:spPr>
          <a:xfrm>
            <a:off x="625122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6" name="Google Shape;346;p14"/>
          <p:cNvSpPr txBox="1">
            <a:spLocks noGrp="1"/>
          </p:cNvSpPr>
          <p:nvPr>
            <p:ph type="title" idx="7"/>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47" name="Google Shape;347;p14"/>
          <p:cNvGrpSpPr/>
          <p:nvPr/>
        </p:nvGrpSpPr>
        <p:grpSpPr>
          <a:xfrm>
            <a:off x="-1249950" y="-2183125"/>
            <a:ext cx="3926326" cy="3523838"/>
            <a:chOff x="-1249937" y="-2190750"/>
            <a:chExt cx="3926326" cy="3523838"/>
          </a:xfrm>
        </p:grpSpPr>
        <p:sp>
          <p:nvSpPr>
            <p:cNvPr id="348" name="Google Shape;348;p14"/>
            <p:cNvSpPr/>
            <p:nvPr/>
          </p:nvSpPr>
          <p:spPr>
            <a:xfrm>
              <a:off x="-798329" y="-570017"/>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798329" y="-832803"/>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798329" y="-1087983"/>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798329" y="-132794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798329" y="-158312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798329" y="-1845898"/>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249937" y="-75377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1249937" y="-89548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1249937" y="-119163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1249937" y="-143842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1249937" y="-16934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1249937" y="-193098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249937" y="-21907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4"/>
          <p:cNvGrpSpPr/>
          <p:nvPr/>
        </p:nvGrpSpPr>
        <p:grpSpPr>
          <a:xfrm>
            <a:off x="6467612" y="3887500"/>
            <a:ext cx="3926326" cy="3523838"/>
            <a:chOff x="-2509000" y="-927950"/>
            <a:chExt cx="3926326" cy="3523838"/>
          </a:xfrm>
        </p:grpSpPr>
        <p:sp>
          <p:nvSpPr>
            <p:cNvPr id="362" name="Google Shape;362;p14"/>
            <p:cNvSpPr/>
            <p:nvPr/>
          </p:nvSpPr>
          <p:spPr>
            <a:xfrm rot="10800000">
              <a:off x="-2057392" y="-63182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rot="10800000">
              <a:off x="-2057392" y="-369040"/>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rot="10800000">
              <a:off x="-2057392" y="-113875"/>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rot="10800000">
              <a:off x="-2057392" y="126090"/>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rot="10800000">
              <a:off x="-2057392" y="381269"/>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rot="10800000">
              <a:off x="-2057392" y="64405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rot="10800000">
              <a:off x="-2509000" y="-9279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rot="10800000">
              <a:off x="-2509000" y="-7862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10800000">
              <a:off x="-2509000" y="-490092"/>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rot="10800000">
              <a:off x="-2509000" y="-24330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10800000">
              <a:off x="-2509000" y="1171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rot="10800000">
              <a:off x="-2509000" y="249265"/>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rot="10800000">
              <a:off x="-2509000" y="509027"/>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77" name="Google Shape;377;p15"/>
          <p:cNvGrpSpPr/>
          <p:nvPr/>
        </p:nvGrpSpPr>
        <p:grpSpPr>
          <a:xfrm>
            <a:off x="-451550" y="4317900"/>
            <a:ext cx="2329543" cy="2689289"/>
            <a:chOff x="-451550" y="4317900"/>
            <a:chExt cx="2329543" cy="2689289"/>
          </a:xfrm>
        </p:grpSpPr>
        <p:sp>
          <p:nvSpPr>
            <p:cNvPr id="378" name="Google Shape;378;p15"/>
            <p:cNvSpPr/>
            <p:nvPr/>
          </p:nvSpPr>
          <p:spPr>
            <a:xfrm>
              <a:off x="-451550" y="4317900"/>
              <a:ext cx="2329543" cy="2689289"/>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380059" y="4400601"/>
              <a:ext cx="2185417" cy="2523917"/>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307429" y="4484368"/>
              <a:ext cx="2041291" cy="2356340"/>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234836" y="4567033"/>
              <a:ext cx="1896062" cy="2191004"/>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163308" y="4650836"/>
              <a:ext cx="1753039" cy="2023427"/>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90714" y="4734640"/>
              <a:ext cx="1607810" cy="185581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19187" y="4817304"/>
              <a:ext cx="1463647" cy="169047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53407" y="4901108"/>
              <a:ext cx="1319557" cy="152286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126037" y="4983772"/>
              <a:ext cx="1174292" cy="1357528"/>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197564" y="5067576"/>
              <a:ext cx="1031268" cy="1189914"/>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70158" y="5151343"/>
              <a:ext cx="886040" cy="1022336"/>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7405850" y="-1466874"/>
            <a:ext cx="2111055" cy="2437060"/>
            <a:chOff x="118050" y="1644501"/>
            <a:chExt cx="2111055" cy="2437060"/>
          </a:xfrm>
        </p:grpSpPr>
        <p:sp>
          <p:nvSpPr>
            <p:cNvPr id="390" name="Google Shape;390;p15"/>
            <p:cNvSpPr/>
            <p:nvPr/>
          </p:nvSpPr>
          <p:spPr>
            <a:xfrm>
              <a:off x="118050" y="1644501"/>
              <a:ext cx="2111055" cy="2437060"/>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82837" y="1719447"/>
              <a:ext cx="1980446" cy="2287198"/>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48656" y="1795360"/>
              <a:ext cx="1849838" cy="213533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14443" y="1870273"/>
              <a:ext cx="1718230" cy="1985509"/>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379263" y="1946218"/>
              <a:ext cx="1588621" cy="1833649"/>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445049" y="2022164"/>
              <a:ext cx="1457013" cy="1681755"/>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509870" y="2097077"/>
              <a:ext cx="1326371" cy="153192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575656" y="2173023"/>
              <a:ext cx="1195796" cy="138003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641476" y="2247936"/>
              <a:ext cx="1064155" cy="1230205"/>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706296" y="2323882"/>
              <a:ext cx="934545" cy="1078311"/>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772082" y="2399794"/>
              <a:ext cx="802938" cy="926451"/>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linker SemiBold"/>
              <a:buNone/>
              <a:defRPr sz="2800">
                <a:solidFill>
                  <a:schemeClr val="lt2"/>
                </a:solidFill>
                <a:latin typeface="Blinker SemiBold"/>
                <a:ea typeface="Blinker SemiBold"/>
                <a:cs typeface="Blinker SemiBold"/>
                <a:sym typeface="Blinker SemiBold"/>
              </a:defRPr>
            </a:lvl1pPr>
            <a:lvl2pPr lvl="1">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2pPr>
            <a:lvl3pPr lvl="2">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3pPr>
            <a:lvl4pPr lvl="3">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4pPr>
            <a:lvl5pPr lvl="4">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5pPr>
            <a:lvl6pPr lvl="5">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6pPr>
            <a:lvl7pPr lvl="6">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7pPr>
            <a:lvl8pPr lvl="7">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8pPr>
            <a:lvl9pPr lvl="8">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marL="914400" lvl="1"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marL="1371600" lvl="2"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marL="1828800" lvl="3"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marL="2286000" lvl="4"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marL="2743200" lvl="5"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marL="3200400" lvl="6"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marL="3657600" lvl="7"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marL="4114800" lvl="8" indent="-330200">
              <a:lnSpc>
                <a:spcPct val="115000"/>
              </a:lnSpc>
              <a:spcBef>
                <a:spcPts val="1600"/>
              </a:spcBef>
              <a:spcAft>
                <a:spcPts val="160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8" r:id="rId6"/>
    <p:sldLayoutId id="2147483659" r:id="rId7"/>
    <p:sldLayoutId id="2147483660" r:id="rId8"/>
    <p:sldLayoutId id="2147483661" r:id="rId9"/>
    <p:sldLayoutId id="2147483662" r:id="rId10"/>
    <p:sldLayoutId id="2147483664" r:id="rId11"/>
    <p:sldLayoutId id="2147483665" r:id="rId12"/>
    <p:sldLayoutId id="2147483667" r:id="rId13"/>
    <p:sldLayoutId id="2147483668" r:id="rId14"/>
    <p:sldLayoutId id="2147483670" r:id="rId15"/>
    <p:sldLayoutId id="2147483671" r:id="rId16"/>
    <p:sldLayoutId id="2147483672"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9"/>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t>AI VIRTUAL MOUSE</a:t>
            </a:r>
            <a:endParaRPr dirty="0"/>
          </a:p>
        </p:txBody>
      </p:sp>
      <p:sp>
        <p:nvSpPr>
          <p:cNvPr id="747" name="Google Shape;747;p29"/>
          <p:cNvSpPr txBox="1">
            <a:spLocks noGrp="1"/>
          </p:cNvSpPr>
          <p:nvPr>
            <p:ph type="subTitle" idx="1"/>
          </p:nvPr>
        </p:nvSpPr>
        <p:spPr>
          <a:xfrm>
            <a:off x="1848202" y="3652732"/>
            <a:ext cx="5447596" cy="8728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Jomin K Mathew</a:t>
            </a:r>
          </a:p>
          <a:p>
            <a:pPr marL="0" lvl="0" indent="0" algn="ctr" rtl="0">
              <a:spcBef>
                <a:spcPts val="0"/>
              </a:spcBef>
              <a:spcAft>
                <a:spcPts val="0"/>
              </a:spcAft>
              <a:buNone/>
            </a:pPr>
            <a:r>
              <a:rPr lang="en" dirty="0" smtClean="0"/>
              <a:t>MCA421</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925" y="1133969"/>
            <a:ext cx="2470372" cy="328059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5371" y="1133969"/>
            <a:ext cx="2935934" cy="3281338"/>
          </a:xfrm>
          <a:prstGeom prst="rect">
            <a:avLst/>
          </a:prstGeom>
        </p:spPr>
      </p:pic>
      <p:sp>
        <p:nvSpPr>
          <p:cNvPr id="19" name="Google Shape;878;p37"/>
          <p:cNvSpPr txBox="1">
            <a:spLocks noGrp="1"/>
          </p:cNvSpPr>
          <p:nvPr>
            <p:ph type="title"/>
          </p:nvPr>
        </p:nvSpPr>
        <p:spPr>
          <a:xfrm>
            <a:off x="713225" y="477078"/>
            <a:ext cx="7759200" cy="3549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solidFill>
                  <a:schemeClr val="tx2"/>
                </a:solidFill>
              </a:rPr>
              <a:t>Flowchart</a:t>
            </a:r>
            <a:endParaRPr sz="2800"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32" name="Google Shape;182;p31"/>
          <p:cNvSpPr txBox="1">
            <a:spLocks/>
          </p:cNvSpPr>
          <p:nvPr/>
        </p:nvSpPr>
        <p:spPr>
          <a:xfrm>
            <a:off x="964407" y="1775184"/>
            <a:ext cx="1314201" cy="4214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smtClean="0">
                <a:solidFill>
                  <a:schemeClr val="bg1"/>
                </a:solidFill>
                <a:latin typeface="Big Shoulders Text" panose="020B0604020202020204" charset="0"/>
              </a:rPr>
              <a:t>AI Virtual System</a:t>
            </a:r>
            <a:endParaRPr lang="en-IN" dirty="0">
              <a:solidFill>
                <a:schemeClr val="bg1"/>
              </a:solidFill>
              <a:latin typeface="Big Shoulders Text" panose="020B0604020202020204" charset="0"/>
            </a:endParaRPr>
          </a:p>
        </p:txBody>
      </p:sp>
      <p:sp>
        <p:nvSpPr>
          <p:cNvPr id="33" name="Google Shape;183;p31"/>
          <p:cNvSpPr txBox="1">
            <a:spLocks/>
          </p:cNvSpPr>
          <p:nvPr/>
        </p:nvSpPr>
        <p:spPr>
          <a:xfrm>
            <a:off x="6263825" y="1736341"/>
            <a:ext cx="2208600" cy="46025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dirty="0" smtClean="0">
                <a:solidFill>
                  <a:schemeClr val="bg1"/>
                </a:solidFill>
                <a:latin typeface="Big Shoulders Text" panose="020B0604020202020204" charset="0"/>
              </a:rPr>
              <a:t>Performing different mouse functions.</a:t>
            </a:r>
            <a:endParaRPr lang="en-IN" dirty="0">
              <a:solidFill>
                <a:schemeClr val="bg1"/>
              </a:solidFill>
              <a:latin typeface="Big Shoulders Text" panose="020B0604020202020204" charset="0"/>
            </a:endParaRPr>
          </a:p>
        </p:txBody>
      </p:sp>
      <p:grpSp>
        <p:nvGrpSpPr>
          <p:cNvPr id="34" name="Google Shape;187;p31"/>
          <p:cNvGrpSpPr/>
          <p:nvPr/>
        </p:nvGrpSpPr>
        <p:grpSpPr>
          <a:xfrm>
            <a:off x="7030651" y="2314214"/>
            <a:ext cx="623605" cy="625364"/>
            <a:chOff x="1197950" y="238125"/>
            <a:chExt cx="5204525" cy="5219200"/>
          </a:xfrm>
          <a:solidFill>
            <a:schemeClr val="bg1"/>
          </a:solidFill>
        </p:grpSpPr>
        <p:sp>
          <p:nvSpPr>
            <p:cNvPr id="35" name="Google Shape;188;p31"/>
            <p:cNvSpPr/>
            <p:nvPr/>
          </p:nvSpPr>
          <p:spPr>
            <a:xfrm>
              <a:off x="1197950" y="1417325"/>
              <a:ext cx="1015325" cy="3126625"/>
            </a:xfrm>
            <a:custGeom>
              <a:avLst/>
              <a:gdLst/>
              <a:ahLst/>
              <a:cxnLst/>
              <a:rect l="l" t="t" r="r" b="b"/>
              <a:pathLst>
                <a:path w="40613" h="125065" extrusionOk="0">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6" name="Google Shape;189;p31"/>
            <p:cNvSpPr/>
            <p:nvPr/>
          </p:nvSpPr>
          <p:spPr>
            <a:xfrm>
              <a:off x="1431175" y="1951475"/>
              <a:ext cx="457525" cy="838350"/>
            </a:xfrm>
            <a:custGeom>
              <a:avLst/>
              <a:gdLst/>
              <a:ahLst/>
              <a:cxnLst/>
              <a:rect l="l" t="t" r="r" b="b"/>
              <a:pathLst>
                <a:path w="18301" h="33534" extrusionOk="0">
                  <a:moveTo>
                    <a:pt x="12201" y="6100"/>
                  </a:moveTo>
                  <a:lnTo>
                    <a:pt x="12201" y="27434"/>
                  </a:lnTo>
                  <a:lnTo>
                    <a:pt x="6101" y="27434"/>
                  </a:lnTo>
                  <a:lnTo>
                    <a:pt x="6101" y="6100"/>
                  </a:lnTo>
                  <a:close/>
                  <a:moveTo>
                    <a:pt x="1" y="0"/>
                  </a:moveTo>
                  <a:lnTo>
                    <a:pt x="1" y="33534"/>
                  </a:lnTo>
                  <a:lnTo>
                    <a:pt x="18301" y="33534"/>
                  </a:lnTo>
                  <a:lnTo>
                    <a:pt x="1830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7" name="Google Shape;190;p31"/>
            <p:cNvSpPr/>
            <p:nvPr/>
          </p:nvSpPr>
          <p:spPr>
            <a:xfrm>
              <a:off x="1431175" y="2923550"/>
              <a:ext cx="152525" cy="152525"/>
            </a:xfrm>
            <a:custGeom>
              <a:avLst/>
              <a:gdLst/>
              <a:ahLst/>
              <a:cxnLst/>
              <a:rect l="l" t="t" r="r" b="b"/>
              <a:pathLst>
                <a:path w="6101" h="6101" extrusionOk="0">
                  <a:moveTo>
                    <a:pt x="1" y="0"/>
                  </a:moveTo>
                  <a:lnTo>
                    <a:pt x="1" y="6100"/>
                  </a:lnTo>
                  <a:lnTo>
                    <a:pt x="6101" y="6100"/>
                  </a:lnTo>
                  <a:lnTo>
                    <a:pt x="610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 name="Google Shape;191;p31"/>
            <p:cNvSpPr/>
            <p:nvPr/>
          </p:nvSpPr>
          <p:spPr>
            <a:xfrm>
              <a:off x="1736175" y="2923550"/>
              <a:ext cx="152525" cy="152525"/>
            </a:xfrm>
            <a:custGeom>
              <a:avLst/>
              <a:gdLst/>
              <a:ahLst/>
              <a:cxnLst/>
              <a:rect l="l" t="t" r="r" b="b"/>
              <a:pathLst>
                <a:path w="6101" h="6101" extrusionOk="0">
                  <a:moveTo>
                    <a:pt x="1" y="0"/>
                  </a:moveTo>
                  <a:lnTo>
                    <a:pt x="1" y="6100"/>
                  </a:lnTo>
                  <a:lnTo>
                    <a:pt x="6101" y="6100"/>
                  </a:lnTo>
                  <a:lnTo>
                    <a:pt x="610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9" name="Google Shape;192;p31"/>
            <p:cNvSpPr/>
            <p:nvPr/>
          </p:nvSpPr>
          <p:spPr>
            <a:xfrm>
              <a:off x="1197950" y="4686650"/>
              <a:ext cx="233250" cy="152525"/>
            </a:xfrm>
            <a:custGeom>
              <a:avLst/>
              <a:gdLst/>
              <a:ahLst/>
              <a:cxnLst/>
              <a:rect l="l" t="t" r="r" b="b"/>
              <a:pathLst>
                <a:path w="9330" h="6101" extrusionOk="0">
                  <a:moveTo>
                    <a:pt x="1" y="0"/>
                  </a:moveTo>
                  <a:lnTo>
                    <a:pt x="1" y="6100"/>
                  </a:lnTo>
                  <a:lnTo>
                    <a:pt x="9330" y="6100"/>
                  </a:lnTo>
                  <a:lnTo>
                    <a:pt x="93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0" name="Google Shape;193;p31"/>
            <p:cNvSpPr/>
            <p:nvPr/>
          </p:nvSpPr>
          <p:spPr>
            <a:xfrm>
              <a:off x="1197950" y="4996525"/>
              <a:ext cx="233250" cy="152525"/>
            </a:xfrm>
            <a:custGeom>
              <a:avLst/>
              <a:gdLst/>
              <a:ahLst/>
              <a:cxnLst/>
              <a:rect l="l" t="t" r="r" b="b"/>
              <a:pathLst>
                <a:path w="9330" h="6101" extrusionOk="0">
                  <a:moveTo>
                    <a:pt x="1" y="1"/>
                  </a:moveTo>
                  <a:lnTo>
                    <a:pt x="1" y="6101"/>
                  </a:lnTo>
                  <a:lnTo>
                    <a:pt x="9330" y="6101"/>
                  </a:lnTo>
                  <a:lnTo>
                    <a:pt x="93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1" name="Google Shape;194;p31"/>
            <p:cNvSpPr/>
            <p:nvPr/>
          </p:nvSpPr>
          <p:spPr>
            <a:xfrm>
              <a:off x="1197950" y="5304800"/>
              <a:ext cx="233250" cy="152525"/>
            </a:xfrm>
            <a:custGeom>
              <a:avLst/>
              <a:gdLst/>
              <a:ahLst/>
              <a:cxnLst/>
              <a:rect l="l" t="t" r="r" b="b"/>
              <a:pathLst>
                <a:path w="9330" h="6101" extrusionOk="0">
                  <a:moveTo>
                    <a:pt x="1" y="0"/>
                  </a:moveTo>
                  <a:lnTo>
                    <a:pt x="1" y="6100"/>
                  </a:lnTo>
                  <a:lnTo>
                    <a:pt x="9330" y="6100"/>
                  </a:lnTo>
                  <a:lnTo>
                    <a:pt x="93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2" name="Google Shape;195;p31"/>
            <p:cNvSpPr/>
            <p:nvPr/>
          </p:nvSpPr>
          <p:spPr>
            <a:xfrm>
              <a:off x="1197950" y="3626500"/>
              <a:ext cx="80750" cy="152525"/>
            </a:xfrm>
            <a:custGeom>
              <a:avLst/>
              <a:gdLst/>
              <a:ahLst/>
              <a:cxnLst/>
              <a:rect l="l" t="t" r="r" b="b"/>
              <a:pathLst>
                <a:path w="3230" h="6101" extrusionOk="0">
                  <a:moveTo>
                    <a:pt x="1" y="1"/>
                  </a:moveTo>
                  <a:lnTo>
                    <a:pt x="1" y="6100"/>
                  </a:lnTo>
                  <a:lnTo>
                    <a:pt x="3230" y="6100"/>
                  </a:lnTo>
                  <a:lnTo>
                    <a:pt x="32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3" name="Google Shape;196;p31"/>
            <p:cNvSpPr/>
            <p:nvPr/>
          </p:nvSpPr>
          <p:spPr>
            <a:xfrm>
              <a:off x="1202850" y="558600"/>
              <a:ext cx="152525" cy="706250"/>
            </a:xfrm>
            <a:custGeom>
              <a:avLst/>
              <a:gdLst/>
              <a:ahLst/>
              <a:cxnLst/>
              <a:rect l="l" t="t" r="r" b="b"/>
              <a:pathLst>
                <a:path w="6101" h="28250" extrusionOk="0">
                  <a:moveTo>
                    <a:pt x="0" y="1"/>
                  </a:moveTo>
                  <a:lnTo>
                    <a:pt x="0" y="28249"/>
                  </a:lnTo>
                  <a:lnTo>
                    <a:pt x="6100" y="28249"/>
                  </a:lnTo>
                  <a:lnTo>
                    <a:pt x="61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4" name="Google Shape;197;p31"/>
            <p:cNvSpPr/>
            <p:nvPr/>
          </p:nvSpPr>
          <p:spPr>
            <a:xfrm>
              <a:off x="1202850" y="238125"/>
              <a:ext cx="152525" cy="168000"/>
            </a:xfrm>
            <a:custGeom>
              <a:avLst/>
              <a:gdLst/>
              <a:ahLst/>
              <a:cxnLst/>
              <a:rect l="l" t="t" r="r" b="b"/>
              <a:pathLst>
                <a:path w="6101" h="6720" extrusionOk="0">
                  <a:moveTo>
                    <a:pt x="0" y="0"/>
                  </a:moveTo>
                  <a:lnTo>
                    <a:pt x="0" y="6720"/>
                  </a:lnTo>
                  <a:lnTo>
                    <a:pt x="6100" y="6720"/>
                  </a:lnTo>
                  <a:lnTo>
                    <a:pt x="61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5" name="Google Shape;198;p31"/>
            <p:cNvSpPr/>
            <p:nvPr/>
          </p:nvSpPr>
          <p:spPr>
            <a:xfrm>
              <a:off x="5387150" y="1417325"/>
              <a:ext cx="1015325" cy="3126625"/>
            </a:xfrm>
            <a:custGeom>
              <a:avLst/>
              <a:gdLst/>
              <a:ahLst/>
              <a:cxnLst/>
              <a:rect l="l" t="t" r="r" b="b"/>
              <a:pathLst>
                <a:path w="40613" h="125065" extrusionOk="0">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6" name="Google Shape;199;p31"/>
            <p:cNvSpPr/>
            <p:nvPr/>
          </p:nvSpPr>
          <p:spPr>
            <a:xfrm>
              <a:off x="5711725" y="1951475"/>
              <a:ext cx="457525" cy="838350"/>
            </a:xfrm>
            <a:custGeom>
              <a:avLst/>
              <a:gdLst/>
              <a:ahLst/>
              <a:cxnLst/>
              <a:rect l="l" t="t" r="r" b="b"/>
              <a:pathLst>
                <a:path w="18301" h="33534" extrusionOk="0">
                  <a:moveTo>
                    <a:pt x="12200" y="6100"/>
                  </a:moveTo>
                  <a:lnTo>
                    <a:pt x="12200" y="27434"/>
                  </a:lnTo>
                  <a:lnTo>
                    <a:pt x="6100" y="27434"/>
                  </a:lnTo>
                  <a:lnTo>
                    <a:pt x="6100" y="6100"/>
                  </a:lnTo>
                  <a:close/>
                  <a:moveTo>
                    <a:pt x="1" y="0"/>
                  </a:moveTo>
                  <a:lnTo>
                    <a:pt x="1" y="33534"/>
                  </a:lnTo>
                  <a:lnTo>
                    <a:pt x="18300" y="33534"/>
                  </a:lnTo>
                  <a:lnTo>
                    <a:pt x="183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7" name="Google Shape;200;p31"/>
            <p:cNvSpPr/>
            <p:nvPr/>
          </p:nvSpPr>
          <p:spPr>
            <a:xfrm>
              <a:off x="6016725" y="2923550"/>
              <a:ext cx="152525" cy="152525"/>
            </a:xfrm>
            <a:custGeom>
              <a:avLst/>
              <a:gdLst/>
              <a:ahLst/>
              <a:cxnLst/>
              <a:rect l="l" t="t" r="r" b="b"/>
              <a:pathLst>
                <a:path w="6101" h="6101" extrusionOk="0">
                  <a:moveTo>
                    <a:pt x="0" y="0"/>
                  </a:moveTo>
                  <a:lnTo>
                    <a:pt x="0" y="6100"/>
                  </a:lnTo>
                  <a:lnTo>
                    <a:pt x="6100" y="6100"/>
                  </a:lnTo>
                  <a:lnTo>
                    <a:pt x="61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8" name="Google Shape;201;p31"/>
            <p:cNvSpPr/>
            <p:nvPr/>
          </p:nvSpPr>
          <p:spPr>
            <a:xfrm>
              <a:off x="5711725" y="2923550"/>
              <a:ext cx="152525" cy="152525"/>
            </a:xfrm>
            <a:custGeom>
              <a:avLst/>
              <a:gdLst/>
              <a:ahLst/>
              <a:cxnLst/>
              <a:rect l="l" t="t" r="r" b="b"/>
              <a:pathLst>
                <a:path w="6101" h="6101" extrusionOk="0">
                  <a:moveTo>
                    <a:pt x="1" y="0"/>
                  </a:moveTo>
                  <a:lnTo>
                    <a:pt x="1" y="6100"/>
                  </a:lnTo>
                  <a:lnTo>
                    <a:pt x="6100" y="6100"/>
                  </a:lnTo>
                  <a:lnTo>
                    <a:pt x="61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9" name="Google Shape;202;p31"/>
            <p:cNvSpPr/>
            <p:nvPr/>
          </p:nvSpPr>
          <p:spPr>
            <a:xfrm>
              <a:off x="6169225" y="4686650"/>
              <a:ext cx="233250" cy="152525"/>
            </a:xfrm>
            <a:custGeom>
              <a:avLst/>
              <a:gdLst/>
              <a:ahLst/>
              <a:cxnLst/>
              <a:rect l="l" t="t" r="r" b="b"/>
              <a:pathLst>
                <a:path w="9330" h="6101" extrusionOk="0">
                  <a:moveTo>
                    <a:pt x="0" y="0"/>
                  </a:moveTo>
                  <a:lnTo>
                    <a:pt x="0" y="6100"/>
                  </a:lnTo>
                  <a:lnTo>
                    <a:pt x="9330" y="6100"/>
                  </a:lnTo>
                  <a:lnTo>
                    <a:pt x="93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0" name="Google Shape;203;p31"/>
            <p:cNvSpPr/>
            <p:nvPr/>
          </p:nvSpPr>
          <p:spPr>
            <a:xfrm>
              <a:off x="6169225" y="4996525"/>
              <a:ext cx="233250" cy="152525"/>
            </a:xfrm>
            <a:custGeom>
              <a:avLst/>
              <a:gdLst/>
              <a:ahLst/>
              <a:cxnLst/>
              <a:rect l="l" t="t" r="r" b="b"/>
              <a:pathLst>
                <a:path w="9330" h="6101" extrusionOk="0">
                  <a:moveTo>
                    <a:pt x="0" y="1"/>
                  </a:moveTo>
                  <a:lnTo>
                    <a:pt x="0" y="6101"/>
                  </a:lnTo>
                  <a:lnTo>
                    <a:pt x="9330" y="6101"/>
                  </a:lnTo>
                  <a:lnTo>
                    <a:pt x="93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1" name="Google Shape;204;p31"/>
            <p:cNvSpPr/>
            <p:nvPr/>
          </p:nvSpPr>
          <p:spPr>
            <a:xfrm>
              <a:off x="6169225" y="5304800"/>
              <a:ext cx="233250" cy="152525"/>
            </a:xfrm>
            <a:custGeom>
              <a:avLst/>
              <a:gdLst/>
              <a:ahLst/>
              <a:cxnLst/>
              <a:rect l="l" t="t" r="r" b="b"/>
              <a:pathLst>
                <a:path w="9330" h="6101" extrusionOk="0">
                  <a:moveTo>
                    <a:pt x="0" y="0"/>
                  </a:moveTo>
                  <a:lnTo>
                    <a:pt x="0" y="6100"/>
                  </a:lnTo>
                  <a:lnTo>
                    <a:pt x="9330" y="6100"/>
                  </a:lnTo>
                  <a:lnTo>
                    <a:pt x="93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2" name="Google Shape;205;p31"/>
            <p:cNvSpPr/>
            <p:nvPr/>
          </p:nvSpPr>
          <p:spPr>
            <a:xfrm>
              <a:off x="6321725" y="3626500"/>
              <a:ext cx="80750" cy="152525"/>
            </a:xfrm>
            <a:custGeom>
              <a:avLst/>
              <a:gdLst/>
              <a:ahLst/>
              <a:cxnLst/>
              <a:rect l="l" t="t" r="r" b="b"/>
              <a:pathLst>
                <a:path w="3230" h="6101" extrusionOk="0">
                  <a:moveTo>
                    <a:pt x="0" y="1"/>
                  </a:moveTo>
                  <a:lnTo>
                    <a:pt x="0" y="6100"/>
                  </a:lnTo>
                  <a:lnTo>
                    <a:pt x="3230" y="6100"/>
                  </a:lnTo>
                  <a:lnTo>
                    <a:pt x="32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3" name="Google Shape;206;p31"/>
            <p:cNvSpPr/>
            <p:nvPr/>
          </p:nvSpPr>
          <p:spPr>
            <a:xfrm>
              <a:off x="6245050" y="558600"/>
              <a:ext cx="152525" cy="706250"/>
            </a:xfrm>
            <a:custGeom>
              <a:avLst/>
              <a:gdLst/>
              <a:ahLst/>
              <a:cxnLst/>
              <a:rect l="l" t="t" r="r" b="b"/>
              <a:pathLst>
                <a:path w="6101" h="28250" extrusionOk="0">
                  <a:moveTo>
                    <a:pt x="1" y="1"/>
                  </a:moveTo>
                  <a:lnTo>
                    <a:pt x="1" y="28249"/>
                  </a:lnTo>
                  <a:lnTo>
                    <a:pt x="6101" y="28249"/>
                  </a:lnTo>
                  <a:lnTo>
                    <a:pt x="61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4" name="Google Shape;207;p31"/>
            <p:cNvSpPr/>
            <p:nvPr/>
          </p:nvSpPr>
          <p:spPr>
            <a:xfrm>
              <a:off x="6245050" y="238125"/>
              <a:ext cx="152525" cy="168000"/>
            </a:xfrm>
            <a:custGeom>
              <a:avLst/>
              <a:gdLst/>
              <a:ahLst/>
              <a:cxnLst/>
              <a:rect l="l" t="t" r="r" b="b"/>
              <a:pathLst>
                <a:path w="6101" h="6720" extrusionOk="0">
                  <a:moveTo>
                    <a:pt x="1" y="0"/>
                  </a:moveTo>
                  <a:lnTo>
                    <a:pt x="1" y="6720"/>
                  </a:lnTo>
                  <a:lnTo>
                    <a:pt x="6101" y="6720"/>
                  </a:lnTo>
                  <a:lnTo>
                    <a:pt x="610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55" name="Google Shape;219;p31"/>
          <p:cNvGrpSpPr/>
          <p:nvPr/>
        </p:nvGrpSpPr>
        <p:grpSpPr>
          <a:xfrm>
            <a:off x="4109001" y="2294451"/>
            <a:ext cx="671590" cy="672851"/>
            <a:chOff x="1195500" y="238125"/>
            <a:chExt cx="5209425" cy="5219200"/>
          </a:xfrm>
          <a:solidFill>
            <a:schemeClr val="bg1"/>
          </a:solidFill>
        </p:grpSpPr>
        <p:sp>
          <p:nvSpPr>
            <p:cNvPr id="56" name="Google Shape;220;p31"/>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7" name="Google Shape;221;p31"/>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8" name="Google Shape;222;p31"/>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9" name="Google Shape;223;p31"/>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0" name="Google Shape;224;p31"/>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1" name="Google Shape;225;p31"/>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2" name="Google Shape;226;p31"/>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3" name="Google Shape;227;p31"/>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4" name="Google Shape;228;p31"/>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5" name="Google Shape;229;p31"/>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6" name="Google Shape;230;p31"/>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7" name="Google Shape;231;p31"/>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8" name="Google Shape;232;p31"/>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9" name="Google Shape;233;p31"/>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0" name="Google Shape;234;p31"/>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1" name="Google Shape;235;p31"/>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2" name="Google Shape;236;p31"/>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3" name="Google Shape;237;p31"/>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4" name="Google Shape;238;p31"/>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5" name="Google Shape;239;p31"/>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6" name="Google Shape;240;p31"/>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7" name="Google Shape;241;p31"/>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8" name="Google Shape;242;p31"/>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9" name="Google Shape;243;p31"/>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0" name="Google Shape;244;p31"/>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1" name="Google Shape;245;p31"/>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2" name="Google Shape;246;p31"/>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3" name="Google Shape;247;p31"/>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4" name="Google Shape;248;p31"/>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5" name="Google Shape;249;p31"/>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6" name="Google Shape;250;p31"/>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7" name="Google Shape;251;p31"/>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8" name="Google Shape;252;p31"/>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9" name="Google Shape;253;p31"/>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0" name="Google Shape;254;p31"/>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1" name="Google Shape;255;p31"/>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2" name="Google Shape;256;p31"/>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3" name="Google Shape;257;p31"/>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cxnSp>
        <p:nvCxnSpPr>
          <p:cNvPr id="94" name="Google Shape;258;p31"/>
          <p:cNvCxnSpPr/>
          <p:nvPr/>
        </p:nvCxnSpPr>
        <p:spPr>
          <a:xfrm>
            <a:off x="2410876" y="2674040"/>
            <a:ext cx="1013520" cy="0"/>
          </a:xfrm>
          <a:prstGeom prst="straightConnector1">
            <a:avLst/>
          </a:prstGeom>
          <a:noFill/>
          <a:ln w="19050" cap="flat" cmpd="sng">
            <a:solidFill>
              <a:schemeClr val="bg1"/>
            </a:solidFill>
            <a:prstDash val="solid"/>
            <a:round/>
            <a:headEnd type="oval" w="med" len="med"/>
            <a:tailEnd type="oval" w="med" len="med"/>
          </a:ln>
        </p:spPr>
      </p:cxnSp>
      <p:cxnSp>
        <p:nvCxnSpPr>
          <p:cNvPr id="95" name="Google Shape;259;p31"/>
          <p:cNvCxnSpPr/>
          <p:nvPr/>
        </p:nvCxnSpPr>
        <p:spPr>
          <a:xfrm>
            <a:off x="5310302" y="2660664"/>
            <a:ext cx="1061340" cy="0"/>
          </a:xfrm>
          <a:prstGeom prst="straightConnector1">
            <a:avLst/>
          </a:prstGeom>
          <a:noFill/>
          <a:ln w="19050" cap="flat" cmpd="sng">
            <a:solidFill>
              <a:schemeClr val="bg1"/>
            </a:solidFill>
            <a:prstDash val="solid"/>
            <a:round/>
            <a:headEnd type="oval" w="med" len="med"/>
            <a:tailEnd type="oval" w="med" len="med"/>
          </a:ln>
        </p:spPr>
      </p:cxnSp>
      <p:grpSp>
        <p:nvGrpSpPr>
          <p:cNvPr id="96" name="Google Shape;260;p31"/>
          <p:cNvGrpSpPr/>
          <p:nvPr/>
        </p:nvGrpSpPr>
        <p:grpSpPr>
          <a:xfrm>
            <a:off x="1119639" y="2239660"/>
            <a:ext cx="752799" cy="719238"/>
            <a:chOff x="1728010" y="728848"/>
            <a:chExt cx="4144381" cy="4144381"/>
          </a:xfrm>
          <a:solidFill>
            <a:schemeClr val="bg1"/>
          </a:solidFill>
        </p:grpSpPr>
        <p:sp>
          <p:nvSpPr>
            <p:cNvPr id="97"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8"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9"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0"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1"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2"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3"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4"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5"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6"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7"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8"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9"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0"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1"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2"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3"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4"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5"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6"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7"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8"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9"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20"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21"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22"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23"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24"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25"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26"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27"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28"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29"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0"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1"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2"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3"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4"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5"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6"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7"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8"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9"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40"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41"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42"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43"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44"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45"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46"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47"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48"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49" name="Google Shape;318;p31"/>
            <p:cNvSpPr/>
            <p:nvPr/>
          </p:nvSpPr>
          <p:spPr>
            <a:xfrm>
              <a:off x="1728010" y="728848"/>
              <a:ext cx="4144381" cy="4144381"/>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150" name="Google Shape;355;p31"/>
          <p:cNvGrpSpPr/>
          <p:nvPr/>
        </p:nvGrpSpPr>
        <p:grpSpPr>
          <a:xfrm>
            <a:off x="7194930" y="2427884"/>
            <a:ext cx="299219" cy="317788"/>
            <a:chOff x="1343100" y="238125"/>
            <a:chExt cx="4914225" cy="5219200"/>
          </a:xfrm>
          <a:solidFill>
            <a:schemeClr val="bg1"/>
          </a:solidFill>
        </p:grpSpPr>
        <p:sp>
          <p:nvSpPr>
            <p:cNvPr id="151" name="Google Shape;356;p31"/>
            <p:cNvSpPr/>
            <p:nvPr/>
          </p:nvSpPr>
          <p:spPr>
            <a:xfrm>
              <a:off x="4110900" y="2914575"/>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52" name="Google Shape;357;p31"/>
            <p:cNvSpPr/>
            <p:nvPr/>
          </p:nvSpPr>
          <p:spPr>
            <a:xfrm>
              <a:off x="4416725" y="2914575"/>
              <a:ext cx="153325" cy="153325"/>
            </a:xfrm>
            <a:custGeom>
              <a:avLst/>
              <a:gdLst/>
              <a:ahLst/>
              <a:cxnLst/>
              <a:rect l="l" t="t" r="r" b="b"/>
              <a:pathLst>
                <a:path w="6133" h="6133" extrusionOk="0">
                  <a:moveTo>
                    <a:pt x="0" y="0"/>
                  </a:moveTo>
                  <a:lnTo>
                    <a:pt x="0"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53" name="Google Shape;358;p31"/>
            <p:cNvSpPr/>
            <p:nvPr/>
          </p:nvSpPr>
          <p:spPr>
            <a:xfrm>
              <a:off x="3193475" y="2914575"/>
              <a:ext cx="153325" cy="153325"/>
            </a:xfrm>
            <a:custGeom>
              <a:avLst/>
              <a:gdLst/>
              <a:ahLst/>
              <a:cxnLst/>
              <a:rect l="l" t="t" r="r" b="b"/>
              <a:pathLst>
                <a:path w="6133" h="6133" extrusionOk="0">
                  <a:moveTo>
                    <a:pt x="0" y="0"/>
                  </a:moveTo>
                  <a:lnTo>
                    <a:pt x="0"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54" name="Google Shape;359;p31"/>
            <p:cNvSpPr/>
            <p:nvPr/>
          </p:nvSpPr>
          <p:spPr>
            <a:xfrm>
              <a:off x="3499275" y="2914575"/>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55" name="Google Shape;360;p31"/>
            <p:cNvSpPr/>
            <p:nvPr/>
          </p:nvSpPr>
          <p:spPr>
            <a:xfrm>
              <a:off x="3346775" y="3220375"/>
              <a:ext cx="152525" cy="153350"/>
            </a:xfrm>
            <a:custGeom>
              <a:avLst/>
              <a:gdLst/>
              <a:ahLst/>
              <a:cxnLst/>
              <a:rect l="l" t="t" r="r" b="b"/>
              <a:pathLst>
                <a:path w="6101" h="6134" extrusionOk="0">
                  <a:moveTo>
                    <a:pt x="1" y="1"/>
                  </a:moveTo>
                  <a:lnTo>
                    <a:pt x="1" y="6133"/>
                  </a:lnTo>
                  <a:lnTo>
                    <a:pt x="6101" y="6133"/>
                  </a:lnTo>
                  <a:lnTo>
                    <a:pt x="61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56" name="Google Shape;361;p31"/>
            <p:cNvSpPr/>
            <p:nvPr/>
          </p:nvSpPr>
          <p:spPr>
            <a:xfrm>
              <a:off x="3652600" y="3220375"/>
              <a:ext cx="152525" cy="153350"/>
            </a:xfrm>
            <a:custGeom>
              <a:avLst/>
              <a:gdLst/>
              <a:ahLst/>
              <a:cxnLst/>
              <a:rect l="l" t="t" r="r" b="b"/>
              <a:pathLst>
                <a:path w="6101" h="6134" extrusionOk="0">
                  <a:moveTo>
                    <a:pt x="0" y="1"/>
                  </a:moveTo>
                  <a:lnTo>
                    <a:pt x="0" y="6133"/>
                  </a:lnTo>
                  <a:lnTo>
                    <a:pt x="6100" y="6133"/>
                  </a:lnTo>
                  <a:lnTo>
                    <a:pt x="61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57" name="Google Shape;362;p31"/>
            <p:cNvSpPr/>
            <p:nvPr/>
          </p:nvSpPr>
          <p:spPr>
            <a:xfrm>
              <a:off x="3958400" y="3220375"/>
              <a:ext cx="152525" cy="153350"/>
            </a:xfrm>
            <a:custGeom>
              <a:avLst/>
              <a:gdLst/>
              <a:ahLst/>
              <a:cxnLst/>
              <a:rect l="l" t="t" r="r" b="b"/>
              <a:pathLst>
                <a:path w="6101" h="6134" extrusionOk="0">
                  <a:moveTo>
                    <a:pt x="1" y="1"/>
                  </a:moveTo>
                  <a:lnTo>
                    <a:pt x="1" y="6133"/>
                  </a:lnTo>
                  <a:lnTo>
                    <a:pt x="6101" y="6133"/>
                  </a:lnTo>
                  <a:lnTo>
                    <a:pt x="61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58" name="Google Shape;363;p31"/>
            <p:cNvSpPr/>
            <p:nvPr/>
          </p:nvSpPr>
          <p:spPr>
            <a:xfrm>
              <a:off x="4264225" y="3220375"/>
              <a:ext cx="152525" cy="153350"/>
            </a:xfrm>
            <a:custGeom>
              <a:avLst/>
              <a:gdLst/>
              <a:ahLst/>
              <a:cxnLst/>
              <a:rect l="l" t="t" r="r" b="b"/>
              <a:pathLst>
                <a:path w="6101" h="6134" extrusionOk="0">
                  <a:moveTo>
                    <a:pt x="0" y="1"/>
                  </a:moveTo>
                  <a:lnTo>
                    <a:pt x="0" y="6133"/>
                  </a:lnTo>
                  <a:lnTo>
                    <a:pt x="6100" y="6133"/>
                  </a:lnTo>
                  <a:lnTo>
                    <a:pt x="61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59" name="Google Shape;364;p31"/>
            <p:cNvSpPr/>
            <p:nvPr/>
          </p:nvSpPr>
          <p:spPr>
            <a:xfrm>
              <a:off x="3346775" y="2608750"/>
              <a:ext cx="152525" cy="153350"/>
            </a:xfrm>
            <a:custGeom>
              <a:avLst/>
              <a:gdLst/>
              <a:ahLst/>
              <a:cxnLst/>
              <a:rect l="l" t="t" r="r" b="b"/>
              <a:pathLst>
                <a:path w="6101" h="6134" extrusionOk="0">
                  <a:moveTo>
                    <a:pt x="1" y="1"/>
                  </a:moveTo>
                  <a:lnTo>
                    <a:pt x="1" y="6133"/>
                  </a:lnTo>
                  <a:lnTo>
                    <a:pt x="6101" y="6133"/>
                  </a:lnTo>
                  <a:lnTo>
                    <a:pt x="61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0" name="Google Shape;365;p31"/>
            <p:cNvSpPr/>
            <p:nvPr/>
          </p:nvSpPr>
          <p:spPr>
            <a:xfrm>
              <a:off x="3652600" y="2608750"/>
              <a:ext cx="152525" cy="153350"/>
            </a:xfrm>
            <a:custGeom>
              <a:avLst/>
              <a:gdLst/>
              <a:ahLst/>
              <a:cxnLst/>
              <a:rect l="l" t="t" r="r" b="b"/>
              <a:pathLst>
                <a:path w="6101" h="6134" extrusionOk="0">
                  <a:moveTo>
                    <a:pt x="0" y="1"/>
                  </a:moveTo>
                  <a:lnTo>
                    <a:pt x="0" y="6133"/>
                  </a:lnTo>
                  <a:lnTo>
                    <a:pt x="6100" y="6133"/>
                  </a:lnTo>
                  <a:lnTo>
                    <a:pt x="61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1" name="Google Shape;366;p31"/>
            <p:cNvSpPr/>
            <p:nvPr/>
          </p:nvSpPr>
          <p:spPr>
            <a:xfrm>
              <a:off x="3958400" y="2608750"/>
              <a:ext cx="152525" cy="153350"/>
            </a:xfrm>
            <a:custGeom>
              <a:avLst/>
              <a:gdLst/>
              <a:ahLst/>
              <a:cxnLst/>
              <a:rect l="l" t="t" r="r" b="b"/>
              <a:pathLst>
                <a:path w="6101" h="6134" extrusionOk="0">
                  <a:moveTo>
                    <a:pt x="1" y="1"/>
                  </a:moveTo>
                  <a:lnTo>
                    <a:pt x="1" y="6133"/>
                  </a:lnTo>
                  <a:lnTo>
                    <a:pt x="6101" y="6133"/>
                  </a:lnTo>
                  <a:lnTo>
                    <a:pt x="61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2" name="Google Shape;367;p31"/>
            <p:cNvSpPr/>
            <p:nvPr/>
          </p:nvSpPr>
          <p:spPr>
            <a:xfrm>
              <a:off x="4264225" y="2608750"/>
              <a:ext cx="152525" cy="153350"/>
            </a:xfrm>
            <a:custGeom>
              <a:avLst/>
              <a:gdLst/>
              <a:ahLst/>
              <a:cxnLst/>
              <a:rect l="l" t="t" r="r" b="b"/>
              <a:pathLst>
                <a:path w="6101" h="6134" extrusionOk="0">
                  <a:moveTo>
                    <a:pt x="0" y="1"/>
                  </a:moveTo>
                  <a:lnTo>
                    <a:pt x="0" y="6133"/>
                  </a:lnTo>
                  <a:lnTo>
                    <a:pt x="6100" y="6133"/>
                  </a:lnTo>
                  <a:lnTo>
                    <a:pt x="61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3" name="Google Shape;368;p31"/>
            <p:cNvSpPr/>
            <p:nvPr/>
          </p:nvSpPr>
          <p:spPr>
            <a:xfrm>
              <a:off x="3499275" y="3526200"/>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4" name="Google Shape;369;p31"/>
            <p:cNvSpPr/>
            <p:nvPr/>
          </p:nvSpPr>
          <p:spPr>
            <a:xfrm>
              <a:off x="3805100" y="3526200"/>
              <a:ext cx="153325" cy="153325"/>
            </a:xfrm>
            <a:custGeom>
              <a:avLst/>
              <a:gdLst/>
              <a:ahLst/>
              <a:cxnLst/>
              <a:rect l="l" t="t" r="r" b="b"/>
              <a:pathLst>
                <a:path w="6133" h="6133" extrusionOk="0">
                  <a:moveTo>
                    <a:pt x="0" y="0"/>
                  </a:moveTo>
                  <a:lnTo>
                    <a:pt x="0"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5" name="Google Shape;370;p31"/>
            <p:cNvSpPr/>
            <p:nvPr/>
          </p:nvSpPr>
          <p:spPr>
            <a:xfrm>
              <a:off x="4110900" y="3526200"/>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6" name="Google Shape;371;p31"/>
            <p:cNvSpPr/>
            <p:nvPr/>
          </p:nvSpPr>
          <p:spPr>
            <a:xfrm>
              <a:off x="3499275" y="2302950"/>
              <a:ext cx="153350" cy="152525"/>
            </a:xfrm>
            <a:custGeom>
              <a:avLst/>
              <a:gdLst/>
              <a:ahLst/>
              <a:cxnLst/>
              <a:rect l="l" t="t" r="r" b="b"/>
              <a:pathLst>
                <a:path w="6134" h="6101" extrusionOk="0">
                  <a:moveTo>
                    <a:pt x="1" y="0"/>
                  </a:moveTo>
                  <a:lnTo>
                    <a:pt x="1" y="6100"/>
                  </a:lnTo>
                  <a:lnTo>
                    <a:pt x="6133" y="6100"/>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7" name="Google Shape;372;p31"/>
            <p:cNvSpPr/>
            <p:nvPr/>
          </p:nvSpPr>
          <p:spPr>
            <a:xfrm>
              <a:off x="3805100" y="2302950"/>
              <a:ext cx="153325" cy="152525"/>
            </a:xfrm>
            <a:custGeom>
              <a:avLst/>
              <a:gdLst/>
              <a:ahLst/>
              <a:cxnLst/>
              <a:rect l="l" t="t" r="r" b="b"/>
              <a:pathLst>
                <a:path w="6133" h="6101" extrusionOk="0">
                  <a:moveTo>
                    <a:pt x="0" y="0"/>
                  </a:moveTo>
                  <a:lnTo>
                    <a:pt x="0" y="6100"/>
                  </a:lnTo>
                  <a:lnTo>
                    <a:pt x="6133" y="6100"/>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8" name="Google Shape;373;p31"/>
            <p:cNvSpPr/>
            <p:nvPr/>
          </p:nvSpPr>
          <p:spPr>
            <a:xfrm>
              <a:off x="4110900" y="2302950"/>
              <a:ext cx="153350" cy="152525"/>
            </a:xfrm>
            <a:custGeom>
              <a:avLst/>
              <a:gdLst/>
              <a:ahLst/>
              <a:cxnLst/>
              <a:rect l="l" t="t" r="r" b="b"/>
              <a:pathLst>
                <a:path w="6134" h="6101" extrusionOk="0">
                  <a:moveTo>
                    <a:pt x="1" y="0"/>
                  </a:moveTo>
                  <a:lnTo>
                    <a:pt x="1" y="6100"/>
                  </a:lnTo>
                  <a:lnTo>
                    <a:pt x="6133" y="6100"/>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9" name="Google Shape;374;p31"/>
            <p:cNvSpPr/>
            <p:nvPr/>
          </p:nvSpPr>
          <p:spPr>
            <a:xfrm>
              <a:off x="2505200" y="3985325"/>
              <a:ext cx="153325" cy="152525"/>
            </a:xfrm>
            <a:custGeom>
              <a:avLst/>
              <a:gdLst/>
              <a:ahLst/>
              <a:cxnLst/>
              <a:rect l="l" t="t" r="r" b="b"/>
              <a:pathLst>
                <a:path w="6133" h="6101" extrusionOk="0">
                  <a:moveTo>
                    <a:pt x="0" y="0"/>
                  </a:moveTo>
                  <a:lnTo>
                    <a:pt x="0" y="6100"/>
                  </a:lnTo>
                  <a:lnTo>
                    <a:pt x="6133" y="6100"/>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0" name="Google Shape;375;p31"/>
            <p:cNvSpPr/>
            <p:nvPr/>
          </p:nvSpPr>
          <p:spPr>
            <a:xfrm>
              <a:off x="1791625" y="1461350"/>
              <a:ext cx="4180275" cy="3384350"/>
            </a:xfrm>
            <a:custGeom>
              <a:avLst/>
              <a:gdLst/>
              <a:ahLst/>
              <a:cxnLst/>
              <a:rect l="l" t="t" r="r" b="b"/>
              <a:pathLst>
                <a:path w="167211" h="135374" extrusionOk="0">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1" name="Google Shape;376;p31"/>
            <p:cNvSpPr/>
            <p:nvPr/>
          </p:nvSpPr>
          <p:spPr>
            <a:xfrm>
              <a:off x="1970225" y="4367775"/>
              <a:ext cx="688300" cy="152525"/>
            </a:xfrm>
            <a:custGeom>
              <a:avLst/>
              <a:gdLst/>
              <a:ahLst/>
              <a:cxnLst/>
              <a:rect l="l" t="t" r="r" b="b"/>
              <a:pathLst>
                <a:path w="27532" h="6101" extrusionOk="0">
                  <a:moveTo>
                    <a:pt x="1" y="1"/>
                  </a:moveTo>
                  <a:lnTo>
                    <a:pt x="1" y="6101"/>
                  </a:lnTo>
                  <a:lnTo>
                    <a:pt x="27532" y="6101"/>
                  </a:lnTo>
                  <a:lnTo>
                    <a:pt x="275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2" name="Google Shape;377;p31"/>
            <p:cNvSpPr/>
            <p:nvPr/>
          </p:nvSpPr>
          <p:spPr>
            <a:xfrm>
              <a:off x="1664425" y="4367775"/>
              <a:ext cx="152525" cy="152525"/>
            </a:xfrm>
            <a:custGeom>
              <a:avLst/>
              <a:gdLst/>
              <a:ahLst/>
              <a:cxnLst/>
              <a:rect l="l" t="t" r="r" b="b"/>
              <a:pathLst>
                <a:path w="6101" h="6101" extrusionOk="0">
                  <a:moveTo>
                    <a:pt x="0" y="1"/>
                  </a:moveTo>
                  <a:lnTo>
                    <a:pt x="0" y="6101"/>
                  </a:lnTo>
                  <a:lnTo>
                    <a:pt x="6100" y="6101"/>
                  </a:lnTo>
                  <a:lnTo>
                    <a:pt x="61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3" name="Google Shape;378;p31"/>
            <p:cNvSpPr/>
            <p:nvPr/>
          </p:nvSpPr>
          <p:spPr>
            <a:xfrm>
              <a:off x="1664425" y="4673600"/>
              <a:ext cx="381675" cy="152525"/>
            </a:xfrm>
            <a:custGeom>
              <a:avLst/>
              <a:gdLst/>
              <a:ahLst/>
              <a:cxnLst/>
              <a:rect l="l" t="t" r="r" b="b"/>
              <a:pathLst>
                <a:path w="15267" h="6101" extrusionOk="0">
                  <a:moveTo>
                    <a:pt x="0" y="0"/>
                  </a:moveTo>
                  <a:lnTo>
                    <a:pt x="0" y="6100"/>
                  </a:lnTo>
                  <a:lnTo>
                    <a:pt x="15266" y="6100"/>
                  </a:lnTo>
                  <a:lnTo>
                    <a:pt x="152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4" name="Google Shape;379;p31"/>
            <p:cNvSpPr/>
            <p:nvPr/>
          </p:nvSpPr>
          <p:spPr>
            <a:xfrm>
              <a:off x="2199375" y="4673600"/>
              <a:ext cx="153350" cy="152525"/>
            </a:xfrm>
            <a:custGeom>
              <a:avLst/>
              <a:gdLst/>
              <a:ahLst/>
              <a:cxnLst/>
              <a:rect l="l" t="t" r="r" b="b"/>
              <a:pathLst>
                <a:path w="6134" h="6101" extrusionOk="0">
                  <a:moveTo>
                    <a:pt x="1" y="0"/>
                  </a:moveTo>
                  <a:lnTo>
                    <a:pt x="1" y="6100"/>
                  </a:lnTo>
                  <a:lnTo>
                    <a:pt x="6133" y="6100"/>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5" name="Google Shape;380;p31"/>
            <p:cNvSpPr/>
            <p:nvPr/>
          </p:nvSpPr>
          <p:spPr>
            <a:xfrm>
              <a:off x="2505200" y="4673600"/>
              <a:ext cx="153325" cy="152525"/>
            </a:xfrm>
            <a:custGeom>
              <a:avLst/>
              <a:gdLst/>
              <a:ahLst/>
              <a:cxnLst/>
              <a:rect l="l" t="t" r="r" b="b"/>
              <a:pathLst>
                <a:path w="6133" h="6101" extrusionOk="0">
                  <a:moveTo>
                    <a:pt x="0" y="0"/>
                  </a:moveTo>
                  <a:lnTo>
                    <a:pt x="0" y="6100"/>
                  </a:lnTo>
                  <a:lnTo>
                    <a:pt x="6133" y="6100"/>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6" name="Google Shape;381;p31"/>
            <p:cNvSpPr/>
            <p:nvPr/>
          </p:nvSpPr>
          <p:spPr>
            <a:xfrm>
              <a:off x="1664425" y="4979400"/>
              <a:ext cx="994100" cy="152525"/>
            </a:xfrm>
            <a:custGeom>
              <a:avLst/>
              <a:gdLst/>
              <a:ahLst/>
              <a:cxnLst/>
              <a:rect l="l" t="t" r="r" b="b"/>
              <a:pathLst>
                <a:path w="39764" h="6101" extrusionOk="0">
                  <a:moveTo>
                    <a:pt x="0" y="1"/>
                  </a:moveTo>
                  <a:lnTo>
                    <a:pt x="0" y="6101"/>
                  </a:lnTo>
                  <a:lnTo>
                    <a:pt x="39764" y="6101"/>
                  </a:lnTo>
                  <a:lnTo>
                    <a:pt x="397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7" name="Google Shape;382;p31"/>
            <p:cNvSpPr/>
            <p:nvPr/>
          </p:nvSpPr>
          <p:spPr>
            <a:xfrm>
              <a:off x="4799175" y="4692350"/>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8" name="Google Shape;383;p31"/>
            <p:cNvSpPr/>
            <p:nvPr/>
          </p:nvSpPr>
          <p:spPr>
            <a:xfrm>
              <a:off x="5105000" y="4692350"/>
              <a:ext cx="1152325" cy="153350"/>
            </a:xfrm>
            <a:custGeom>
              <a:avLst/>
              <a:gdLst/>
              <a:ahLst/>
              <a:cxnLst/>
              <a:rect l="l" t="t" r="r" b="b"/>
              <a:pathLst>
                <a:path w="46093" h="6134" extrusionOk="0">
                  <a:moveTo>
                    <a:pt x="0" y="1"/>
                  </a:moveTo>
                  <a:lnTo>
                    <a:pt x="0" y="6133"/>
                  </a:lnTo>
                  <a:lnTo>
                    <a:pt x="46092" y="6133"/>
                  </a:lnTo>
                  <a:lnTo>
                    <a:pt x="460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9" name="Google Shape;384;p31"/>
            <p:cNvSpPr/>
            <p:nvPr/>
          </p:nvSpPr>
          <p:spPr>
            <a:xfrm>
              <a:off x="5105000" y="4998175"/>
              <a:ext cx="153325" cy="153325"/>
            </a:xfrm>
            <a:custGeom>
              <a:avLst/>
              <a:gdLst/>
              <a:ahLst/>
              <a:cxnLst/>
              <a:rect l="l" t="t" r="r" b="b"/>
              <a:pathLst>
                <a:path w="6133" h="6133" extrusionOk="0">
                  <a:moveTo>
                    <a:pt x="0" y="0"/>
                  </a:moveTo>
                  <a:lnTo>
                    <a:pt x="0"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0" name="Google Shape;385;p31"/>
            <p:cNvSpPr/>
            <p:nvPr/>
          </p:nvSpPr>
          <p:spPr>
            <a:xfrm>
              <a:off x="5410800" y="4998175"/>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1" name="Google Shape;386;p31"/>
            <p:cNvSpPr/>
            <p:nvPr/>
          </p:nvSpPr>
          <p:spPr>
            <a:xfrm>
              <a:off x="5717425" y="4998175"/>
              <a:ext cx="539900" cy="153325"/>
            </a:xfrm>
            <a:custGeom>
              <a:avLst/>
              <a:gdLst/>
              <a:ahLst/>
              <a:cxnLst/>
              <a:rect l="l" t="t" r="r" b="b"/>
              <a:pathLst>
                <a:path w="21596" h="6133" extrusionOk="0">
                  <a:moveTo>
                    <a:pt x="1" y="0"/>
                  </a:moveTo>
                  <a:lnTo>
                    <a:pt x="1" y="6133"/>
                  </a:lnTo>
                  <a:lnTo>
                    <a:pt x="21595" y="6133"/>
                  </a:lnTo>
                  <a:lnTo>
                    <a:pt x="2159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2" name="Google Shape;387;p31"/>
            <p:cNvSpPr/>
            <p:nvPr/>
          </p:nvSpPr>
          <p:spPr>
            <a:xfrm>
              <a:off x="5105000" y="5303975"/>
              <a:ext cx="846500" cy="153350"/>
            </a:xfrm>
            <a:custGeom>
              <a:avLst/>
              <a:gdLst/>
              <a:ahLst/>
              <a:cxnLst/>
              <a:rect l="l" t="t" r="r" b="b"/>
              <a:pathLst>
                <a:path w="33860" h="6134" extrusionOk="0">
                  <a:moveTo>
                    <a:pt x="0" y="1"/>
                  </a:moveTo>
                  <a:lnTo>
                    <a:pt x="0" y="6133"/>
                  </a:lnTo>
                  <a:lnTo>
                    <a:pt x="33860" y="6133"/>
                  </a:lnTo>
                  <a:lnTo>
                    <a:pt x="3386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3" name="Google Shape;388;p31"/>
            <p:cNvSpPr/>
            <p:nvPr/>
          </p:nvSpPr>
          <p:spPr>
            <a:xfrm>
              <a:off x="6104800" y="5303975"/>
              <a:ext cx="152525" cy="153350"/>
            </a:xfrm>
            <a:custGeom>
              <a:avLst/>
              <a:gdLst/>
              <a:ahLst/>
              <a:cxnLst/>
              <a:rect l="l" t="t" r="r" b="b"/>
              <a:pathLst>
                <a:path w="6101" h="6134" extrusionOk="0">
                  <a:moveTo>
                    <a:pt x="0" y="1"/>
                  </a:moveTo>
                  <a:lnTo>
                    <a:pt x="0" y="6133"/>
                  </a:lnTo>
                  <a:lnTo>
                    <a:pt x="6100" y="6133"/>
                  </a:lnTo>
                  <a:lnTo>
                    <a:pt x="61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4" name="Google Shape;389;p31"/>
            <p:cNvSpPr/>
            <p:nvPr/>
          </p:nvSpPr>
          <p:spPr>
            <a:xfrm>
              <a:off x="3805100" y="1155550"/>
              <a:ext cx="153325" cy="153325"/>
            </a:xfrm>
            <a:custGeom>
              <a:avLst/>
              <a:gdLst/>
              <a:ahLst/>
              <a:cxnLst/>
              <a:rect l="l" t="t" r="r" b="b"/>
              <a:pathLst>
                <a:path w="6133" h="6133" extrusionOk="0">
                  <a:moveTo>
                    <a:pt x="0" y="0"/>
                  </a:moveTo>
                  <a:lnTo>
                    <a:pt x="0"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5" name="Google Shape;390;p31"/>
            <p:cNvSpPr/>
            <p:nvPr/>
          </p:nvSpPr>
          <p:spPr>
            <a:xfrm>
              <a:off x="3805100" y="238125"/>
              <a:ext cx="153325" cy="153325"/>
            </a:xfrm>
            <a:custGeom>
              <a:avLst/>
              <a:gdLst/>
              <a:ahLst/>
              <a:cxnLst/>
              <a:rect l="l" t="t" r="r" b="b"/>
              <a:pathLst>
                <a:path w="6133" h="6133" extrusionOk="0">
                  <a:moveTo>
                    <a:pt x="0" y="0"/>
                  </a:moveTo>
                  <a:lnTo>
                    <a:pt x="0"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6" name="Google Shape;391;p31"/>
            <p:cNvSpPr/>
            <p:nvPr/>
          </p:nvSpPr>
          <p:spPr>
            <a:xfrm>
              <a:off x="4110900" y="238125"/>
              <a:ext cx="841625" cy="153325"/>
            </a:xfrm>
            <a:custGeom>
              <a:avLst/>
              <a:gdLst/>
              <a:ahLst/>
              <a:cxnLst/>
              <a:rect l="l" t="t" r="r" b="b"/>
              <a:pathLst>
                <a:path w="33665" h="6133" extrusionOk="0">
                  <a:moveTo>
                    <a:pt x="1" y="0"/>
                  </a:moveTo>
                  <a:lnTo>
                    <a:pt x="1" y="6133"/>
                  </a:lnTo>
                  <a:lnTo>
                    <a:pt x="33664" y="6133"/>
                  </a:lnTo>
                  <a:lnTo>
                    <a:pt x="336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7" name="Google Shape;392;p31"/>
            <p:cNvSpPr/>
            <p:nvPr/>
          </p:nvSpPr>
          <p:spPr>
            <a:xfrm>
              <a:off x="3805100" y="543925"/>
              <a:ext cx="535800" cy="153325"/>
            </a:xfrm>
            <a:custGeom>
              <a:avLst/>
              <a:gdLst/>
              <a:ahLst/>
              <a:cxnLst/>
              <a:rect l="l" t="t" r="r" b="b"/>
              <a:pathLst>
                <a:path w="21432" h="6133" extrusionOk="0">
                  <a:moveTo>
                    <a:pt x="0" y="0"/>
                  </a:moveTo>
                  <a:lnTo>
                    <a:pt x="0" y="6133"/>
                  </a:lnTo>
                  <a:lnTo>
                    <a:pt x="21432" y="6133"/>
                  </a:lnTo>
                  <a:lnTo>
                    <a:pt x="214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8" name="Google Shape;393;p31"/>
            <p:cNvSpPr/>
            <p:nvPr/>
          </p:nvSpPr>
          <p:spPr>
            <a:xfrm>
              <a:off x="4493375" y="543925"/>
              <a:ext cx="153325" cy="153325"/>
            </a:xfrm>
            <a:custGeom>
              <a:avLst/>
              <a:gdLst/>
              <a:ahLst/>
              <a:cxnLst/>
              <a:rect l="l" t="t" r="r" b="b"/>
              <a:pathLst>
                <a:path w="6133" h="6133" extrusionOk="0">
                  <a:moveTo>
                    <a:pt x="0" y="0"/>
                  </a:moveTo>
                  <a:lnTo>
                    <a:pt x="0"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9" name="Google Shape;394;p31"/>
            <p:cNvSpPr/>
            <p:nvPr/>
          </p:nvSpPr>
          <p:spPr>
            <a:xfrm>
              <a:off x="4799175" y="543925"/>
              <a:ext cx="153350" cy="153325"/>
            </a:xfrm>
            <a:custGeom>
              <a:avLst/>
              <a:gdLst/>
              <a:ahLst/>
              <a:cxnLst/>
              <a:rect l="l" t="t" r="r" b="b"/>
              <a:pathLst>
                <a:path w="6134" h="6133" extrusionOk="0">
                  <a:moveTo>
                    <a:pt x="1" y="0"/>
                  </a:moveTo>
                  <a:lnTo>
                    <a:pt x="1" y="6133"/>
                  </a:lnTo>
                  <a:lnTo>
                    <a:pt x="6133" y="6133"/>
                  </a:lnTo>
                  <a:lnTo>
                    <a:pt x="61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0" name="Google Shape;395;p31"/>
            <p:cNvSpPr/>
            <p:nvPr/>
          </p:nvSpPr>
          <p:spPr>
            <a:xfrm>
              <a:off x="3805100" y="849725"/>
              <a:ext cx="841600" cy="153350"/>
            </a:xfrm>
            <a:custGeom>
              <a:avLst/>
              <a:gdLst/>
              <a:ahLst/>
              <a:cxnLst/>
              <a:rect l="l" t="t" r="r" b="b"/>
              <a:pathLst>
                <a:path w="33664" h="6134" extrusionOk="0">
                  <a:moveTo>
                    <a:pt x="0" y="1"/>
                  </a:moveTo>
                  <a:lnTo>
                    <a:pt x="0" y="6133"/>
                  </a:lnTo>
                  <a:lnTo>
                    <a:pt x="33664" y="6133"/>
                  </a:lnTo>
                  <a:lnTo>
                    <a:pt x="336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1" name="Google Shape;396;p31"/>
            <p:cNvSpPr/>
            <p:nvPr/>
          </p:nvSpPr>
          <p:spPr>
            <a:xfrm>
              <a:off x="4799175" y="849725"/>
              <a:ext cx="153350" cy="153350"/>
            </a:xfrm>
            <a:custGeom>
              <a:avLst/>
              <a:gdLst/>
              <a:ahLst/>
              <a:cxnLst/>
              <a:rect l="l" t="t" r="r" b="b"/>
              <a:pathLst>
                <a:path w="6134" h="6134" extrusionOk="0">
                  <a:moveTo>
                    <a:pt x="1" y="1"/>
                  </a:moveTo>
                  <a:lnTo>
                    <a:pt x="1" y="6133"/>
                  </a:lnTo>
                  <a:lnTo>
                    <a:pt x="6133" y="6133"/>
                  </a:lnTo>
                  <a:lnTo>
                    <a:pt x="61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2" name="Google Shape;397;p31"/>
            <p:cNvSpPr/>
            <p:nvPr/>
          </p:nvSpPr>
          <p:spPr>
            <a:xfrm>
              <a:off x="2276050" y="2914575"/>
              <a:ext cx="152500" cy="153325"/>
            </a:xfrm>
            <a:custGeom>
              <a:avLst/>
              <a:gdLst/>
              <a:ahLst/>
              <a:cxnLst/>
              <a:rect l="l" t="t" r="r" b="b"/>
              <a:pathLst>
                <a:path w="6100" h="6133" extrusionOk="0">
                  <a:moveTo>
                    <a:pt x="0" y="0"/>
                  </a:moveTo>
                  <a:lnTo>
                    <a:pt x="0" y="6133"/>
                  </a:lnTo>
                  <a:lnTo>
                    <a:pt x="6100" y="6133"/>
                  </a:lnTo>
                  <a:lnTo>
                    <a:pt x="61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3" name="Google Shape;398;p31"/>
            <p:cNvSpPr/>
            <p:nvPr/>
          </p:nvSpPr>
          <p:spPr>
            <a:xfrm>
              <a:off x="5334975" y="2914575"/>
              <a:ext cx="152525" cy="153325"/>
            </a:xfrm>
            <a:custGeom>
              <a:avLst/>
              <a:gdLst/>
              <a:ahLst/>
              <a:cxnLst/>
              <a:rect l="l" t="t" r="r" b="b"/>
              <a:pathLst>
                <a:path w="6101" h="6133" extrusionOk="0">
                  <a:moveTo>
                    <a:pt x="0" y="0"/>
                  </a:moveTo>
                  <a:lnTo>
                    <a:pt x="0" y="6133"/>
                  </a:lnTo>
                  <a:lnTo>
                    <a:pt x="6100" y="6133"/>
                  </a:lnTo>
                  <a:lnTo>
                    <a:pt x="61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4" name="Google Shape;399;p31"/>
            <p:cNvSpPr/>
            <p:nvPr/>
          </p:nvSpPr>
          <p:spPr>
            <a:xfrm>
              <a:off x="1343100" y="4367775"/>
              <a:ext cx="168025" cy="152525"/>
            </a:xfrm>
            <a:custGeom>
              <a:avLst/>
              <a:gdLst/>
              <a:ahLst/>
              <a:cxnLst/>
              <a:rect l="l" t="t" r="r" b="b"/>
              <a:pathLst>
                <a:path w="6721" h="6101" extrusionOk="0">
                  <a:moveTo>
                    <a:pt x="1" y="1"/>
                  </a:moveTo>
                  <a:lnTo>
                    <a:pt x="1" y="6101"/>
                  </a:lnTo>
                  <a:lnTo>
                    <a:pt x="6721" y="6101"/>
                  </a:lnTo>
                  <a:lnTo>
                    <a:pt x="672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5" name="Google Shape;400;p31"/>
            <p:cNvSpPr/>
            <p:nvPr/>
          </p:nvSpPr>
          <p:spPr>
            <a:xfrm>
              <a:off x="1343100" y="4675225"/>
              <a:ext cx="168025" cy="153350"/>
            </a:xfrm>
            <a:custGeom>
              <a:avLst/>
              <a:gdLst/>
              <a:ahLst/>
              <a:cxnLst/>
              <a:rect l="l" t="t" r="r" b="b"/>
              <a:pathLst>
                <a:path w="6721" h="6134" extrusionOk="0">
                  <a:moveTo>
                    <a:pt x="1" y="1"/>
                  </a:moveTo>
                  <a:lnTo>
                    <a:pt x="1" y="6133"/>
                  </a:lnTo>
                  <a:lnTo>
                    <a:pt x="6721" y="6133"/>
                  </a:lnTo>
                  <a:lnTo>
                    <a:pt x="672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6" name="Google Shape;401;p31"/>
            <p:cNvSpPr/>
            <p:nvPr/>
          </p:nvSpPr>
          <p:spPr>
            <a:xfrm>
              <a:off x="1343100" y="4983475"/>
              <a:ext cx="168025" cy="152525"/>
            </a:xfrm>
            <a:custGeom>
              <a:avLst/>
              <a:gdLst/>
              <a:ahLst/>
              <a:cxnLst/>
              <a:rect l="l" t="t" r="r" b="b"/>
              <a:pathLst>
                <a:path w="6721" h="6101" extrusionOk="0">
                  <a:moveTo>
                    <a:pt x="1" y="1"/>
                  </a:moveTo>
                  <a:lnTo>
                    <a:pt x="1" y="6101"/>
                  </a:lnTo>
                  <a:lnTo>
                    <a:pt x="6721" y="6101"/>
                  </a:lnTo>
                  <a:lnTo>
                    <a:pt x="672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
        <p:nvSpPr>
          <p:cNvPr id="197" name="Google Shape;182;p31"/>
          <p:cNvSpPr txBox="1">
            <a:spLocks/>
          </p:cNvSpPr>
          <p:nvPr/>
        </p:nvSpPr>
        <p:spPr>
          <a:xfrm>
            <a:off x="3373277" y="1752454"/>
            <a:ext cx="2162801" cy="4498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100"/>
              <a:buFont typeface="Josefin Slab"/>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chemeClr val="lt2"/>
              </a:buClr>
              <a:buSzPts val="1100"/>
              <a:buFont typeface="Josefin Slab"/>
              <a:buNone/>
              <a:defRPr sz="1100" b="0" i="0" u="none" strike="noStrike" cap="none">
                <a:solidFill>
                  <a:schemeClr val="lt2"/>
                </a:solidFill>
                <a:latin typeface="Josefin Slab"/>
                <a:ea typeface="Josefin Slab"/>
                <a:cs typeface="Josefin Slab"/>
                <a:sym typeface="Josefin Slab"/>
              </a:defRPr>
            </a:lvl9pPr>
          </a:lstStyle>
          <a:p>
            <a:pPr marL="0" indent="0" algn="ctr"/>
            <a:r>
              <a:rPr lang="en-IN" dirty="0" smtClean="0">
                <a:solidFill>
                  <a:schemeClr val="bg1"/>
                </a:solidFill>
                <a:latin typeface="Big Shoulders Text" panose="020B0604020202020204" charset="0"/>
              </a:rPr>
              <a:t>Recognizing different hand movements</a:t>
            </a:r>
            <a:endParaRPr lang="en-IN" dirty="0">
              <a:solidFill>
                <a:schemeClr val="bg1"/>
              </a:solidFill>
              <a:latin typeface="Big Shoulders Text" panose="020B0604020202020204" charset="0"/>
            </a:endParaRPr>
          </a:p>
        </p:txBody>
      </p:sp>
      <p:sp>
        <p:nvSpPr>
          <p:cNvPr id="198" name="Google Shape;878;p37"/>
          <p:cNvSpPr txBox="1">
            <a:spLocks noGrp="1"/>
          </p:cNvSpPr>
          <p:nvPr>
            <p:ph type="title"/>
          </p:nvPr>
        </p:nvSpPr>
        <p:spPr>
          <a:xfrm>
            <a:off x="713225" y="477078"/>
            <a:ext cx="7759200" cy="3549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smtClean="0">
                <a:solidFill>
                  <a:schemeClr val="tx2"/>
                </a:solidFill>
              </a:rPr>
              <a:t>Architecture</a:t>
            </a:r>
            <a:endParaRPr sz="2800" dirty="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26"/>
        <p:cNvGrpSpPr/>
        <p:nvPr/>
      </p:nvGrpSpPr>
      <p:grpSpPr>
        <a:xfrm>
          <a:off x="0" y="0"/>
          <a:ext cx="0" cy="0"/>
          <a:chOff x="0" y="0"/>
          <a:chExt cx="0" cy="0"/>
        </a:xfrm>
      </p:grpSpPr>
      <p:sp>
        <p:nvSpPr>
          <p:cNvPr id="1127" name="Google Shape;1127;p44"/>
          <p:cNvSpPr txBox="1">
            <a:spLocks noGrp="1"/>
          </p:cNvSpPr>
          <p:nvPr>
            <p:ph type="title" idx="8"/>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t>Conclusion</a:t>
            </a:r>
            <a:endParaRPr dirty="0"/>
          </a:p>
        </p:txBody>
      </p:sp>
      <p:sp>
        <p:nvSpPr>
          <p:cNvPr id="44" name="Google Shape;839;p35"/>
          <p:cNvSpPr txBox="1">
            <a:spLocks/>
          </p:cNvSpPr>
          <p:nvPr/>
        </p:nvSpPr>
        <p:spPr>
          <a:xfrm>
            <a:off x="1528088" y="832000"/>
            <a:ext cx="6129473" cy="2595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Big Shoulders Text Light"/>
              <a:buNone/>
              <a:defRPr sz="1600" b="0" i="0" u="none" strike="noStrike" cap="none">
                <a:solidFill>
                  <a:schemeClr val="lt1"/>
                </a:solidFill>
                <a:latin typeface="Big Shoulders Text Light"/>
                <a:ea typeface="Big Shoulders Text Light"/>
                <a:cs typeface="Big Shoulders Text Light"/>
                <a:sym typeface="Big Shoulders Text Light"/>
              </a:defRPr>
            </a:lvl1pPr>
            <a:lvl2pPr marL="914400" marR="0" lvl="1"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2pPr>
            <a:lvl3pPr marL="1371600" marR="0" lvl="2"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3pPr>
            <a:lvl4pPr marL="1828800" marR="0" lvl="3"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4pPr>
            <a:lvl5pPr marL="2286000" marR="0" lvl="4"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5pPr>
            <a:lvl6pPr marL="2743200" marR="0" lvl="5"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6pPr>
            <a:lvl7pPr marL="3200400" marR="0" lvl="6"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7pPr>
            <a:lvl8pPr marL="3657600" marR="0" lvl="7"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8pPr>
            <a:lvl9pPr marL="4114800" marR="0" lvl="8"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9pPr>
          </a:lstStyle>
          <a:p>
            <a:pPr marL="285750" indent="-285750">
              <a:lnSpc>
                <a:spcPct val="150000"/>
              </a:lnSpc>
              <a:buClr>
                <a:schemeClr val="bg1"/>
              </a:buClr>
              <a:buFont typeface="Arial" panose="020B0604020202020204" pitchFamily="34" charset="0"/>
              <a:buChar char="•"/>
            </a:pPr>
            <a:r>
              <a:rPr lang="en-US" sz="1400" dirty="0">
                <a:solidFill>
                  <a:schemeClr val="bg1"/>
                </a:solidFill>
                <a:latin typeface="Big Shoulders Text" panose="020B0604020202020204" charset="0"/>
              </a:rPr>
              <a:t>The main objective of the AI virtual mouse system is to control the mouse cursor functions by using the hand gestures instead of using a physical mouse. </a:t>
            </a:r>
          </a:p>
          <a:p>
            <a:pPr marL="285750" indent="-285750">
              <a:lnSpc>
                <a:spcPct val="150000"/>
              </a:lnSpc>
              <a:buClr>
                <a:schemeClr val="bg1"/>
              </a:buClr>
              <a:buFont typeface="Arial" panose="020B0604020202020204" pitchFamily="34" charset="0"/>
              <a:buChar char="•"/>
            </a:pPr>
            <a:r>
              <a:rPr lang="en-US" sz="1400" dirty="0">
                <a:solidFill>
                  <a:schemeClr val="bg1"/>
                </a:solidFill>
                <a:latin typeface="Big Shoulders Text" panose="020B0604020202020204" charset="0"/>
              </a:rPr>
              <a:t>The proposed system can be achieved by using a webcam or a built-in camera which detects the hand gestures and hand tip and processes these frames to perform the particular mouse functions accurately and </a:t>
            </a:r>
            <a:r>
              <a:rPr lang="en-US" sz="1400" dirty="0" err="1">
                <a:solidFill>
                  <a:schemeClr val="bg1"/>
                </a:solidFill>
                <a:latin typeface="Big Shoulders Text" panose="020B0604020202020204" charset="0"/>
              </a:rPr>
              <a:t>fastly</a:t>
            </a:r>
            <a:r>
              <a:rPr lang="en-US" sz="1400" dirty="0">
                <a:solidFill>
                  <a:schemeClr val="bg1"/>
                </a:solidFill>
                <a:latin typeface="Big Shoulders Text" panose="020B0604020202020204"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2"/>
        <p:cNvGrpSpPr/>
        <p:nvPr/>
      </p:nvGrpSpPr>
      <p:grpSpPr>
        <a:xfrm>
          <a:off x="0" y="0"/>
          <a:ext cx="0" cy="0"/>
          <a:chOff x="0" y="0"/>
          <a:chExt cx="0" cy="0"/>
        </a:xfrm>
      </p:grpSpPr>
      <p:sp>
        <p:nvSpPr>
          <p:cNvPr id="20" name="Title 19"/>
          <p:cNvSpPr>
            <a:spLocks noGrp="1"/>
          </p:cNvSpPr>
          <p:nvPr>
            <p:ph type="title" idx="16"/>
          </p:nvPr>
        </p:nvSpPr>
        <p:spPr/>
        <p:txBody>
          <a:bodyPr/>
          <a:lstStyle/>
          <a:p>
            <a:r>
              <a:rPr lang="en-IN" dirty="0" smtClean="0"/>
              <a:t>Future Works</a:t>
            </a:r>
            <a:endParaRPr lang="en-IN" dirty="0"/>
          </a:p>
        </p:txBody>
      </p:sp>
      <p:sp>
        <p:nvSpPr>
          <p:cNvPr id="46" name="Google Shape;839;p35"/>
          <p:cNvSpPr txBox="1">
            <a:spLocks/>
          </p:cNvSpPr>
          <p:nvPr/>
        </p:nvSpPr>
        <p:spPr>
          <a:xfrm>
            <a:off x="1475079" y="914399"/>
            <a:ext cx="6129473" cy="12404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Big Shoulders Text Light"/>
              <a:buNone/>
              <a:defRPr sz="1600" b="0" i="0" u="none" strike="noStrike" cap="none">
                <a:solidFill>
                  <a:schemeClr val="lt1"/>
                </a:solidFill>
                <a:latin typeface="Big Shoulders Text Light"/>
                <a:ea typeface="Big Shoulders Text Light"/>
                <a:cs typeface="Big Shoulders Text Light"/>
                <a:sym typeface="Big Shoulders Text Light"/>
              </a:defRPr>
            </a:lvl1pPr>
            <a:lvl2pPr marL="914400" marR="0" lvl="1"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2pPr>
            <a:lvl3pPr marL="1371600" marR="0" lvl="2"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3pPr>
            <a:lvl4pPr marL="1828800" marR="0" lvl="3"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4pPr>
            <a:lvl5pPr marL="2286000" marR="0" lvl="4"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5pPr>
            <a:lvl6pPr marL="2743200" marR="0" lvl="5"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6pPr>
            <a:lvl7pPr marL="3200400" marR="0" lvl="6"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7pPr>
            <a:lvl8pPr marL="3657600" marR="0" lvl="7"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8pPr>
            <a:lvl9pPr marL="4114800" marR="0" lvl="8"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9pPr>
          </a:lstStyle>
          <a:p>
            <a:pPr marL="285750" indent="-285750">
              <a:lnSpc>
                <a:spcPct val="150000"/>
              </a:lnSpc>
              <a:buClr>
                <a:schemeClr val="tx2"/>
              </a:buClr>
              <a:buFont typeface="Arial" panose="020B0604020202020204" pitchFamily="34" charset="0"/>
              <a:buChar char="•"/>
            </a:pPr>
            <a:r>
              <a:rPr lang="en-US" sz="1400" dirty="0">
                <a:solidFill>
                  <a:schemeClr val="bg1"/>
                </a:solidFill>
                <a:latin typeface="Big Shoulders Text" panose="020B0604020202020204" charset="0"/>
              </a:rPr>
              <a:t>Develop to handle the keyboard functionalities along with the mouse functionalities virtually.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8"/>
        <p:cNvGrpSpPr/>
        <p:nvPr/>
      </p:nvGrpSpPr>
      <p:grpSpPr>
        <a:xfrm>
          <a:off x="0" y="0"/>
          <a:ext cx="0" cy="0"/>
          <a:chOff x="0" y="0"/>
          <a:chExt cx="0" cy="0"/>
        </a:xfrm>
      </p:grpSpPr>
      <p:sp>
        <p:nvSpPr>
          <p:cNvPr id="2859" name="Google Shape;2859;p53"/>
          <p:cNvSpPr txBox="1">
            <a:spLocks noGrp="1"/>
          </p:cNvSpPr>
          <p:nvPr>
            <p:ph type="title"/>
          </p:nvPr>
        </p:nvSpPr>
        <p:spPr>
          <a:xfrm>
            <a:off x="2072387" y="2017215"/>
            <a:ext cx="4992600" cy="7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1"/>
                </a:solidFill>
              </a:rPr>
              <a:t>Thank You!</a:t>
            </a:r>
            <a:endParaRPr dirty="0">
              <a:solidFill>
                <a:schemeClr val="accent1"/>
              </a:solidFill>
            </a:endParaRPr>
          </a:p>
        </p:txBody>
      </p:sp>
      <p:sp>
        <p:nvSpPr>
          <p:cNvPr id="5" name="Up Ribbon 4"/>
          <p:cNvSpPr/>
          <p:nvPr/>
        </p:nvSpPr>
        <p:spPr>
          <a:xfrm>
            <a:off x="2315817" y="3697355"/>
            <a:ext cx="4505740" cy="735497"/>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t>Contents</a:t>
            </a:r>
            <a:endParaRPr dirty="0"/>
          </a:p>
        </p:txBody>
      </p:sp>
      <p:sp>
        <p:nvSpPr>
          <p:cNvPr id="753" name="Google Shape;753;p30"/>
          <p:cNvSpPr txBox="1">
            <a:spLocks noGrp="1"/>
          </p:cNvSpPr>
          <p:nvPr>
            <p:ph type="body" idx="1"/>
          </p:nvPr>
        </p:nvSpPr>
        <p:spPr>
          <a:xfrm>
            <a:off x="3620631" y="1239514"/>
            <a:ext cx="1944388" cy="2089675"/>
          </a:xfrm>
          <a:prstGeom prst="rect">
            <a:avLst/>
          </a:prstGeom>
        </p:spPr>
        <p:txBody>
          <a:bodyPr spcFirstLastPara="1" wrap="square" lIns="91425" tIns="91425" rIns="91425" bIns="91425" anchor="ctr" anchorCtr="0">
            <a:noAutofit/>
          </a:bodyPr>
          <a:lstStyle/>
          <a:p>
            <a:pPr marL="457200" lvl="0" indent="-317500" rtl="0">
              <a:spcBef>
                <a:spcPts val="0"/>
              </a:spcBef>
              <a:spcAft>
                <a:spcPts val="0"/>
              </a:spcAft>
              <a:buSzPts val="1400"/>
              <a:buAutoNum type="arabicPeriod"/>
            </a:pPr>
            <a:r>
              <a:rPr lang="en-IN" sz="1800" b="1" dirty="0" smtClean="0"/>
              <a:t>Introduction.</a:t>
            </a:r>
          </a:p>
          <a:p>
            <a:pPr indent="-317500">
              <a:buSzPts val="1400"/>
            </a:pPr>
            <a:r>
              <a:rPr lang="en-IN" sz="1800" b="1" dirty="0"/>
              <a:t>Objective</a:t>
            </a:r>
            <a:r>
              <a:rPr lang="en-IN" sz="1800" b="1" dirty="0" smtClean="0"/>
              <a:t>.</a:t>
            </a:r>
          </a:p>
          <a:p>
            <a:pPr marL="457200" lvl="0" indent="-317500" rtl="0">
              <a:spcBef>
                <a:spcPts val="0"/>
              </a:spcBef>
              <a:spcAft>
                <a:spcPts val="0"/>
              </a:spcAft>
              <a:buSzPts val="1400"/>
              <a:buAutoNum type="arabicPeriod"/>
            </a:pPr>
            <a:r>
              <a:rPr lang="en-IN" sz="1800" b="1" dirty="0" smtClean="0"/>
              <a:t>Related Works.</a:t>
            </a:r>
          </a:p>
          <a:p>
            <a:pPr marL="457200" lvl="0" indent="-317500" rtl="0">
              <a:spcBef>
                <a:spcPts val="0"/>
              </a:spcBef>
              <a:spcAft>
                <a:spcPts val="0"/>
              </a:spcAft>
              <a:buSzPts val="1400"/>
              <a:buAutoNum type="arabicPeriod"/>
            </a:pPr>
            <a:r>
              <a:rPr lang="en-IN" sz="1800" b="1" dirty="0" smtClean="0"/>
              <a:t>Methodology.</a:t>
            </a:r>
          </a:p>
          <a:p>
            <a:pPr marL="457200" lvl="0" indent="-317500" rtl="0">
              <a:spcBef>
                <a:spcPts val="0"/>
              </a:spcBef>
              <a:spcAft>
                <a:spcPts val="0"/>
              </a:spcAft>
              <a:buSzPts val="1400"/>
              <a:buAutoNum type="arabicPeriod"/>
            </a:pPr>
            <a:r>
              <a:rPr lang="en-IN" sz="1800" b="1" dirty="0" smtClean="0"/>
              <a:t>Conclusion.</a:t>
            </a:r>
          </a:p>
          <a:p>
            <a:pPr marL="457200" lvl="0" indent="-317500" rtl="0">
              <a:spcBef>
                <a:spcPts val="0"/>
              </a:spcBef>
              <a:spcAft>
                <a:spcPts val="0"/>
              </a:spcAft>
              <a:buSzPts val="1400"/>
              <a:buAutoNum type="arabicPeriod"/>
            </a:pPr>
            <a:r>
              <a:rPr lang="en-IN" sz="1800" b="1" dirty="0" smtClean="0"/>
              <a:t>Future Works.</a:t>
            </a:r>
          </a:p>
        </p:txBody>
      </p:sp>
      <p:grpSp>
        <p:nvGrpSpPr>
          <p:cNvPr id="754" name="Google Shape;754;p30"/>
          <p:cNvGrpSpPr/>
          <p:nvPr/>
        </p:nvGrpSpPr>
        <p:grpSpPr>
          <a:xfrm>
            <a:off x="6681075" y="4293556"/>
            <a:ext cx="2579616" cy="2579596"/>
            <a:chOff x="6681075" y="4293556"/>
            <a:chExt cx="2579616" cy="2579596"/>
          </a:xfrm>
        </p:grpSpPr>
        <p:sp>
          <p:nvSpPr>
            <p:cNvPr id="755" name="Google Shape;755;p30"/>
            <p:cNvSpPr/>
            <p:nvPr/>
          </p:nvSpPr>
          <p:spPr>
            <a:xfrm>
              <a:off x="6681075" y="4293556"/>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6836135" y="4448615"/>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6972030" y="4584511"/>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7107926" y="4720406"/>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7243822" y="4856302"/>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7173242" y="4785702"/>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7041391" y="4653851"/>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6903564" y="4516065"/>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6758361" y="4371939"/>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4"/>
          <p:cNvSpPr txBox="1">
            <a:spLocks noGrp="1"/>
          </p:cNvSpPr>
          <p:nvPr>
            <p:ph type="title" idx="7"/>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Introduction</a:t>
            </a:r>
            <a:endParaRPr dirty="0"/>
          </a:p>
        </p:txBody>
      </p:sp>
      <p:sp>
        <p:nvSpPr>
          <p:cNvPr id="45" name="Google Shape;839;p35"/>
          <p:cNvSpPr txBox="1">
            <a:spLocks/>
          </p:cNvSpPr>
          <p:nvPr/>
        </p:nvSpPr>
        <p:spPr>
          <a:xfrm>
            <a:off x="1007377" y="1010912"/>
            <a:ext cx="7785440" cy="29183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Big Shoulders Text Light"/>
              <a:buNone/>
              <a:defRPr sz="1600" b="0" i="0" u="none" strike="noStrike" cap="none">
                <a:solidFill>
                  <a:schemeClr val="lt1"/>
                </a:solidFill>
                <a:latin typeface="Big Shoulders Text Light"/>
                <a:ea typeface="Big Shoulders Text Light"/>
                <a:cs typeface="Big Shoulders Text Light"/>
                <a:sym typeface="Big Shoulders Text Light"/>
              </a:defRPr>
            </a:lvl1pPr>
            <a:lvl2pPr marL="914400" marR="0" lvl="1"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2pPr>
            <a:lvl3pPr marL="1371600" marR="0" lvl="2"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3pPr>
            <a:lvl4pPr marL="1828800" marR="0" lvl="3"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4pPr>
            <a:lvl5pPr marL="2286000" marR="0" lvl="4"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5pPr>
            <a:lvl6pPr marL="2743200" marR="0" lvl="5"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6pPr>
            <a:lvl7pPr marL="3200400" marR="0" lvl="6"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7pPr>
            <a:lvl8pPr marL="3657600" marR="0" lvl="7"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8pPr>
            <a:lvl9pPr marL="4114800" marR="0" lvl="8"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9pPr>
          </a:lstStyle>
          <a:p>
            <a:pPr marL="285750" indent="-285750" algn="just">
              <a:lnSpc>
                <a:spcPct val="150000"/>
              </a:lnSpc>
              <a:buFont typeface="Arial" panose="020B0604020202020204" pitchFamily="34" charset="0"/>
              <a:buChar char="•"/>
            </a:pPr>
            <a:r>
              <a:rPr lang="en-US" dirty="0" smtClean="0"/>
              <a:t>AI virtual mouse system that makes use of the hand gestures and hand tip detection for performing mouse functions in the computer using computer vision.</a:t>
            </a:r>
          </a:p>
          <a:p>
            <a:pPr marL="285750" indent="-285750" algn="just">
              <a:lnSpc>
                <a:spcPct val="150000"/>
              </a:lnSpc>
              <a:buFont typeface="Arial" panose="020B0604020202020204" pitchFamily="34" charset="0"/>
              <a:buChar char="•"/>
            </a:pPr>
            <a:r>
              <a:rPr lang="en-US" dirty="0" smtClean="0"/>
              <a:t>The main objective of this system is to perform computer mouse cursor functions and scroll function using a web camera or a built-in camera in the computer instead of using a traditional mouse device.</a:t>
            </a:r>
          </a:p>
          <a:p>
            <a:pPr marL="285750" indent="-285750" algn="just">
              <a:lnSpc>
                <a:spcPct val="150000"/>
              </a:lnSpc>
              <a:buFont typeface="Arial" panose="020B0604020202020204" pitchFamily="34" charset="0"/>
              <a:buChar char="•"/>
            </a:pPr>
            <a:r>
              <a:rPr lang="en-US" dirty="0" smtClean="0"/>
              <a:t>In this system, the web camera captures and then processes the frames that have been captured and then recognizes the various hand gestures and hand tip gestures and then performs the particular mouse function.</a:t>
            </a:r>
          </a:p>
          <a:p>
            <a:pPr marL="285750" indent="-285750" algn="just">
              <a:lnSpc>
                <a:spcPct val="150000"/>
              </a:lnSpc>
              <a:buFont typeface="Arial" panose="020B0604020202020204" pitchFamily="34" charset="0"/>
              <a:buChar char="•"/>
            </a:pPr>
            <a:r>
              <a:rPr lang="en-US" dirty="0" smtClean="0"/>
              <a:t>Python programming language is used for developing the AI virtual mouse system.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75" name="Google Shape;775;p31"/>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Objective</a:t>
            </a:r>
            <a:endParaRPr dirty="0"/>
          </a:p>
        </p:txBody>
      </p:sp>
      <p:sp>
        <p:nvSpPr>
          <p:cNvPr id="29" name="Google Shape;839;p35"/>
          <p:cNvSpPr txBox="1">
            <a:spLocks/>
          </p:cNvSpPr>
          <p:nvPr/>
        </p:nvSpPr>
        <p:spPr>
          <a:xfrm>
            <a:off x="1375688" y="832000"/>
            <a:ext cx="6129473" cy="29183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Big Shoulders Text Light"/>
              <a:buNone/>
              <a:defRPr sz="1600" b="0" i="0" u="none" strike="noStrike" cap="none">
                <a:solidFill>
                  <a:schemeClr val="lt1"/>
                </a:solidFill>
                <a:latin typeface="Big Shoulders Text Light"/>
                <a:ea typeface="Big Shoulders Text Light"/>
                <a:cs typeface="Big Shoulders Text Light"/>
                <a:sym typeface="Big Shoulders Text Light"/>
              </a:defRPr>
            </a:lvl1pPr>
            <a:lvl2pPr marL="914400" marR="0" lvl="1"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2pPr>
            <a:lvl3pPr marL="1371600" marR="0" lvl="2"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3pPr>
            <a:lvl4pPr marL="1828800" marR="0" lvl="3"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4pPr>
            <a:lvl5pPr marL="2286000" marR="0" lvl="4"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5pPr>
            <a:lvl6pPr marL="2743200" marR="0" lvl="5"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6pPr>
            <a:lvl7pPr marL="3200400" marR="0" lvl="6"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7pPr>
            <a:lvl8pPr marL="3657600" marR="0" lvl="7"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8pPr>
            <a:lvl9pPr marL="4114800" marR="0" lvl="8"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9pPr>
          </a:lstStyle>
          <a:p>
            <a:pPr marL="285750" indent="-285750" algn="just">
              <a:lnSpc>
                <a:spcPct val="150000"/>
              </a:lnSpc>
              <a:buFont typeface="Arial" panose="020B0604020202020204" pitchFamily="34" charset="0"/>
              <a:buChar char="•"/>
            </a:pPr>
            <a:r>
              <a:rPr lang="en-US" dirty="0" smtClean="0"/>
              <a:t>The </a:t>
            </a:r>
            <a:r>
              <a:rPr lang="en-US" dirty="0"/>
              <a:t>main objective of </a:t>
            </a:r>
            <a:r>
              <a:rPr lang="en-US" dirty="0" smtClean="0"/>
              <a:t>AI </a:t>
            </a:r>
            <a:r>
              <a:rPr lang="en-US" dirty="0"/>
              <a:t>virtual mouse system is to develop an alternative to the regular and traditional mouse system to perform and control the mouse </a:t>
            </a:r>
            <a:r>
              <a:rPr lang="en-US" dirty="0" smtClean="0"/>
              <a:t>functions.</a:t>
            </a:r>
          </a:p>
          <a:p>
            <a:pPr marL="285750" indent="-285750" algn="just">
              <a:lnSpc>
                <a:spcPct val="150000"/>
              </a:lnSpc>
              <a:buFont typeface="Arial" panose="020B0604020202020204" pitchFamily="34" charset="0"/>
              <a:buChar char="•"/>
            </a:pPr>
            <a:r>
              <a:rPr lang="en-US" dirty="0" smtClean="0"/>
              <a:t>This </a:t>
            </a:r>
            <a:r>
              <a:rPr lang="en-US" dirty="0"/>
              <a:t>can be achieved with the help of a web camera that captures the hand gestures and hand </a:t>
            </a:r>
            <a:r>
              <a:rPr lang="en-US" dirty="0" smtClean="0"/>
              <a:t>tip.</a:t>
            </a:r>
          </a:p>
          <a:p>
            <a:pPr marL="285750" indent="-285750" algn="just">
              <a:lnSpc>
                <a:spcPct val="150000"/>
              </a:lnSpc>
              <a:buFont typeface="Arial" panose="020B0604020202020204" pitchFamily="34" charset="0"/>
              <a:buChar char="•"/>
            </a:pPr>
            <a:r>
              <a:rPr lang="en-US" dirty="0" smtClean="0"/>
              <a:t>Then </a:t>
            </a:r>
            <a:r>
              <a:rPr lang="en-US" dirty="0"/>
              <a:t>processes these frames to perform the particular mouse function such as left click, right click, and scrolling </a:t>
            </a:r>
            <a:r>
              <a:rPr lang="en-US" dirty="0" smtClean="0"/>
              <a:t>function.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40" name="Google Shape;840;p35"/>
          <p:cNvSpPr txBox="1">
            <a:spLocks noGrp="1"/>
          </p:cNvSpPr>
          <p:nvPr>
            <p:ph type="title"/>
          </p:nvPr>
        </p:nvSpPr>
        <p:spPr>
          <a:xfrm>
            <a:off x="3430956" y="388628"/>
            <a:ext cx="2447143" cy="4066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Related Works</a:t>
            </a:r>
            <a:endParaRPr dirty="0"/>
          </a:p>
        </p:txBody>
      </p:sp>
      <p:pic>
        <p:nvPicPr>
          <p:cNvPr id="841" name="Google Shape;841;p35"/>
          <p:cNvPicPr preferRelativeResize="0"/>
          <p:nvPr/>
        </p:nvPicPr>
        <p:blipFill>
          <a:blip r:embed="rId3">
            <a:alphaModFix/>
          </a:blip>
          <a:stretch>
            <a:fillRect/>
          </a:stretch>
        </p:blipFill>
        <p:spPr>
          <a:xfrm>
            <a:off x="7995577" y="132046"/>
            <a:ext cx="919824" cy="919824"/>
          </a:xfrm>
          <a:prstGeom prst="ellipse">
            <a:avLst/>
          </a:prstGeom>
          <a:noFill/>
          <a:ln>
            <a:noFill/>
          </a:ln>
          <a:effectLst>
            <a:outerShdw blurRad="142875" algn="bl" rotWithShape="0">
              <a:schemeClr val="accent1">
                <a:alpha val="89000"/>
              </a:schemeClr>
            </a:outerShdw>
          </a:effectLst>
        </p:spPr>
      </p:pic>
      <p:grpSp>
        <p:nvGrpSpPr>
          <p:cNvPr id="842" name="Google Shape;842;p35"/>
          <p:cNvGrpSpPr/>
          <p:nvPr/>
        </p:nvGrpSpPr>
        <p:grpSpPr>
          <a:xfrm>
            <a:off x="2938795" y="2514293"/>
            <a:ext cx="8667291" cy="8667613"/>
            <a:chOff x="-3553205" y="-5628757"/>
            <a:chExt cx="8667291" cy="8667613"/>
          </a:xfrm>
        </p:grpSpPr>
        <p:sp>
          <p:nvSpPr>
            <p:cNvPr id="843" name="Google Shape;843;p35"/>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6" name="Google Shape;647;p33"/>
          <p:cNvGraphicFramePr/>
          <p:nvPr>
            <p:extLst>
              <p:ext uri="{D42A27DB-BD31-4B8C-83A1-F6EECF244321}">
                <p14:modId xmlns:p14="http://schemas.microsoft.com/office/powerpoint/2010/main" val="1828605449"/>
              </p:ext>
            </p:extLst>
          </p:nvPr>
        </p:nvGraphicFramePr>
        <p:xfrm>
          <a:off x="962247" y="1485003"/>
          <a:ext cx="7195068" cy="2173328"/>
        </p:xfrm>
        <a:graphic>
          <a:graphicData uri="http://schemas.openxmlformats.org/drawingml/2006/table">
            <a:tbl>
              <a:tblPr>
                <a:noFill/>
              </a:tblPr>
              <a:tblGrid>
                <a:gridCol w="593329"/>
                <a:gridCol w="2511380"/>
                <a:gridCol w="837127"/>
                <a:gridCol w="1673515"/>
                <a:gridCol w="1579717"/>
              </a:tblGrid>
              <a:tr h="487405">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Rajdhani"/>
                          <a:cs typeface="Rajdhani"/>
                          <a:sym typeface="Rajdhani"/>
                        </a:rPr>
                        <a:t>S</a:t>
                      </a:r>
                      <a:r>
                        <a:rPr lang="en" sz="1200" b="1" dirty="0" smtClean="0">
                          <a:solidFill>
                            <a:schemeClr val="bg1"/>
                          </a:solidFill>
                          <a:latin typeface="Big Shoulders Text" panose="020B0604020202020204" charset="0"/>
                          <a:ea typeface="Rajdhani"/>
                          <a:cs typeface="Rajdhani"/>
                          <a:sym typeface="Rajdhani"/>
                        </a:rPr>
                        <a:t>l</a:t>
                      </a:r>
                      <a:r>
                        <a:rPr lang="en" sz="1200" b="1" baseline="0" dirty="0" smtClean="0">
                          <a:solidFill>
                            <a:schemeClr val="bg1"/>
                          </a:solidFill>
                          <a:latin typeface="Big Shoulders Text" panose="020B0604020202020204" charset="0"/>
                          <a:ea typeface="Rajdhani"/>
                          <a:cs typeface="Rajdhani"/>
                          <a:sym typeface="Rajdhani"/>
                        </a:rPr>
                        <a:t> no</a:t>
                      </a:r>
                      <a:endParaRPr sz="1200" b="1" dirty="0">
                        <a:solidFill>
                          <a:schemeClr val="bg1"/>
                        </a:solidFill>
                        <a:latin typeface="Big Shoulders Text" panose="020B0604020202020204" charset="0"/>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Rajdhani"/>
                          <a:cs typeface="Rajdhani"/>
                          <a:sym typeface="Rajdhani"/>
                        </a:rPr>
                        <a:t>Title with Publisher</a:t>
                      </a:r>
                      <a:endParaRPr sz="1200" b="1" dirty="0">
                        <a:solidFill>
                          <a:schemeClr val="bg1"/>
                        </a:solidFill>
                        <a:latin typeface="Big Shoulders Text" panose="020B0604020202020204" charset="0"/>
                        <a:ea typeface="Rajdhani"/>
                        <a:cs typeface="Rajdhani"/>
                        <a:sym typeface="Rajdhani"/>
                      </a:endParaRP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 sz="1200" b="1" dirty="0" smtClean="0">
                          <a:solidFill>
                            <a:schemeClr val="bg1"/>
                          </a:solidFill>
                          <a:latin typeface="Big Shoulders Text" panose="020B0604020202020204" charset="0"/>
                          <a:ea typeface="Rajdhani"/>
                          <a:cs typeface="Rajdhani"/>
                          <a:sym typeface="Rajdhani"/>
                        </a:rPr>
                        <a:t>Year</a:t>
                      </a:r>
                      <a:r>
                        <a:rPr lang="en" sz="1200" b="1" baseline="0" dirty="0" smtClean="0">
                          <a:solidFill>
                            <a:schemeClr val="bg1"/>
                          </a:solidFill>
                          <a:latin typeface="Big Shoulders Text" panose="020B0604020202020204" charset="0"/>
                          <a:ea typeface="Rajdhani"/>
                          <a:cs typeface="Rajdhani"/>
                          <a:sym typeface="Rajdhani"/>
                        </a:rPr>
                        <a:t> of Publisher</a:t>
                      </a:r>
                      <a:endParaRPr sz="1200" b="1" dirty="0">
                        <a:solidFill>
                          <a:schemeClr val="bg1"/>
                        </a:solidFill>
                        <a:latin typeface="Big Shoulders Text" panose="020B0604020202020204" charset="0"/>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 sz="1200" b="1" dirty="0" smtClean="0">
                          <a:solidFill>
                            <a:schemeClr val="bg1"/>
                          </a:solidFill>
                          <a:latin typeface="Big Shoulders Text" panose="020B0604020202020204" charset="0"/>
                          <a:ea typeface="Rajdhani"/>
                          <a:cs typeface="Rajdhani"/>
                          <a:sym typeface="Rajdhani"/>
                        </a:rPr>
                        <a:t>Pros</a:t>
                      </a:r>
                      <a:endParaRPr sz="1200" b="1" dirty="0">
                        <a:solidFill>
                          <a:schemeClr val="bg1"/>
                        </a:solidFill>
                        <a:latin typeface="Big Shoulders Text" panose="020B0604020202020204" charset="0"/>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 sz="1200" b="1" dirty="0" smtClean="0">
                          <a:solidFill>
                            <a:schemeClr val="bg1"/>
                          </a:solidFill>
                          <a:latin typeface="Big Shoulders Text" panose="020B0604020202020204" charset="0"/>
                          <a:ea typeface="Rajdhani"/>
                          <a:cs typeface="Rajdhani"/>
                          <a:sym typeface="Rajdhani"/>
                        </a:rPr>
                        <a:t>Cons</a:t>
                      </a:r>
                      <a:endParaRPr sz="1200" b="1" dirty="0">
                        <a:solidFill>
                          <a:schemeClr val="bg1"/>
                        </a:solidFill>
                        <a:latin typeface="Big Shoulders Text" panose="020B0604020202020204" charset="0"/>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r>
              <a:tr h="812359">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1</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US" sz="1200" b="1" dirty="0" err="1" smtClean="0">
                          <a:solidFill>
                            <a:schemeClr val="bg1"/>
                          </a:solidFill>
                          <a:latin typeface="Big Shoulders Text" panose="020B0604020202020204" charset="0"/>
                        </a:rPr>
                        <a:t>Chaithanya</a:t>
                      </a:r>
                      <a:r>
                        <a:rPr lang="en-US" sz="1200" b="1" dirty="0" smtClean="0">
                          <a:solidFill>
                            <a:schemeClr val="bg1"/>
                          </a:solidFill>
                          <a:latin typeface="Big Shoulders Text" panose="020B0604020202020204" charset="0"/>
                        </a:rPr>
                        <a:t> C, </a:t>
                      </a:r>
                      <a:r>
                        <a:rPr lang="en-US" sz="1200" b="1" dirty="0" err="1" smtClean="0">
                          <a:solidFill>
                            <a:schemeClr val="bg1"/>
                          </a:solidFill>
                          <a:latin typeface="Big Shoulders Text" panose="020B0604020202020204" charset="0"/>
                        </a:rPr>
                        <a:t>Lisho</a:t>
                      </a:r>
                      <a:r>
                        <a:rPr lang="en-US" sz="1200" b="1" dirty="0" smtClean="0">
                          <a:solidFill>
                            <a:schemeClr val="bg1"/>
                          </a:solidFill>
                          <a:latin typeface="Big Shoulders Text" panose="020B0604020202020204" charset="0"/>
                        </a:rPr>
                        <a:t> $</a:t>
                      </a:r>
                      <a:r>
                        <a:rPr lang="en-US" sz="1200" b="1" dirty="0" err="1" smtClean="0">
                          <a:solidFill>
                            <a:schemeClr val="bg1"/>
                          </a:solidFill>
                          <a:latin typeface="Big Shoulders Text" panose="020B0604020202020204" charset="0"/>
                        </a:rPr>
                        <a:t>omas</a:t>
                      </a:r>
                      <a:r>
                        <a:rPr lang="en-US" sz="1200" b="1" dirty="0" smtClean="0">
                          <a:solidFill>
                            <a:schemeClr val="bg1"/>
                          </a:solidFill>
                          <a:latin typeface="Big Shoulders Text" panose="020B0604020202020204" charset="0"/>
                        </a:rPr>
                        <a:t>, Naveen Wilson, and </a:t>
                      </a:r>
                      <a:r>
                        <a:rPr lang="en-US" sz="1200" b="1" dirty="0" err="1" smtClean="0">
                          <a:solidFill>
                            <a:schemeClr val="bg1"/>
                          </a:solidFill>
                          <a:latin typeface="Big Shoulders Text" panose="020B0604020202020204" charset="0"/>
                        </a:rPr>
                        <a:t>Abhilash</a:t>
                      </a:r>
                      <a:r>
                        <a:rPr lang="en-US" sz="1200" b="1" dirty="0" smtClean="0">
                          <a:solidFill>
                            <a:schemeClr val="bg1"/>
                          </a:solidFill>
                          <a:latin typeface="Big Shoulders Text" panose="020B0604020202020204" charset="0"/>
                        </a:rPr>
                        <a:t> SS - “Virtual Mouse Using Hand Gesture”,</a:t>
                      </a:r>
                      <a:r>
                        <a:rPr lang="en-US" sz="1200" b="1" baseline="0" dirty="0" smtClean="0">
                          <a:solidFill>
                            <a:schemeClr val="bg1"/>
                          </a:solidFill>
                          <a:latin typeface="Big Shoulders Text" panose="020B0604020202020204" charset="0"/>
                        </a:rPr>
                        <a:t> IEEE.</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2018</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US" sz="1200" b="1" dirty="0" smtClean="0">
                          <a:solidFill>
                            <a:schemeClr val="bg1"/>
                          </a:solidFill>
                          <a:latin typeface="Big Shoulders Text" panose="020B0604020202020204" charset="0"/>
                        </a:rPr>
                        <a:t>The model detection is based on colors.</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US" sz="1200" b="1" dirty="0" smtClean="0">
                          <a:solidFill>
                            <a:schemeClr val="bg1"/>
                          </a:solidFill>
                          <a:latin typeface="Big Shoulders Text" panose="020B0604020202020204" charset="0"/>
                        </a:rPr>
                        <a:t>Only few mouse functions are performed.</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r>
              <a:tr h="812359">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2</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err="1" smtClean="0">
                          <a:solidFill>
                            <a:schemeClr val="bg1"/>
                          </a:solidFill>
                          <a:latin typeface="Big Shoulders Text" panose="020B0604020202020204" charset="0"/>
                        </a:rPr>
                        <a:t>Vinay</a:t>
                      </a:r>
                      <a:r>
                        <a:rPr lang="en-IN" sz="1200" b="1" dirty="0" smtClean="0">
                          <a:solidFill>
                            <a:schemeClr val="bg1"/>
                          </a:solidFill>
                          <a:latin typeface="Big Shoulders Text" panose="020B0604020202020204" charset="0"/>
                        </a:rPr>
                        <a:t> Kr. </a:t>
                      </a:r>
                      <a:r>
                        <a:rPr lang="en-IN" sz="1200" b="1" dirty="0" err="1" smtClean="0">
                          <a:solidFill>
                            <a:schemeClr val="bg1"/>
                          </a:solidFill>
                          <a:latin typeface="Big Shoulders Text" panose="020B0604020202020204" charset="0"/>
                        </a:rPr>
                        <a:t>Pasi</a:t>
                      </a:r>
                      <a:r>
                        <a:rPr lang="en-IN" sz="1200" b="1" dirty="0" smtClean="0">
                          <a:solidFill>
                            <a:schemeClr val="bg1"/>
                          </a:solidFill>
                          <a:latin typeface="Big Shoulders Text" panose="020B0604020202020204" charset="0"/>
                        </a:rPr>
                        <a:t>, </a:t>
                      </a:r>
                      <a:r>
                        <a:rPr lang="en-IN" sz="1200" b="1" dirty="0" err="1" smtClean="0">
                          <a:solidFill>
                            <a:schemeClr val="bg1"/>
                          </a:solidFill>
                          <a:latin typeface="Big Shoulders Text" panose="020B0604020202020204" charset="0"/>
                        </a:rPr>
                        <a:t>Saurabh</a:t>
                      </a:r>
                      <a:r>
                        <a:rPr lang="en-IN" sz="1200" b="1" dirty="0" smtClean="0">
                          <a:solidFill>
                            <a:schemeClr val="bg1"/>
                          </a:solidFill>
                          <a:latin typeface="Big Shoulders Text" panose="020B0604020202020204" charset="0"/>
                        </a:rPr>
                        <a:t> Singh, and </a:t>
                      </a:r>
                      <a:r>
                        <a:rPr lang="en-IN" sz="1200" b="1" dirty="0" err="1" smtClean="0">
                          <a:solidFill>
                            <a:schemeClr val="bg1"/>
                          </a:solidFill>
                          <a:latin typeface="Big Shoulders Text" panose="020B0604020202020204" charset="0"/>
                        </a:rPr>
                        <a:t>Pooja</a:t>
                      </a:r>
                      <a:r>
                        <a:rPr lang="en-IN" sz="1200" b="1" dirty="0" smtClean="0">
                          <a:solidFill>
                            <a:schemeClr val="bg1"/>
                          </a:solidFill>
                          <a:latin typeface="Big Shoulders Text" panose="020B0604020202020204" charset="0"/>
                        </a:rPr>
                        <a:t> </a:t>
                      </a:r>
                      <a:r>
                        <a:rPr lang="en-IN" sz="1200" b="1" dirty="0" err="1" smtClean="0">
                          <a:solidFill>
                            <a:schemeClr val="bg1"/>
                          </a:solidFill>
                          <a:latin typeface="Big Shoulders Text" panose="020B0604020202020204" charset="0"/>
                        </a:rPr>
                        <a:t>Kumari</a:t>
                      </a:r>
                      <a:r>
                        <a:rPr lang="en-IN" sz="1200" b="1" dirty="0" smtClean="0">
                          <a:solidFill>
                            <a:schemeClr val="bg1"/>
                          </a:solidFill>
                          <a:latin typeface="Big Shoulders Text" panose="020B0604020202020204" charset="0"/>
                        </a:rPr>
                        <a:t> - </a:t>
                      </a:r>
                      <a:r>
                        <a:rPr lang="en-US" sz="1200" b="1" dirty="0" smtClean="0">
                          <a:solidFill>
                            <a:schemeClr val="bg1"/>
                          </a:solidFill>
                          <a:latin typeface="Big Shoulders Text" panose="020B0604020202020204" charset="0"/>
                        </a:rPr>
                        <a:t>“Cursor Control using Hand Gestures”, IEEE.</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2016</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US" sz="1200" b="1" dirty="0" smtClean="0">
                          <a:solidFill>
                            <a:schemeClr val="bg1"/>
                          </a:solidFill>
                          <a:latin typeface="Big Shoulders Text" panose="020B0604020202020204" charset="0"/>
                        </a:rPr>
                        <a:t>Perform different functions of the mouse.</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US" sz="1200" b="1" dirty="0" smtClean="0">
                          <a:solidFill>
                            <a:schemeClr val="bg1"/>
                          </a:solidFill>
                          <a:latin typeface="Big Shoulders Text" panose="020B0604020202020204" charset="0"/>
                        </a:rPr>
                        <a:t>It depends on various colors to perform mouse functions.</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graphicFrame>
        <p:nvGraphicFramePr>
          <p:cNvPr id="28" name="Google Shape;647;p33"/>
          <p:cNvGraphicFramePr/>
          <p:nvPr>
            <p:extLst>
              <p:ext uri="{D42A27DB-BD31-4B8C-83A1-F6EECF244321}">
                <p14:modId xmlns:p14="http://schemas.microsoft.com/office/powerpoint/2010/main" val="3105580087"/>
              </p:ext>
            </p:extLst>
          </p:nvPr>
        </p:nvGraphicFramePr>
        <p:xfrm>
          <a:off x="1047655" y="711012"/>
          <a:ext cx="7195068" cy="3474600"/>
        </p:xfrm>
        <a:graphic>
          <a:graphicData uri="http://schemas.openxmlformats.org/drawingml/2006/table">
            <a:tbl>
              <a:tblPr>
                <a:noFill/>
              </a:tblPr>
              <a:tblGrid>
                <a:gridCol w="593329"/>
                <a:gridCol w="2511380"/>
                <a:gridCol w="837127"/>
                <a:gridCol w="1673515"/>
                <a:gridCol w="1579717"/>
              </a:tblGrid>
              <a:tr h="487405">
                <a:tc>
                  <a:txBody>
                    <a:bodyPr/>
                    <a:lstStyle/>
                    <a:p>
                      <a:pPr marL="0" lvl="0" indent="0" algn="ctr" rtl="0">
                        <a:spcBef>
                          <a:spcPts val="0"/>
                        </a:spcBef>
                        <a:spcAft>
                          <a:spcPts val="0"/>
                        </a:spcAft>
                        <a:buNone/>
                      </a:pPr>
                      <a:r>
                        <a:rPr lang="en-IN" sz="1200" b="1" dirty="0" err="1" smtClean="0">
                          <a:solidFill>
                            <a:schemeClr val="bg1"/>
                          </a:solidFill>
                          <a:latin typeface="Big Shoulders Text" panose="020B0604020202020204" charset="0"/>
                          <a:ea typeface="Fira Sans Condensed Light"/>
                          <a:cs typeface="Fira Sans Condensed Light"/>
                          <a:sym typeface="Fira Sans Condensed Light"/>
                        </a:rPr>
                        <a:t>Sl</a:t>
                      </a:r>
                      <a:r>
                        <a:rPr lang="en-IN" sz="1200" b="1" dirty="0" smtClean="0">
                          <a:solidFill>
                            <a:schemeClr val="bg1"/>
                          </a:solidFill>
                          <a:latin typeface="Big Shoulders Text" panose="020B0604020202020204" charset="0"/>
                          <a:ea typeface="Fira Sans Condensed Light"/>
                          <a:cs typeface="Fira Sans Condensed Light"/>
                          <a:sym typeface="Fira Sans Condensed Light"/>
                        </a:rPr>
                        <a:t> no</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Title with Publisher</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Year of publisher</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Pros</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Cons</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noFill/>
                  </a:tcPr>
                </a:tc>
              </a:tr>
              <a:tr h="487405">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3</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nn-NO" sz="1200" b="1" dirty="0" smtClean="0">
                          <a:solidFill>
                            <a:schemeClr val="bg1"/>
                          </a:solidFill>
                          <a:latin typeface="Big Shoulders Text" panose="020B0604020202020204" charset="0"/>
                        </a:rPr>
                        <a:t>Monika B. Gandhi, Sneha U. Dudhane, and Ashwini M. Patil - </a:t>
                      </a:r>
                      <a:r>
                        <a:rPr lang="en-US" sz="1200" b="1" dirty="0" smtClean="0">
                          <a:solidFill>
                            <a:schemeClr val="bg1"/>
                          </a:solidFill>
                          <a:latin typeface="Big Shoulders Text" panose="020B0604020202020204" charset="0"/>
                        </a:rPr>
                        <a:t>“Cursor Control System Using Hand Gesture Recognition”, IEEE.</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2013</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US" sz="1200" b="1" i="0" u="none" strike="noStrike" cap="none" dirty="0" smtClean="0">
                          <a:solidFill>
                            <a:schemeClr val="bg1"/>
                          </a:solidFill>
                          <a:effectLst/>
                          <a:latin typeface="Big Shoulders Text" panose="020B0604020202020204" charset="0"/>
                          <a:ea typeface="Arial"/>
                          <a:cs typeface="Arial"/>
                          <a:sym typeface="Arial"/>
                        </a:rPr>
                        <a:t>Recognize the hand gestures and control the computer/laptop according to those gestures.</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US" sz="1200" b="1" dirty="0" smtClean="0">
                          <a:solidFill>
                            <a:schemeClr val="bg1"/>
                          </a:solidFill>
                          <a:latin typeface="Big Shoulders Text" panose="020B0604020202020204" charset="0"/>
                        </a:rPr>
                        <a:t>Stored frames are needed to be processed for hand segmentation and skin pixel detection</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r>
              <a:tr h="487405">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4</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rPr>
                        <a:t>Dung-Hua </a:t>
                      </a:r>
                      <a:r>
                        <a:rPr lang="en-IN" sz="1200" b="1" dirty="0" err="1" smtClean="0">
                          <a:solidFill>
                            <a:schemeClr val="bg1"/>
                          </a:solidFill>
                          <a:latin typeface="Big Shoulders Text" panose="020B0604020202020204" charset="0"/>
                        </a:rPr>
                        <a:t>Liou</a:t>
                      </a:r>
                      <a:r>
                        <a:rPr lang="en-IN" sz="1200" b="1" dirty="0" smtClean="0">
                          <a:solidFill>
                            <a:schemeClr val="bg1"/>
                          </a:solidFill>
                          <a:latin typeface="Big Shoulders Text" panose="020B0604020202020204" charset="0"/>
                        </a:rPr>
                        <a:t>, </a:t>
                      </a:r>
                      <a:r>
                        <a:rPr lang="en-IN" sz="1200" b="1" dirty="0" err="1" smtClean="0">
                          <a:solidFill>
                            <a:schemeClr val="bg1"/>
                          </a:solidFill>
                          <a:latin typeface="Big Shoulders Text" panose="020B0604020202020204" charset="0"/>
                        </a:rPr>
                        <a:t>ChenChiung</a:t>
                      </a:r>
                      <a:r>
                        <a:rPr lang="en-IN" sz="1200" b="1" dirty="0" smtClean="0">
                          <a:solidFill>
                            <a:schemeClr val="bg1"/>
                          </a:solidFill>
                          <a:latin typeface="Big Shoulders Text" panose="020B0604020202020204" charset="0"/>
                        </a:rPr>
                        <a:t> Hsieh, and David Lee – </a:t>
                      </a:r>
                      <a:r>
                        <a:rPr lang="en-US" sz="1200" b="1" dirty="0" smtClean="0">
                          <a:solidFill>
                            <a:schemeClr val="bg1"/>
                          </a:solidFill>
                          <a:latin typeface="Big Shoulders Text" panose="020B0604020202020204" charset="0"/>
                        </a:rPr>
                        <a:t>“A Real-Time Hand Gesture Recognition System Using Motion History Image”, IEEE.</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2010</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algn="ctr"/>
                      <a:r>
                        <a:rPr lang="en-US" sz="1200" b="1" i="0" u="none" strike="noStrike" cap="none" dirty="0" smtClean="0">
                          <a:solidFill>
                            <a:schemeClr val="bg1"/>
                          </a:solidFill>
                          <a:effectLst/>
                          <a:latin typeface="Big Shoulders Text" panose="020B0604020202020204" charset="0"/>
                          <a:ea typeface="Arial"/>
                          <a:cs typeface="Arial"/>
                          <a:sym typeface="Arial"/>
                        </a:rPr>
                        <a:t>Adaptive skin color </a:t>
                      </a:r>
                    </a:p>
                    <a:p>
                      <a:pPr algn="ctr"/>
                      <a:r>
                        <a:rPr lang="en-US" sz="1200" b="1" i="0" u="none" strike="noStrike" cap="none" dirty="0" smtClean="0">
                          <a:solidFill>
                            <a:schemeClr val="bg1"/>
                          </a:solidFill>
                          <a:effectLst/>
                          <a:latin typeface="Big Shoulders Text" panose="020B0604020202020204" charset="0"/>
                          <a:ea typeface="Arial"/>
                          <a:cs typeface="Arial"/>
                          <a:sym typeface="Arial"/>
                        </a:rPr>
                        <a:t>model and motion history image.</a:t>
                      </a:r>
                      <a:endParaRPr lang="en-US" sz="1200" b="1" i="0" u="none" strike="noStrike" cap="none" dirty="0">
                        <a:solidFill>
                          <a:schemeClr val="bg1"/>
                        </a:solidFill>
                        <a:effectLst/>
                        <a:latin typeface="Big Shoulders Text" panose="020B0604020202020204" charset="0"/>
                        <a:ea typeface="Arial"/>
                        <a:cs typeface="Arial"/>
                        <a:sym typeface="Arial"/>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Complicated hand gestures</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r>
              <a:tr h="487405">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5</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Quam(Data Glow),”Hardware based system”.</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1990</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IN" sz="1200" b="1" dirty="0" smtClean="0">
                          <a:solidFill>
                            <a:schemeClr val="bg1"/>
                          </a:solidFill>
                          <a:latin typeface="Big Shoulders Text" panose="020B0604020202020204" charset="0"/>
                          <a:ea typeface="Fira Sans Condensed Light"/>
                          <a:cs typeface="Fira Sans Condensed Light"/>
                          <a:sym typeface="Fira Sans Condensed Light"/>
                        </a:rPr>
                        <a:t>Higher accuracy</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noFill/>
                  </a:tcPr>
                </a:tc>
                <a:tc>
                  <a:txBody>
                    <a:bodyPr/>
                    <a:lstStyle/>
                    <a:p>
                      <a:pPr marL="0" lvl="0" indent="0" algn="ctr" rtl="0">
                        <a:spcBef>
                          <a:spcPts val="0"/>
                        </a:spcBef>
                        <a:spcAft>
                          <a:spcPts val="0"/>
                        </a:spcAft>
                        <a:buNone/>
                      </a:pPr>
                      <a:r>
                        <a:rPr lang="en-US" sz="1200" b="1" dirty="0" smtClean="0">
                          <a:solidFill>
                            <a:schemeClr val="bg1"/>
                          </a:solidFill>
                          <a:latin typeface="Big Shoulders Text" panose="020B0604020202020204" charset="0"/>
                        </a:rPr>
                        <a:t>Difficult to perform some of the gesture controls using the system.</a:t>
                      </a:r>
                      <a:endParaRPr sz="1200" b="1" dirty="0">
                        <a:solidFill>
                          <a:schemeClr val="bg1"/>
                        </a:solidFill>
                        <a:latin typeface="Big Shoulders Text" panose="020B0604020202020204" charset="0"/>
                        <a:ea typeface="Fira Sans Condensed Light"/>
                        <a:cs typeface="Fira Sans Condensed Light"/>
                        <a:sym typeface="Fira Sans Condensed Light"/>
                      </a:endParaRPr>
                    </a:p>
                  </a:txBody>
                  <a:tcPr marL="91425" marR="91425" marT="91425" marB="91425"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8" name="Google Shape;878;p37"/>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Methodology</a:t>
            </a:r>
            <a:endParaRPr dirty="0"/>
          </a:p>
        </p:txBody>
      </p:sp>
      <p:sp>
        <p:nvSpPr>
          <p:cNvPr id="39" name="Google Shape;839;p35"/>
          <p:cNvSpPr txBox="1">
            <a:spLocks/>
          </p:cNvSpPr>
          <p:nvPr/>
        </p:nvSpPr>
        <p:spPr>
          <a:xfrm>
            <a:off x="1528088" y="832000"/>
            <a:ext cx="6129473" cy="252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Big Shoulders Text Light"/>
              <a:buNone/>
              <a:defRPr sz="1600" b="0" i="0" u="none" strike="noStrike" cap="none">
                <a:solidFill>
                  <a:schemeClr val="lt1"/>
                </a:solidFill>
                <a:latin typeface="Big Shoulders Text Light"/>
                <a:ea typeface="Big Shoulders Text Light"/>
                <a:cs typeface="Big Shoulders Text Light"/>
                <a:sym typeface="Big Shoulders Text Light"/>
              </a:defRPr>
            </a:lvl1pPr>
            <a:lvl2pPr marL="914400" marR="0" lvl="1"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2pPr>
            <a:lvl3pPr marL="1371600" marR="0" lvl="2"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3pPr>
            <a:lvl4pPr marL="1828800" marR="0" lvl="3"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4pPr>
            <a:lvl5pPr marL="2286000" marR="0" lvl="4"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5pPr>
            <a:lvl6pPr marL="2743200" marR="0" lvl="5"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6pPr>
            <a:lvl7pPr marL="3200400" marR="0" lvl="6"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7pPr>
            <a:lvl8pPr marL="3657600" marR="0" lvl="7"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8pPr>
            <a:lvl9pPr marL="4114800" marR="0" lvl="8"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9pPr>
          </a:lstStyle>
          <a:p>
            <a:pPr marL="285750" lvl="0" indent="-285750" algn="just">
              <a:lnSpc>
                <a:spcPct val="150000"/>
              </a:lnSpc>
              <a:buFont typeface="Arial" panose="020B0604020202020204" pitchFamily="34" charset="0"/>
              <a:buChar char="•"/>
            </a:pPr>
            <a:r>
              <a:rPr lang="en-US" dirty="0"/>
              <a:t>Python programming language is used for developing the AI virtual mouse system.</a:t>
            </a:r>
          </a:p>
          <a:p>
            <a:pPr marL="285750" lvl="0" indent="-285750" algn="just">
              <a:lnSpc>
                <a:spcPct val="150000"/>
              </a:lnSpc>
              <a:buFont typeface="Arial" panose="020B0604020202020204" pitchFamily="34" charset="0"/>
              <a:buChar char="•"/>
            </a:pPr>
            <a:r>
              <a:rPr lang="en-US" dirty="0" err="1"/>
              <a:t>OpenCV</a:t>
            </a:r>
            <a:r>
              <a:rPr lang="en-US" dirty="0"/>
              <a:t> which is the library for computer vision is used in the AI virtual mouse system.</a:t>
            </a:r>
          </a:p>
          <a:p>
            <a:pPr marL="285750" lvl="0" indent="-285750" algn="just">
              <a:lnSpc>
                <a:spcPct val="150000"/>
              </a:lnSpc>
              <a:buFont typeface="Arial" panose="020B0604020202020204" pitchFamily="34" charset="0"/>
              <a:buChar char="•"/>
            </a:pPr>
            <a:r>
              <a:rPr lang="en-US" dirty="0"/>
              <a:t>The </a:t>
            </a:r>
            <a:r>
              <a:rPr lang="en-US" dirty="0" err="1"/>
              <a:t>MediaPipe</a:t>
            </a:r>
            <a:r>
              <a:rPr lang="en-US" dirty="0"/>
              <a:t> package for tracking of the hands and for tracking the tip of the hands.</a:t>
            </a:r>
          </a:p>
          <a:p>
            <a:pPr marL="285750" lvl="0" indent="-285750" algn="just">
              <a:lnSpc>
                <a:spcPct val="150000"/>
              </a:lnSpc>
              <a:buFont typeface="Arial" panose="020B0604020202020204" pitchFamily="34" charset="0"/>
              <a:buChar char="•"/>
            </a:pPr>
            <a:r>
              <a:rPr lang="en-US" dirty="0" err="1"/>
              <a:t>PyAutoGUI</a:t>
            </a:r>
            <a:r>
              <a:rPr lang="en-US" dirty="0"/>
              <a:t> package were used for moving around the window screen of the computer for performing functions such as left click, right click and scrolling functions.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7" name="Google Shape;839;p35"/>
          <p:cNvSpPr txBox="1">
            <a:spLocks/>
          </p:cNvSpPr>
          <p:nvPr/>
        </p:nvSpPr>
        <p:spPr>
          <a:xfrm>
            <a:off x="1501584" y="410817"/>
            <a:ext cx="6129473" cy="45189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Big Shoulders Text Light"/>
              <a:buNone/>
              <a:defRPr sz="1600" b="0" i="0" u="none" strike="noStrike" cap="none">
                <a:solidFill>
                  <a:schemeClr val="lt1"/>
                </a:solidFill>
                <a:latin typeface="Big Shoulders Text Light"/>
                <a:ea typeface="Big Shoulders Text Light"/>
                <a:cs typeface="Big Shoulders Text Light"/>
                <a:sym typeface="Big Shoulders Text Light"/>
              </a:defRPr>
            </a:lvl1pPr>
            <a:lvl2pPr marL="914400" marR="0" lvl="1"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2pPr>
            <a:lvl3pPr marL="1371600" marR="0" lvl="2"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3pPr>
            <a:lvl4pPr marL="1828800" marR="0" lvl="3"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4pPr>
            <a:lvl5pPr marL="2286000" marR="0" lvl="4"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5pPr>
            <a:lvl6pPr marL="2743200" marR="0" lvl="5"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6pPr>
            <a:lvl7pPr marL="3200400" marR="0" lvl="6"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7pPr>
            <a:lvl8pPr marL="3657600" marR="0" lvl="7"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8pPr>
            <a:lvl9pPr marL="4114800" marR="0" lvl="8"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9pPr>
          </a:lstStyle>
          <a:p>
            <a:pPr marL="285750" lvl="0" indent="-285750" algn="just">
              <a:lnSpc>
                <a:spcPct val="150000"/>
              </a:lnSpc>
              <a:buFont typeface="Arial" panose="020B0604020202020204" pitchFamily="34" charset="0"/>
              <a:buChar char="•"/>
            </a:pPr>
            <a:r>
              <a:rPr lang="en-IN" sz="1400" b="1" dirty="0" smtClean="0"/>
              <a:t>The </a:t>
            </a:r>
            <a:r>
              <a:rPr lang="en-IN" sz="1400" b="1" dirty="0"/>
              <a:t>Camera Used in the AI Virtual Mouse System</a:t>
            </a:r>
            <a:r>
              <a:rPr lang="en-IN" sz="1400" b="1" dirty="0" smtClean="0"/>
              <a:t>.</a:t>
            </a:r>
          </a:p>
          <a:p>
            <a:pPr marL="0" lvl="0" indent="0" algn="just">
              <a:lnSpc>
                <a:spcPct val="150000"/>
              </a:lnSpc>
            </a:pPr>
            <a:r>
              <a:rPr lang="en-IN" sz="1400" b="1" dirty="0"/>
              <a:t>	</a:t>
            </a:r>
            <a:r>
              <a:rPr lang="en-IN" sz="1400" dirty="0" smtClean="0"/>
              <a:t>The </a:t>
            </a:r>
            <a:r>
              <a:rPr lang="en-US" sz="1400" dirty="0" smtClean="0"/>
              <a:t>AI </a:t>
            </a:r>
            <a:r>
              <a:rPr lang="en-US" sz="1400" dirty="0"/>
              <a:t>virtual mouse system is based on the frames that have been captured by </a:t>
            </a:r>
            <a:r>
              <a:rPr lang="en-US" sz="1400" dirty="0" smtClean="0"/>
              <a:t>the 	webcam </a:t>
            </a:r>
            <a:r>
              <a:rPr lang="en-US" sz="1400" dirty="0"/>
              <a:t>in a laptop or PC. By using the Python computer vision library </a:t>
            </a:r>
            <a:r>
              <a:rPr lang="en-US" sz="1400" dirty="0" err="1" smtClean="0"/>
              <a:t>OpenCV</a:t>
            </a:r>
            <a:r>
              <a:rPr lang="en-US" sz="1400" dirty="0"/>
              <a:t>, </a:t>
            </a:r>
            <a:r>
              <a:rPr lang="en-US" sz="1400" dirty="0" smtClean="0"/>
              <a:t>the </a:t>
            </a:r>
            <a:r>
              <a:rPr lang="en-US" sz="1400" dirty="0"/>
              <a:t>video </a:t>
            </a:r>
            <a:r>
              <a:rPr lang="en-US" sz="1400" dirty="0" smtClean="0"/>
              <a:t>	capture </a:t>
            </a:r>
            <a:r>
              <a:rPr lang="en-US" sz="1400" dirty="0"/>
              <a:t>object is created and the web camera will start </a:t>
            </a:r>
            <a:r>
              <a:rPr lang="en-US" sz="1400" dirty="0" smtClean="0"/>
              <a:t>capturing video. The web </a:t>
            </a:r>
            <a:r>
              <a:rPr lang="en-US" sz="1400" dirty="0"/>
              <a:t>camera </a:t>
            </a:r>
            <a:r>
              <a:rPr lang="en-US" sz="1400" dirty="0" smtClean="0"/>
              <a:t>	captures </a:t>
            </a:r>
            <a:r>
              <a:rPr lang="en-US" sz="1400" dirty="0"/>
              <a:t>and passes the frames to </a:t>
            </a:r>
            <a:r>
              <a:rPr lang="en-US" sz="1400" dirty="0" smtClean="0"/>
              <a:t>the </a:t>
            </a:r>
            <a:r>
              <a:rPr lang="en-US" sz="1400" dirty="0"/>
              <a:t>AI </a:t>
            </a:r>
            <a:r>
              <a:rPr lang="en-US" sz="1400" dirty="0" smtClean="0"/>
              <a:t>virtual </a:t>
            </a:r>
            <a:r>
              <a:rPr lang="en-US" sz="1400" dirty="0"/>
              <a:t>system</a:t>
            </a:r>
            <a:r>
              <a:rPr lang="en-US" sz="1400" dirty="0" smtClean="0"/>
              <a:t>.</a:t>
            </a:r>
          </a:p>
          <a:p>
            <a:pPr marL="285750" lvl="0" indent="-285750" algn="just">
              <a:lnSpc>
                <a:spcPct val="150000"/>
              </a:lnSpc>
              <a:buFont typeface="Arial" panose="020B0604020202020204" pitchFamily="34" charset="0"/>
              <a:buChar char="•"/>
            </a:pPr>
            <a:r>
              <a:rPr lang="en-US" sz="1400" b="1" dirty="0"/>
              <a:t>Capturing the Video and </a:t>
            </a:r>
            <a:r>
              <a:rPr lang="en-US" sz="1400" b="1" dirty="0" smtClean="0"/>
              <a:t>Processing.</a:t>
            </a:r>
          </a:p>
          <a:p>
            <a:pPr marL="0" lvl="0" indent="0" algn="just">
              <a:lnSpc>
                <a:spcPct val="150000"/>
              </a:lnSpc>
            </a:pPr>
            <a:r>
              <a:rPr lang="en-US" sz="1400" b="1" dirty="0"/>
              <a:t>	</a:t>
            </a:r>
            <a:r>
              <a:rPr lang="en-US" sz="1400" dirty="0" smtClean="0"/>
              <a:t>The </a:t>
            </a:r>
            <a:r>
              <a:rPr lang="en-US" sz="1400" dirty="0"/>
              <a:t>AI virtual mouse system uses the webcam where each frame is captured till the </a:t>
            </a:r>
            <a:r>
              <a:rPr lang="en-US" sz="1400" dirty="0" smtClean="0"/>
              <a:t>	termination </a:t>
            </a:r>
            <a:r>
              <a:rPr lang="en-US" sz="1400" dirty="0"/>
              <a:t>of the program. T</a:t>
            </a:r>
            <a:r>
              <a:rPr lang="en-US" sz="1400" dirty="0" smtClean="0"/>
              <a:t>he </a:t>
            </a:r>
            <a:r>
              <a:rPr lang="en-US" sz="1400" dirty="0"/>
              <a:t>video frames are processed from BGR to RGB color space </a:t>
            </a:r>
            <a:r>
              <a:rPr lang="en-US" sz="1400" dirty="0" smtClean="0"/>
              <a:t>	to </a:t>
            </a:r>
            <a:r>
              <a:rPr lang="en-US" sz="1400" dirty="0"/>
              <a:t>find the hands in the video </a:t>
            </a:r>
            <a:r>
              <a:rPr lang="en-US" sz="1400" dirty="0" smtClean="0"/>
              <a:t>frame.</a:t>
            </a:r>
          </a:p>
          <a:p>
            <a:pPr marL="0" lvl="0" indent="0" algn="just">
              <a:lnSpc>
                <a:spcPct val="150000"/>
              </a:lnSpc>
            </a:pPr>
            <a:r>
              <a:rPr lang="en-IN" sz="1400" dirty="0" smtClean="0"/>
              <a:t>        </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53" name="Google Shape;839;p35"/>
          <p:cNvSpPr txBox="1">
            <a:spLocks/>
          </p:cNvSpPr>
          <p:nvPr/>
        </p:nvSpPr>
        <p:spPr>
          <a:xfrm>
            <a:off x="1514462" y="605308"/>
            <a:ext cx="6129473" cy="40182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Big Shoulders Text Light"/>
              <a:buNone/>
              <a:defRPr sz="1600" b="0" i="0" u="none" strike="noStrike" cap="none">
                <a:solidFill>
                  <a:schemeClr val="lt1"/>
                </a:solidFill>
                <a:latin typeface="Big Shoulders Text Light"/>
                <a:ea typeface="Big Shoulders Text Light"/>
                <a:cs typeface="Big Shoulders Text Light"/>
                <a:sym typeface="Big Shoulders Text Light"/>
              </a:defRPr>
            </a:lvl1pPr>
            <a:lvl2pPr marL="914400" marR="0" lvl="1"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2pPr>
            <a:lvl3pPr marL="1371600" marR="0" lvl="2"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3pPr>
            <a:lvl4pPr marL="1828800" marR="0" lvl="3"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4pPr>
            <a:lvl5pPr marL="2286000" marR="0" lvl="4"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5pPr>
            <a:lvl6pPr marL="2743200" marR="0" lvl="5"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6pPr>
            <a:lvl7pPr marL="3200400" marR="0" lvl="6"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7pPr>
            <a:lvl8pPr marL="3657600" marR="0" lvl="7"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8pPr>
            <a:lvl9pPr marL="4114800" marR="0" lvl="8" indent="-330200" algn="ctr" rtl="0">
              <a:lnSpc>
                <a:spcPct val="100000"/>
              </a:lnSpc>
              <a:spcBef>
                <a:spcPts val="0"/>
              </a:spcBef>
              <a:spcAft>
                <a:spcPts val="0"/>
              </a:spcAft>
              <a:buClr>
                <a:schemeClr val="lt1"/>
              </a:buClr>
              <a:buSzPts val="1800"/>
              <a:buFont typeface="Big Shoulders Text Light"/>
              <a:buNone/>
              <a:defRPr sz="1800" b="0" i="0" u="none" strike="noStrike" cap="none">
                <a:solidFill>
                  <a:schemeClr val="lt1"/>
                </a:solidFill>
                <a:latin typeface="Big Shoulders Text Light"/>
                <a:ea typeface="Big Shoulders Text Light"/>
                <a:cs typeface="Big Shoulders Text Light"/>
                <a:sym typeface="Big Shoulders Text Light"/>
              </a:defRPr>
            </a:lvl9pPr>
          </a:lstStyle>
          <a:p>
            <a:pPr marL="285750" lvl="0" indent="-285750" algn="just">
              <a:lnSpc>
                <a:spcPct val="150000"/>
              </a:lnSpc>
              <a:buFont typeface="Arial" panose="020B0604020202020204" pitchFamily="34" charset="0"/>
              <a:buChar char="•"/>
            </a:pPr>
            <a:r>
              <a:rPr lang="en-US" sz="1400" b="1" dirty="0"/>
              <a:t>Rectangular Region for Moving through the Window.</a:t>
            </a:r>
          </a:p>
          <a:p>
            <a:pPr marL="0" lvl="0" indent="0" algn="just">
              <a:lnSpc>
                <a:spcPct val="150000"/>
              </a:lnSpc>
            </a:pPr>
            <a:r>
              <a:rPr lang="en-US" sz="1400" b="1" dirty="0"/>
              <a:t>	</a:t>
            </a:r>
            <a:r>
              <a:rPr lang="en-US" sz="1400" dirty="0"/>
              <a:t>The AI virtual mouse system makes use of the transformational algorithm, and it converts 	the coordinates of fingertip from the webcam screen to the computer window full screen 	for controlling the mouse</a:t>
            </a:r>
            <a:r>
              <a:rPr lang="en-US" sz="1400" dirty="0" smtClean="0"/>
              <a:t>.</a:t>
            </a:r>
            <a:endParaRPr lang="en-US" sz="1400" b="1" dirty="0"/>
          </a:p>
          <a:p>
            <a:pPr marL="285750" lvl="0" indent="-285750" algn="just">
              <a:lnSpc>
                <a:spcPct val="150000"/>
              </a:lnSpc>
              <a:buFont typeface="Arial" panose="020B0604020202020204" pitchFamily="34" charset="0"/>
              <a:buChar char="•"/>
            </a:pPr>
            <a:r>
              <a:rPr lang="en-US" sz="1400" b="1" dirty="0" smtClean="0"/>
              <a:t>Detecting </a:t>
            </a:r>
            <a:r>
              <a:rPr lang="en-US" sz="1400" b="1" dirty="0"/>
              <a:t>Which Finger Is Up and Performing the </a:t>
            </a:r>
            <a:r>
              <a:rPr lang="en-US" sz="1400" b="1" dirty="0" smtClean="0"/>
              <a:t>Particular </a:t>
            </a:r>
            <a:r>
              <a:rPr lang="en-US" sz="1400" b="1" dirty="0"/>
              <a:t>Mouse </a:t>
            </a:r>
            <a:r>
              <a:rPr lang="en-US" sz="1400" b="1" dirty="0" smtClean="0"/>
              <a:t>Function.</a:t>
            </a:r>
          </a:p>
          <a:p>
            <a:pPr marL="0" lvl="0" indent="0" algn="just">
              <a:lnSpc>
                <a:spcPct val="150000"/>
              </a:lnSpc>
            </a:pPr>
            <a:r>
              <a:rPr lang="en-US" sz="1400" b="1" dirty="0"/>
              <a:t>	</a:t>
            </a:r>
            <a:r>
              <a:rPr lang="en-US" sz="1400" dirty="0"/>
              <a:t>In this stage, we are detecting which finger is up using the tip Id of the respective finger </a:t>
            </a:r>
            <a:r>
              <a:rPr lang="en-US" sz="1400" dirty="0" smtClean="0"/>
              <a:t>	that </a:t>
            </a:r>
            <a:r>
              <a:rPr lang="en-US" sz="1400" dirty="0"/>
              <a:t>we found using the </a:t>
            </a:r>
            <a:r>
              <a:rPr lang="en-US" sz="1400" dirty="0" err="1"/>
              <a:t>MediaPipe</a:t>
            </a:r>
            <a:r>
              <a:rPr lang="en-US" sz="1400" dirty="0"/>
              <a:t> and the respective co-ordinates of the fingers that are </a:t>
            </a:r>
            <a:r>
              <a:rPr lang="en-US" sz="1400" dirty="0" smtClean="0"/>
              <a:t>	up and </a:t>
            </a:r>
            <a:r>
              <a:rPr lang="en-US" sz="1400" dirty="0"/>
              <a:t>according to that, the particular mouse function is performed</a:t>
            </a:r>
            <a:r>
              <a:rPr lang="en-US" sz="1400" dirty="0" smtClean="0"/>
              <a:t>.</a:t>
            </a:r>
          </a:p>
          <a:p>
            <a:pPr marL="0" lvl="0" indent="0" algn="just">
              <a:lnSpc>
                <a:spcPct val="150000"/>
              </a:lnSpc>
            </a:pPr>
            <a:r>
              <a:rPr lang="en-IN" sz="1400" b="1" dirty="0"/>
              <a:t>	</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338" y="3767232"/>
            <a:ext cx="1851660" cy="1120140"/>
          </a:xfrm>
          <a:prstGeom prst="rect">
            <a:avLst/>
          </a:prstGeom>
        </p:spPr>
      </p:pic>
      <p:pic>
        <p:nvPicPr>
          <p:cNvPr id="55" name="Picture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6338" y="341452"/>
            <a:ext cx="1927860" cy="112776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614</Words>
  <Application>Microsoft Office PowerPoint</Application>
  <PresentationFormat>On-screen Show (16:9)</PresentationFormat>
  <Paragraphs>82</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Blinker</vt:lpstr>
      <vt:lpstr>Josefin Slab</vt:lpstr>
      <vt:lpstr>Big Shoulders Text Light</vt:lpstr>
      <vt:lpstr>Arial</vt:lpstr>
      <vt:lpstr>Rajdhani</vt:lpstr>
      <vt:lpstr>Fira Sans Condensed Medium</vt:lpstr>
      <vt:lpstr>Fira Sans Condensed Light</vt:lpstr>
      <vt:lpstr>Blinker SemiBold</vt:lpstr>
      <vt:lpstr>Big Shoulders Text</vt:lpstr>
      <vt:lpstr>Innovo AI Meeting by Slidesgo</vt:lpstr>
      <vt:lpstr>AI VIRTUAL MOUSE</vt:lpstr>
      <vt:lpstr>Contents</vt:lpstr>
      <vt:lpstr>Introduction</vt:lpstr>
      <vt:lpstr>Objective</vt:lpstr>
      <vt:lpstr>Related Works</vt:lpstr>
      <vt:lpstr>PowerPoint Presentation</vt:lpstr>
      <vt:lpstr>Methodology</vt:lpstr>
      <vt:lpstr>PowerPoint Presentation</vt:lpstr>
      <vt:lpstr>PowerPoint Presentation</vt:lpstr>
      <vt:lpstr>Flowchart</vt:lpstr>
      <vt:lpstr>Architecture</vt:lpstr>
      <vt:lpstr>Conclusion</vt:lpstr>
      <vt:lpstr>Future Works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VIRTUAL MOUSE</dc:title>
  <dc:creator>JOMIN K MATHEW</dc:creator>
  <cp:lastModifiedBy>Jomin</cp:lastModifiedBy>
  <cp:revision>18</cp:revision>
  <dcterms:modified xsi:type="dcterms:W3CDTF">2022-05-23T01:27:35Z</dcterms:modified>
</cp:coreProperties>
</file>