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민우" initials="조" lastIdx="1" clrIdx="0">
    <p:extLst>
      <p:ext uri="{19B8F6BF-5375-455C-9EA6-DF929625EA0E}">
        <p15:presenceInfo xmlns:p15="http://schemas.microsoft.com/office/powerpoint/2012/main" userId="조민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0E69B-0A92-491A-96AC-CC96EEA40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8D811-A2AC-4F66-BE82-2B4A6C8E6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5008-AEDE-43AF-9D99-118D472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9E8F-0AC4-42FB-BB32-717ABF00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4CF73-83B9-4DFA-911F-37CA386E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8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4EA0-ABB1-4C16-A346-0A4BFC7A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01CFD-14E3-4BE8-A50A-15C6F142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919B2-EF0C-4854-BB70-FCA404B6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4C3A2-F9F4-47F6-A325-6C2540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AD093-53D0-4C88-A999-21E8DA91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99029-7C29-4683-9584-07E44963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7C430-183B-4023-8954-3D62B5B9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622C6-96BC-4546-A5D9-1D9A00F6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D153-C812-4886-A062-088AAEAA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4DDD7-01D2-423F-8B75-BB630224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9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6B54A-6323-4789-809F-C99BC9A0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68BDB-E509-4BD4-A4FA-D5837FF6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17C49-CDAE-4D44-A1E4-3FAB5BE4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DC097-7966-431C-AC13-4E63B20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5D60-DFED-4374-BEBC-84A3FE7D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6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2585-78C9-4F72-9A7B-21E8344C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0976E-639E-4902-B9A5-05CA23AC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7A9E-5983-49D3-B7B1-1A79153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D1772-5B92-4127-AB0B-37A6FCFE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F9C5B-AEE2-459A-A3F5-B2162B4F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02BFF-8E15-4A0E-B65A-92DA8B3A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1F5FD-1124-4E93-BD54-A2923F7CD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03497-CB7B-4F41-842D-3A7B1634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C94FA-E308-4E4F-B6D9-3C2122A2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DACAA-531E-4781-9F41-F6D2687B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BB97E-BC68-4CF8-9D23-8191C8CA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0B38-178A-4698-8631-89204823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B865B-1693-427D-B16F-BFE6CE98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BDA0E-7852-4D87-838F-D6CF8A9E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7328A-64AA-4237-A2B1-36BAF93B9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E44F77-68DA-4D36-9E8D-4BE6FC86C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5AB29-CAB4-42EC-8ED5-742132CF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F0CAF-DCEF-45E1-B420-683D5ACD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7D2EA1-D097-4EE4-90B4-DA34CE95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4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6FC29-FA03-45D4-BF93-9F1B1326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9EC60-446A-42F9-AC88-BB8348ED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51CB4-F255-437C-8EEC-456804D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B442F-29AE-4A62-97BF-035345B3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8E4C8-17B3-41D7-9D28-0F5173F8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5614B-D02A-42E4-9060-67FA56F8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D81AC-3D73-44AC-B35E-94A0849A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0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5686-143F-481D-8B99-F75BCB1A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80AD-7783-4A57-8042-042D2047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F3F4F-2217-4E3E-AFED-BDB440A5E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CFB6E-6EB7-4776-8A87-056E5CB6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0612B-EDB5-4C11-9CC3-69D83B7E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03982-D967-4EC3-B3EE-B1F733BC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31769-08B3-475A-822B-A10DB70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E5503-00FA-44C2-9D31-83B8215FB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34B23-6C7E-4EFB-AFCD-278D1FBF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22941-9DAF-448D-9EA8-F77D2DF6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A9FCEE-BA4A-4002-9D02-C44888CA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61403-8FAF-477C-94C7-196991F6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5C0-55BA-40DF-9BC7-81294C15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88149-03AD-4BB3-BC3F-9DED34BA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3515-C5B5-4BC6-BF85-F02259DC3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F1C6-91CC-4FBE-A4ED-D38BDCDA4FD6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14CEC-295D-4C7F-9F1D-FD733D84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196D5-214B-4300-B246-1C70BCF5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63A8-1B9B-4D3E-8AA6-6F5DC25AF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795CB-EBF2-4102-BA4F-8275242059AC}"/>
              </a:ext>
            </a:extLst>
          </p:cNvPr>
          <p:cNvSpPr txBox="1"/>
          <p:nvPr/>
        </p:nvSpPr>
        <p:spPr>
          <a:xfrm>
            <a:off x="288759" y="40105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표지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CDF132-5E6B-4D84-8231-0151A817DD91}"/>
              </a:ext>
            </a:extLst>
          </p:cNvPr>
          <p:cNvSpPr/>
          <p:nvPr/>
        </p:nvSpPr>
        <p:spPr>
          <a:xfrm>
            <a:off x="4154906" y="1712740"/>
            <a:ext cx="3384884" cy="1999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견적 맞춤 어플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1BAC17C-0174-4473-ADD2-9586CA89A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5920"/>
              </p:ext>
            </p:extLst>
          </p:nvPr>
        </p:nvGraphicFramePr>
        <p:xfrm>
          <a:off x="4154906" y="3980466"/>
          <a:ext cx="338488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92442">
                  <a:extLst>
                    <a:ext uri="{9D8B030D-6E8A-4147-A177-3AD203B41FA5}">
                      <a16:colId xmlns:a16="http://schemas.microsoft.com/office/drawing/2014/main" val="3352642011"/>
                    </a:ext>
                  </a:extLst>
                </a:gridCol>
                <a:gridCol w="1692442">
                  <a:extLst>
                    <a:ext uri="{9D8B030D-6E8A-4147-A177-3AD203B41FA5}">
                      <a16:colId xmlns:a16="http://schemas.microsoft.com/office/drawing/2014/main" val="288470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1.0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2022.04.13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2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/>
                        <a:t>IT</a:t>
                      </a:r>
                      <a:r>
                        <a:rPr lang="ko-KR" altLang="en-US" sz="1400" b="0" dirty="0"/>
                        <a:t>소프트웨어과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9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/>
                        <a:t>조민우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4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0130B-D336-446B-9649-429FFC27F71E}"/>
              </a:ext>
            </a:extLst>
          </p:cNvPr>
          <p:cNvSpPr txBox="1"/>
          <p:nvPr/>
        </p:nvSpPr>
        <p:spPr>
          <a:xfrm>
            <a:off x="288759" y="40105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43731-CC8D-48C1-BF22-FAB71D5F8AE3}"/>
              </a:ext>
            </a:extLst>
          </p:cNvPr>
          <p:cNvSpPr txBox="1"/>
          <p:nvPr/>
        </p:nvSpPr>
        <p:spPr>
          <a:xfrm>
            <a:off x="1684422" y="1122948"/>
            <a:ext cx="175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FD44A-FB8F-480F-A25C-FD959D96B006}"/>
              </a:ext>
            </a:extLst>
          </p:cNvPr>
          <p:cNvSpPr txBox="1"/>
          <p:nvPr/>
        </p:nvSpPr>
        <p:spPr>
          <a:xfrm>
            <a:off x="2374232" y="2165684"/>
            <a:ext cx="4684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Revision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97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48ABC459-9C9D-4C74-B7E4-720089301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737936" y="1026694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E1470-2262-425F-B6F1-7CD600D42BDA}"/>
              </a:ext>
            </a:extLst>
          </p:cNvPr>
          <p:cNvSpPr txBox="1"/>
          <p:nvPr/>
        </p:nvSpPr>
        <p:spPr>
          <a:xfrm>
            <a:off x="288759" y="401053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</a:t>
            </a:r>
            <a:r>
              <a:rPr lang="ko-KR" altLang="en-US" sz="2400" b="1" dirty="0"/>
              <a:t>사이트 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60B22-99CF-4EEE-9F0B-20F671CD4741}"/>
              </a:ext>
            </a:extLst>
          </p:cNvPr>
          <p:cNvSpPr txBox="1"/>
          <p:nvPr/>
        </p:nvSpPr>
        <p:spPr>
          <a:xfrm>
            <a:off x="1007648" y="156730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446D5-EB05-458A-9864-49E002DE2B54}"/>
              </a:ext>
            </a:extLst>
          </p:cNvPr>
          <p:cNvSpPr txBox="1"/>
          <p:nvPr/>
        </p:nvSpPr>
        <p:spPr>
          <a:xfrm>
            <a:off x="791822" y="2062941"/>
            <a:ext cx="127150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베스트 상품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가격 별 인기 상품</a:t>
            </a:r>
            <a:endParaRPr lang="en-US" altLang="ko-KR" sz="1050" dirty="0"/>
          </a:p>
          <a:p>
            <a:r>
              <a:rPr lang="ko-KR" altLang="en-US" sz="1050" dirty="0"/>
              <a:t>견적 맞추기</a:t>
            </a:r>
            <a:r>
              <a:rPr lang="en-US" altLang="ko-KR" sz="1050" dirty="0"/>
              <a:t>,</a:t>
            </a:r>
          </a:p>
          <a:p>
            <a:r>
              <a:rPr lang="ko-KR" altLang="en-US" sz="1050" dirty="0"/>
              <a:t>사용 후기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8C408-F4DF-492B-8385-6B44A2BF3AB4}"/>
              </a:ext>
            </a:extLst>
          </p:cNvPr>
          <p:cNvSpPr txBox="1"/>
          <p:nvPr/>
        </p:nvSpPr>
        <p:spPr>
          <a:xfrm>
            <a:off x="1425288" y="1180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pic>
        <p:nvPicPr>
          <p:cNvPr id="9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B7C459EE-D9B8-4786-8584-89A679A6F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3045708" y="1026692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297B19A-D484-4DAE-AD16-511E161B74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08822" y="1319158"/>
            <a:ext cx="936886" cy="682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93A43C-75C4-40C0-9611-F2B65399E856}"/>
              </a:ext>
            </a:extLst>
          </p:cNvPr>
          <p:cNvSpPr txBox="1"/>
          <p:nvPr/>
        </p:nvSpPr>
        <p:spPr>
          <a:xfrm>
            <a:off x="3124460" y="1656638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아이디   </a:t>
            </a:r>
            <a:r>
              <a:rPr lang="en-US" altLang="ko-KR" sz="1050" dirty="0"/>
              <a:t>: </a:t>
            </a:r>
          </a:p>
          <a:p>
            <a:r>
              <a:rPr lang="ko-KR" altLang="en-US" sz="1050" dirty="0"/>
              <a:t>비밀번호 </a:t>
            </a:r>
            <a:r>
              <a:rPr lang="en-US" altLang="ko-KR" sz="1050" dirty="0"/>
              <a:t>:</a:t>
            </a:r>
            <a:endParaRPr lang="ko-KR" altLang="en-US" sz="10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EE57B-1A11-4ACF-A506-CDDF4A73A254}"/>
              </a:ext>
            </a:extLst>
          </p:cNvPr>
          <p:cNvSpPr/>
          <p:nvPr/>
        </p:nvSpPr>
        <p:spPr>
          <a:xfrm>
            <a:off x="3885470" y="1725888"/>
            <a:ext cx="451400" cy="12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108360-C9EE-4FD2-95BA-375757ECBCE1}"/>
              </a:ext>
            </a:extLst>
          </p:cNvPr>
          <p:cNvSpPr/>
          <p:nvPr/>
        </p:nvSpPr>
        <p:spPr>
          <a:xfrm>
            <a:off x="3885470" y="1864387"/>
            <a:ext cx="451400" cy="12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5F376-7F0F-4C42-BEF6-DD25B57773E1}"/>
              </a:ext>
            </a:extLst>
          </p:cNvPr>
          <p:cNvSpPr txBox="1"/>
          <p:nvPr/>
        </p:nvSpPr>
        <p:spPr>
          <a:xfrm>
            <a:off x="3452457" y="20279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71CA9-79E3-468D-BBFF-14603C72187F}"/>
              </a:ext>
            </a:extLst>
          </p:cNvPr>
          <p:cNvSpPr txBox="1"/>
          <p:nvPr/>
        </p:nvSpPr>
        <p:spPr>
          <a:xfrm>
            <a:off x="3401160" y="26361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회원가입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30E31-89E1-4331-B8B9-D2DEF6EBD291}"/>
              </a:ext>
            </a:extLst>
          </p:cNvPr>
          <p:cNvSpPr txBox="1"/>
          <p:nvPr/>
        </p:nvSpPr>
        <p:spPr>
          <a:xfrm>
            <a:off x="3139449" y="23361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아이디 찾기</a:t>
            </a:r>
            <a:endParaRPr lang="en-US" altLang="ko-KR" sz="700" dirty="0"/>
          </a:p>
          <a:p>
            <a:r>
              <a:rPr lang="ko-KR" altLang="en-US" sz="700" dirty="0"/>
              <a:t>비밀번호 찾기</a:t>
            </a:r>
          </a:p>
        </p:txBody>
      </p:sp>
      <p:pic>
        <p:nvPicPr>
          <p:cNvPr id="19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E1B307FE-EBF1-49F9-9F8D-7251B7BBC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2055370" y="3298880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DA48B0-AB23-4CFB-A548-D994FF4CEC3A}"/>
              </a:ext>
            </a:extLst>
          </p:cNvPr>
          <p:cNvCxnSpPr>
            <a:stCxn id="2050" idx="2"/>
            <a:endCxn id="19" idx="1"/>
          </p:cNvCxnSpPr>
          <p:nvPr/>
        </p:nvCxnSpPr>
        <p:spPr>
          <a:xfrm rot="16200000" flipH="1">
            <a:off x="1112827" y="3330955"/>
            <a:ext cx="1297568" cy="5875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2097E4-5AF1-400F-B8D7-1868C29187A9}"/>
              </a:ext>
            </a:extLst>
          </p:cNvPr>
          <p:cNvSpPr txBox="1"/>
          <p:nvPr/>
        </p:nvSpPr>
        <p:spPr>
          <a:xfrm>
            <a:off x="2567172" y="3497756"/>
            <a:ext cx="738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분류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DC3BA-1F52-41C7-97DE-1C1BE5C0AF16}"/>
              </a:ext>
            </a:extLst>
          </p:cNvPr>
          <p:cNvSpPr txBox="1"/>
          <p:nvPr/>
        </p:nvSpPr>
        <p:spPr>
          <a:xfrm>
            <a:off x="2244913" y="384491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원하는 가격대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C69BD-1143-4E7F-8DF9-0010727DA16A}"/>
              </a:ext>
            </a:extLst>
          </p:cNvPr>
          <p:cNvSpPr txBox="1"/>
          <p:nvPr/>
        </p:nvSpPr>
        <p:spPr>
          <a:xfrm>
            <a:off x="2357925" y="41927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 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70CD8-1C95-487D-9093-1B8ACEA26584}"/>
              </a:ext>
            </a:extLst>
          </p:cNvPr>
          <p:cNvSpPr txBox="1"/>
          <p:nvPr/>
        </p:nvSpPr>
        <p:spPr>
          <a:xfrm>
            <a:off x="2317049" y="455257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부품만 보기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B44558B-D60D-4041-9138-3949BF5A1E6E}"/>
              </a:ext>
            </a:extLst>
          </p:cNvPr>
          <p:cNvSpPr/>
          <p:nvPr/>
        </p:nvSpPr>
        <p:spPr>
          <a:xfrm>
            <a:off x="2169431" y="3828132"/>
            <a:ext cx="1270288" cy="28912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D8080BA-989E-43BA-8208-AD879C261468}"/>
              </a:ext>
            </a:extLst>
          </p:cNvPr>
          <p:cNvCxnSpPr>
            <a:stCxn id="25" idx="2"/>
          </p:cNvCxnSpPr>
          <p:nvPr/>
        </p:nvCxnSpPr>
        <p:spPr>
          <a:xfrm rot="10800000" flipV="1">
            <a:off x="988393" y="3972694"/>
            <a:ext cx="1181039" cy="1275422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CD1778-E60C-4FC6-BACE-9601001FE134}"/>
              </a:ext>
            </a:extLst>
          </p:cNvPr>
          <p:cNvSpPr txBox="1"/>
          <p:nvPr/>
        </p:nvSpPr>
        <p:spPr>
          <a:xfrm>
            <a:off x="243637" y="532699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사용자들이 구매한 가격대에</a:t>
            </a:r>
            <a:endParaRPr lang="en-US" altLang="ko-KR" sz="800" dirty="0"/>
          </a:p>
          <a:p>
            <a:pPr algn="ctr"/>
            <a:r>
              <a:rPr lang="ko-KR" altLang="en-US" sz="800" dirty="0"/>
              <a:t>가장 많이 구매한 부품들로</a:t>
            </a:r>
            <a:endParaRPr lang="en-US" altLang="ko-KR" sz="800" dirty="0"/>
          </a:p>
          <a:p>
            <a:pPr algn="ctr"/>
            <a:r>
              <a:rPr lang="ko-KR" altLang="en-US" sz="800" dirty="0"/>
              <a:t>구성하여 보여준다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C01C687-BBE2-4C17-BC83-0C40E7EDB46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15201" y="3751672"/>
            <a:ext cx="1384348" cy="521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59BE1CAA-AC69-4016-B880-E869EAC9E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4899549" y="3298880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55E3FB-FF40-42DD-8AAF-A6D1BE3EBAC0}"/>
              </a:ext>
            </a:extLst>
          </p:cNvPr>
          <p:cNvSpPr txBox="1"/>
          <p:nvPr/>
        </p:nvSpPr>
        <p:spPr>
          <a:xfrm>
            <a:off x="5091209" y="349887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게임용 컴퓨터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D4238-E5F6-486F-9597-DE66F2088F41}"/>
              </a:ext>
            </a:extLst>
          </p:cNvPr>
          <p:cNvSpPr txBox="1"/>
          <p:nvPr/>
        </p:nvSpPr>
        <p:spPr>
          <a:xfrm>
            <a:off x="5032486" y="4353765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상세정보</a:t>
            </a:r>
            <a:endParaRPr lang="en-US" altLang="ko-KR" sz="1100" dirty="0"/>
          </a:p>
          <a:p>
            <a:r>
              <a:rPr lang="ko-KR" altLang="en-US" sz="1100" dirty="0"/>
              <a:t>가격</a:t>
            </a:r>
            <a:endParaRPr lang="en-US" altLang="ko-KR" sz="1100" dirty="0"/>
          </a:p>
          <a:p>
            <a:r>
              <a:rPr lang="ko-KR" altLang="en-US" sz="1100" dirty="0"/>
              <a:t>후기</a:t>
            </a:r>
            <a:endParaRPr lang="en-US" altLang="ko-KR" sz="1100" dirty="0"/>
          </a:p>
          <a:p>
            <a:r>
              <a:rPr lang="ko-KR" altLang="en-US" sz="1100" dirty="0"/>
              <a:t>구매하기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D07D87-8D2F-4D7C-BFDE-98796A49163A}"/>
              </a:ext>
            </a:extLst>
          </p:cNvPr>
          <p:cNvSpPr/>
          <p:nvPr/>
        </p:nvSpPr>
        <p:spPr>
          <a:xfrm>
            <a:off x="5300895" y="3775878"/>
            <a:ext cx="657138" cy="52705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78A4B-1608-45B6-A109-5A5F6858C245}"/>
              </a:ext>
            </a:extLst>
          </p:cNvPr>
          <p:cNvSpPr txBox="1"/>
          <p:nvPr/>
        </p:nvSpPr>
        <p:spPr>
          <a:xfrm>
            <a:off x="3616508" y="4360637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/>
              <a:t>사용자가 선택한 제품</a:t>
            </a:r>
            <a:endParaRPr lang="en-US" altLang="ko-KR" sz="800" dirty="0"/>
          </a:p>
          <a:p>
            <a:pPr algn="ctr"/>
            <a:r>
              <a:rPr lang="ko-KR" altLang="en-US" sz="800" dirty="0"/>
              <a:t>상세정보들 </a:t>
            </a:r>
          </a:p>
        </p:txBody>
      </p:sp>
      <p:pic>
        <p:nvPicPr>
          <p:cNvPr id="42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44FB7371-8E31-4F7D-B30B-75ACCBF5A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6359380" y="948517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B75320F-E563-4DD1-A142-41BD966CDCE4}"/>
              </a:ext>
            </a:extLst>
          </p:cNvPr>
          <p:cNvCxnSpPr>
            <a:cxnSpLocks/>
            <a:stCxn id="2051" idx="0"/>
            <a:endCxn id="42" idx="1"/>
          </p:cNvCxnSpPr>
          <p:nvPr/>
        </p:nvCxnSpPr>
        <p:spPr>
          <a:xfrm rot="5400000" flipH="1" flipV="1">
            <a:off x="5101234" y="2920819"/>
            <a:ext cx="2255830" cy="260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2D26D55A-5B9F-4FF9-A693-AFB1245FE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7642420" y="3298880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DBF2A8-4900-4177-8F7D-B2880EDBDC49}"/>
              </a:ext>
            </a:extLst>
          </p:cNvPr>
          <p:cNvCxnSpPr>
            <a:stCxn id="33" idx="3"/>
          </p:cNvCxnSpPr>
          <p:nvPr/>
        </p:nvCxnSpPr>
        <p:spPr>
          <a:xfrm flipV="1">
            <a:off x="6359380" y="3844910"/>
            <a:ext cx="1283040" cy="4285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4539D4-3F9A-4F4F-8B51-743AE697814C}"/>
              </a:ext>
            </a:extLst>
          </p:cNvPr>
          <p:cNvSpPr txBox="1"/>
          <p:nvPr/>
        </p:nvSpPr>
        <p:spPr>
          <a:xfrm>
            <a:off x="7997873" y="35701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구입하기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91F78B-2F5C-4366-A698-619B0BCC54D8}"/>
              </a:ext>
            </a:extLst>
          </p:cNvPr>
          <p:cNvSpPr txBox="1"/>
          <p:nvPr/>
        </p:nvSpPr>
        <p:spPr>
          <a:xfrm>
            <a:off x="7798367" y="3844910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배송지 및 정보입력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5B0080-B8D3-4010-9905-787A26E81FAB}"/>
              </a:ext>
            </a:extLst>
          </p:cNvPr>
          <p:cNvSpPr txBox="1"/>
          <p:nvPr/>
        </p:nvSpPr>
        <p:spPr>
          <a:xfrm>
            <a:off x="8017978" y="473848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구매확인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CA3584-DC17-4F2D-B0A6-C386C84557A6}"/>
              </a:ext>
            </a:extLst>
          </p:cNvPr>
          <p:cNvSpPr txBox="1"/>
          <p:nvPr/>
        </p:nvSpPr>
        <p:spPr>
          <a:xfrm>
            <a:off x="7743728" y="42620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선택한 제품 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총 가격 </a:t>
            </a:r>
            <a:r>
              <a:rPr lang="en-US" altLang="ko-KR" sz="900" dirty="0"/>
              <a:t>: 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130D9E-CE3A-43E9-BA28-EF2BF15E6618}"/>
              </a:ext>
            </a:extLst>
          </p:cNvPr>
          <p:cNvSpPr/>
          <p:nvPr/>
        </p:nvSpPr>
        <p:spPr>
          <a:xfrm>
            <a:off x="8556770" y="4338549"/>
            <a:ext cx="410497" cy="72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D18394-4B1E-4A0D-B732-D47325458935}"/>
              </a:ext>
            </a:extLst>
          </p:cNvPr>
          <p:cNvSpPr/>
          <p:nvPr/>
        </p:nvSpPr>
        <p:spPr>
          <a:xfrm>
            <a:off x="8313490" y="4487841"/>
            <a:ext cx="653777" cy="76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 descr="무료 핸드폰 벡터, 23,000개 이상의 AI, EPS 형식의 이미지">
            <a:extLst>
              <a:ext uri="{FF2B5EF4-FFF2-40B4-BE49-F238E27FC236}">
                <a16:creationId xmlns:a16="http://schemas.microsoft.com/office/drawing/2014/main" id="{0ED01CB0-D11D-43C7-88AF-792B7933A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2" t="5848" r="54092" b="2923"/>
          <a:stretch/>
        </p:blipFill>
        <p:spPr bwMode="auto">
          <a:xfrm>
            <a:off x="10385291" y="3298880"/>
            <a:ext cx="1459831" cy="19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E61B15C-A2B3-409F-946C-2B4DA1CD7003}"/>
              </a:ext>
            </a:extLst>
          </p:cNvPr>
          <p:cNvCxnSpPr>
            <a:stCxn id="49" idx="3"/>
          </p:cNvCxnSpPr>
          <p:nvPr/>
        </p:nvCxnSpPr>
        <p:spPr>
          <a:xfrm flipV="1">
            <a:off x="9102251" y="3844910"/>
            <a:ext cx="1283040" cy="4285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C371FE-D47B-47D1-BA2D-A5758AC0D1F8}"/>
              </a:ext>
            </a:extLst>
          </p:cNvPr>
          <p:cNvSpPr txBox="1"/>
          <p:nvPr/>
        </p:nvSpPr>
        <p:spPr>
          <a:xfrm>
            <a:off x="10724148" y="35679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구매완료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FA977F-93B2-4D61-A886-FAB25D172855}"/>
              </a:ext>
            </a:extLst>
          </p:cNvPr>
          <p:cNvSpPr txBox="1"/>
          <p:nvPr/>
        </p:nvSpPr>
        <p:spPr>
          <a:xfrm>
            <a:off x="10587586" y="3973416"/>
            <a:ext cx="10807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배송예정 안내</a:t>
            </a:r>
            <a:endParaRPr lang="en-US" altLang="ko-KR" sz="1100" dirty="0"/>
          </a:p>
          <a:p>
            <a:r>
              <a:rPr lang="ko-KR" altLang="en-US" sz="1100" dirty="0"/>
              <a:t>환불 취소안내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65384E-0918-4A9B-894B-76616FD97742}"/>
              </a:ext>
            </a:extLst>
          </p:cNvPr>
          <p:cNvSpPr txBox="1"/>
          <p:nvPr/>
        </p:nvSpPr>
        <p:spPr>
          <a:xfrm>
            <a:off x="10587586" y="470445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계속 둘러보기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8CECFB44-57D0-46F1-8D50-E3E8D1335F55}"/>
              </a:ext>
            </a:extLst>
          </p:cNvPr>
          <p:cNvSpPr txBox="1"/>
          <p:nvPr/>
        </p:nvSpPr>
        <p:spPr>
          <a:xfrm>
            <a:off x="6768105" y="1180659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찜 목록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82BC70D-875A-4D73-B02C-1B4FD90EC5BB}"/>
              </a:ext>
            </a:extLst>
          </p:cNvPr>
          <p:cNvSpPr txBox="1"/>
          <p:nvPr/>
        </p:nvSpPr>
        <p:spPr>
          <a:xfrm>
            <a:off x="5948877" y="417896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♥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979F6E22-68D7-4D17-A719-5989A0B1AD5E}"/>
              </a:ext>
            </a:extLst>
          </p:cNvPr>
          <p:cNvSpPr txBox="1"/>
          <p:nvPr/>
        </p:nvSpPr>
        <p:spPr>
          <a:xfrm>
            <a:off x="6569905" y="1457658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찜한</a:t>
            </a:r>
            <a:r>
              <a:rPr lang="ko-KR" altLang="en-US" sz="1100" dirty="0"/>
              <a:t> 제품 정보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D24C9846-43BB-4F95-8C67-67E542F0795D}"/>
              </a:ext>
            </a:extLst>
          </p:cNvPr>
          <p:cNvSpPr txBox="1"/>
          <p:nvPr/>
        </p:nvSpPr>
        <p:spPr>
          <a:xfrm>
            <a:off x="6596627" y="2481193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장바구니 추가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8674F7-6C0A-4A03-A670-7134124B97B8}"/>
              </a:ext>
            </a:extLst>
          </p:cNvPr>
          <p:cNvSpPr/>
          <p:nvPr/>
        </p:nvSpPr>
        <p:spPr>
          <a:xfrm>
            <a:off x="6783457" y="1718328"/>
            <a:ext cx="657138" cy="52705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3B3AC5-ABD8-4AC4-B6BF-23260D1AFFAD}"/>
              </a:ext>
            </a:extLst>
          </p:cNvPr>
          <p:cNvSpPr txBox="1"/>
          <p:nvPr/>
        </p:nvSpPr>
        <p:spPr>
          <a:xfrm>
            <a:off x="6596627" y="227401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찜 삭제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271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0130B-D336-446B-9649-429FFC27F71E}"/>
              </a:ext>
            </a:extLst>
          </p:cNvPr>
          <p:cNvSpPr txBox="1"/>
          <p:nvPr/>
        </p:nvSpPr>
        <p:spPr>
          <a:xfrm>
            <a:off x="288759" y="40105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</a:t>
            </a:r>
            <a:r>
              <a:rPr lang="ko-KR" altLang="en-US" sz="2400" b="1" dirty="0"/>
              <a:t>마무리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3D488-4411-4BA7-B960-4FBE3E337509}"/>
              </a:ext>
            </a:extLst>
          </p:cNvPr>
          <p:cNvSpPr/>
          <p:nvPr/>
        </p:nvSpPr>
        <p:spPr>
          <a:xfrm>
            <a:off x="4138128" y="2115411"/>
            <a:ext cx="3384884" cy="1999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33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114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조민우</dc:creator>
  <cp:lastModifiedBy>조민우</cp:lastModifiedBy>
  <cp:revision>4</cp:revision>
  <dcterms:created xsi:type="dcterms:W3CDTF">2022-04-17T04:50:17Z</dcterms:created>
  <dcterms:modified xsi:type="dcterms:W3CDTF">2022-04-17T05:42:47Z</dcterms:modified>
</cp:coreProperties>
</file>