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883" r:id="rId2"/>
    <p:sldId id="1045" r:id="rId3"/>
    <p:sldId id="1046" r:id="rId4"/>
    <p:sldId id="1060" r:id="rId5"/>
    <p:sldId id="1061" r:id="rId6"/>
    <p:sldId id="1055" r:id="rId7"/>
    <p:sldId id="1063" r:id="rId8"/>
    <p:sldId id="1065" r:id="rId9"/>
    <p:sldId id="1064" r:id="rId10"/>
    <p:sldId id="1066" r:id="rId11"/>
    <p:sldId id="1067" r:id="rId12"/>
    <p:sldId id="547" r:id="rId1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6">
          <p15:clr>
            <a:srgbClr val="A4A3A4"/>
          </p15:clr>
        </p15:guide>
        <p15:guide id="2" pos="6107">
          <p15:clr>
            <a:srgbClr val="A4A3A4"/>
          </p15:clr>
        </p15:guide>
        <p15:guide id="3" pos="183">
          <p15:clr>
            <a:srgbClr val="A4A3A4"/>
          </p15:clr>
        </p15:guide>
        <p15:guide id="4" pos="1776">
          <p15:clr>
            <a:srgbClr val="A4A3A4"/>
          </p15:clr>
        </p15:guide>
        <p15:guide id="5" pos="1915">
          <p15:clr>
            <a:srgbClr val="A4A3A4"/>
          </p15:clr>
        </p15:guide>
        <p15:guide id="6" pos="35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43A"/>
    <a:srgbClr val="973163"/>
    <a:srgbClr val="FD3F03"/>
    <a:srgbClr val="531D05"/>
    <a:srgbClr val="00A1DA"/>
    <a:srgbClr val="0060A8"/>
    <a:srgbClr val="05B3B7"/>
    <a:srgbClr val="06CFD4"/>
    <a:srgbClr val="093FB7"/>
    <a:srgbClr val="0BA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8824" autoAdjust="0"/>
  </p:normalViewPr>
  <p:slideViewPr>
    <p:cSldViewPr snapToGrid="0" snapToObjects="1">
      <p:cViewPr>
        <p:scale>
          <a:sx n="100" d="100"/>
          <a:sy n="100" d="100"/>
        </p:scale>
        <p:origin x="162" y="-504"/>
      </p:cViewPr>
      <p:guideLst>
        <p:guide orient="horz" pos="2836"/>
        <p:guide pos="6107"/>
        <p:guide pos="183"/>
        <p:guide pos="1776"/>
        <p:guide pos="1915"/>
        <p:guide pos="3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1110" y="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E2C2-404A-C64A-B04A-613163257B1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72F5-1E1A-914E-9C0F-E19F57AC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83DA-E6F5-0548-864B-6F15AEF796B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299BA-0482-E341-B0E1-5FFBB708D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1182C-BC00-4533-BB8E-03684E2309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5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1182C-BC00-4533-BB8E-03684E2309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6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6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92417" y="4739779"/>
            <a:ext cx="7090991" cy="623350"/>
          </a:xfrm>
          <a:prstGeom prst="rect">
            <a:avLst/>
          </a:prstGeom>
        </p:spPr>
        <p:txBody>
          <a:bodyPr lIns="86356" tIns="0" rIns="86356" bIns="0" anchor="t" anchorCtr="0"/>
          <a:lstStyle>
            <a:lvl1pPr algn="r">
              <a:defRPr kumimoji="0" lang="en-US" altLang="ko-KR" sz="4000" b="1" i="0" u="none" strike="noStrike" kern="0" cap="none" spc="-150" normalizeH="0" baseline="0" dirty="0" smtClean="0">
                <a:ln>
                  <a:noFill/>
                </a:ln>
                <a:solidFill>
                  <a:srgbClr val="EC96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en-US" altLang="ko-KR" dirty="0"/>
              <a:t>PROJECT</a:t>
            </a:r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13372" y="5309712"/>
            <a:ext cx="7090991" cy="529113"/>
          </a:xfrm>
          <a:prstGeom prst="rect">
            <a:avLst/>
          </a:prstGeom>
        </p:spPr>
        <p:txBody>
          <a:bodyPr lIns="86356" tIns="0" rIns="86356" bIns="0" anchor="ctr" anchorCtr="0"/>
          <a:lstStyle>
            <a:lvl1pPr marL="0" indent="0" algn="r">
              <a:buFont typeface="Wingdings" pitchFamily="2" charset="2"/>
              <a:buNone/>
              <a:defRPr kumimoji="0" lang="ko-KR" altLang="en-US" sz="4000" b="1" i="0" u="none" strike="noStrike" kern="0" cap="none" spc="-150" normalizeH="0" baseline="0" dirty="0" smtClean="0">
                <a:ln>
                  <a:noFill/>
                </a:ln>
                <a:solidFill>
                  <a:srgbClr val="97316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610" y="6705241"/>
            <a:ext cx="9906610" cy="152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589463" y="4520704"/>
            <a:ext cx="4819650" cy="3048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프로젝트에 대한 간단한 카피</a:t>
            </a:r>
          </a:p>
        </p:txBody>
      </p:sp>
    </p:spTree>
    <p:extLst>
      <p:ext uri="{BB962C8B-B14F-4D97-AF65-F5344CB8AC3E}">
        <p14:creationId xmlns:p14="http://schemas.microsoft.com/office/powerpoint/2010/main" val="328496033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단메뉴 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03564" y="683479"/>
            <a:ext cx="9056122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3564" y="373214"/>
            <a:ext cx="855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altLang="ko-KR" sz="16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화면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60"/>
          <p:cNvSpPr>
            <a:spLocks noChangeArrowheads="1"/>
          </p:cNvSpPr>
          <p:nvPr userDrawn="1"/>
        </p:nvSpPr>
        <p:spPr bwMode="auto">
          <a:xfrm>
            <a:off x="684950" y="156830"/>
            <a:ext cx="64009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760"/>
          <p:cNvSpPr>
            <a:spLocks noChangeArrowheads="1"/>
          </p:cNvSpPr>
          <p:nvPr userDrawn="1"/>
        </p:nvSpPr>
        <p:spPr bwMode="auto">
          <a:xfrm>
            <a:off x="684950" y="342733"/>
            <a:ext cx="64009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문서명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760"/>
          <p:cNvSpPr>
            <a:spLocks noChangeArrowheads="1"/>
          </p:cNvSpPr>
          <p:nvPr userDrawn="1"/>
        </p:nvSpPr>
        <p:spPr bwMode="auto">
          <a:xfrm>
            <a:off x="7384605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작성자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760"/>
          <p:cNvSpPr>
            <a:spLocks noChangeArrowheads="1"/>
          </p:cNvSpPr>
          <p:nvPr userDrawn="1"/>
        </p:nvSpPr>
        <p:spPr bwMode="auto">
          <a:xfrm>
            <a:off x="8566720" y="156830"/>
            <a:ext cx="596078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작성일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760"/>
          <p:cNvSpPr>
            <a:spLocks noChangeArrowheads="1"/>
          </p:cNvSpPr>
          <p:nvPr userDrawn="1"/>
        </p:nvSpPr>
        <p:spPr bwMode="auto">
          <a:xfrm>
            <a:off x="8566720" y="342733"/>
            <a:ext cx="596078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페이지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760"/>
          <p:cNvSpPr>
            <a:spLocks noChangeArrowheads="1"/>
          </p:cNvSpPr>
          <p:nvPr userDrawn="1"/>
        </p:nvSpPr>
        <p:spPr bwMode="auto">
          <a:xfrm>
            <a:off x="6201783" y="156830"/>
            <a:ext cx="587132" cy="185904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버전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760"/>
          <p:cNvSpPr>
            <a:spLocks noChangeArrowheads="1"/>
          </p:cNvSpPr>
          <p:nvPr userDrawn="1"/>
        </p:nvSpPr>
        <p:spPr bwMode="auto">
          <a:xfrm>
            <a:off x="6201783" y="342733"/>
            <a:ext cx="587132" cy="188285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문서코드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 userDrawn="1"/>
        </p:nvSpPr>
        <p:spPr>
          <a:xfrm>
            <a:off x="151899" y="156830"/>
            <a:ext cx="473743" cy="37306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나눔고딕"/>
              </a:rPr>
              <a:t>기본</a:t>
            </a: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688181" y="343362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19" name="직선 연결선 118"/>
          <p:cNvCxnSpPr/>
          <p:nvPr userDrawn="1"/>
        </p:nvCxnSpPr>
        <p:spPr>
          <a:xfrm>
            <a:off x="688181" y="529894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0" name="직선 연결선 119"/>
          <p:cNvCxnSpPr/>
          <p:nvPr userDrawn="1"/>
        </p:nvCxnSpPr>
        <p:spPr>
          <a:xfrm>
            <a:off x="684950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1" name="직선 연결선 120"/>
          <p:cNvCxnSpPr/>
          <p:nvPr userDrawn="1"/>
        </p:nvCxnSpPr>
        <p:spPr>
          <a:xfrm>
            <a:off x="1325042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2" name="직선 연결선 121"/>
          <p:cNvCxnSpPr/>
          <p:nvPr userDrawn="1"/>
        </p:nvCxnSpPr>
        <p:spPr>
          <a:xfrm>
            <a:off x="619856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3" name="직선 연결선 122"/>
          <p:cNvCxnSpPr/>
          <p:nvPr userDrawn="1"/>
        </p:nvCxnSpPr>
        <p:spPr>
          <a:xfrm>
            <a:off x="6788915" y="156830"/>
            <a:ext cx="0" cy="373064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4" name="직선 연결선 123"/>
          <p:cNvCxnSpPr/>
          <p:nvPr userDrawn="1"/>
        </p:nvCxnSpPr>
        <p:spPr>
          <a:xfrm>
            <a:off x="7384605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5" name="직선 연결선 124"/>
          <p:cNvCxnSpPr/>
          <p:nvPr userDrawn="1"/>
        </p:nvCxnSpPr>
        <p:spPr>
          <a:xfrm>
            <a:off x="7977336" y="156830"/>
            <a:ext cx="0" cy="186532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6" name="직선 연결선 125"/>
          <p:cNvCxnSpPr/>
          <p:nvPr userDrawn="1"/>
        </p:nvCxnSpPr>
        <p:spPr>
          <a:xfrm>
            <a:off x="8565305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7" name="직선 연결선 126"/>
          <p:cNvCxnSpPr/>
          <p:nvPr userDrawn="1"/>
        </p:nvCxnSpPr>
        <p:spPr>
          <a:xfrm>
            <a:off x="9162798" y="156830"/>
            <a:ext cx="0" cy="371808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cxnSp>
        <p:nvCxnSpPr>
          <p:cNvPr id="128" name="직선 연결선 127"/>
          <p:cNvCxnSpPr/>
          <p:nvPr userDrawn="1"/>
        </p:nvCxnSpPr>
        <p:spPr>
          <a:xfrm>
            <a:off x="9754394" y="156830"/>
            <a:ext cx="0" cy="374189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281444" y="371475"/>
            <a:ext cx="4238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47725" eaLnBrk="0" hangingPunct="0"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5C0D914-BC8C-4785-8180-B6E5DD9AF6A2}" type="slidenum">
              <a:rPr lang="en-US" altLang="ko-KR" sz="800" smtClean="0">
                <a:ea typeface="맑은 고딕" pitchFamily="50" charset="-127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ea typeface="맑은 고딕" pitchFamily="50" charset="-127"/>
            </a:endParaRPr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796087" y="346002"/>
            <a:ext cx="17716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문서 코드를 적어주세요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3975" y="342181"/>
            <a:ext cx="4869656" cy="184076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ko-KR" altLang="en-US" sz="7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ko-KR" altLang="en-US" dirty="0" err="1"/>
              <a:t>문서명을</a:t>
            </a:r>
            <a:r>
              <a:rPr lang="ko-KR" altLang="en-US" dirty="0"/>
              <a:t> 적어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7980683" y="154783"/>
            <a:ext cx="584622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3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9162798" y="157163"/>
            <a:ext cx="587969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2014.01.01</a:t>
            </a:r>
          </a:p>
        </p:txBody>
      </p:sp>
      <p:sp>
        <p:nvSpPr>
          <p:cNvPr id="8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796087" y="157163"/>
            <a:ext cx="590551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페이지버전</a:t>
            </a:r>
            <a:endParaRPr lang="en-US" altLang="ko-KR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75" y="159544"/>
            <a:ext cx="4869656" cy="180255"/>
          </a:xfrm>
          <a:prstGeom prst="rect">
            <a:avLst/>
          </a:prstGeom>
          <a:noFill/>
        </p:spPr>
        <p:txBody>
          <a:bodyPr wrap="square" lIns="54000" tIns="18000" rIns="0" bIns="0" rtlCol="0" anchor="ctr" anchorCtr="0">
            <a:noAutofit/>
          </a:bodyPr>
          <a:lstStyle>
            <a:lvl1pPr>
              <a:defRPr lang="en-US" altLang="ko-KR" sz="7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ko-KR" altLang="en-US" dirty="0" err="1"/>
              <a:t>프로젝트명을</a:t>
            </a:r>
            <a:r>
              <a:rPr lang="ko-KR" altLang="en-US" dirty="0"/>
              <a:t> 적어 주세요</a:t>
            </a:r>
            <a:r>
              <a:rPr lang="en-US" altLang="ko-KR" dirty="0"/>
              <a:t>.</a:t>
            </a:r>
          </a:p>
        </p:txBody>
      </p:sp>
      <p:cxnSp>
        <p:nvCxnSpPr>
          <p:cNvPr id="141" name="직선 연결선 140"/>
          <p:cNvCxnSpPr/>
          <p:nvPr userDrawn="1"/>
        </p:nvCxnSpPr>
        <p:spPr>
          <a:xfrm>
            <a:off x="688181" y="157163"/>
            <a:ext cx="9065419" cy="0"/>
          </a:xfrm>
          <a:prstGeom prst="line">
            <a:avLst/>
          </a:prstGeom>
          <a:noFill/>
          <a:ln w="3175">
            <a:solidFill>
              <a:srgbClr val="FFFFFF">
                <a:lumMod val="50000"/>
              </a:srgbClr>
            </a:solidFill>
            <a:prstDash val="solid"/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718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-2" y="0"/>
            <a:ext cx="9906002" cy="46938"/>
          </a:xfrm>
          <a:prstGeom prst="rect">
            <a:avLst/>
          </a:prstGeom>
          <a:gradFill flip="none" rotWithShape="1">
            <a:gsLst>
              <a:gs pos="0">
                <a:srgbClr val="973163"/>
              </a:gs>
              <a:gs pos="100000">
                <a:srgbClr val="EE543A"/>
              </a:gs>
            </a:gsLst>
            <a:lin ang="10800000" scaled="1"/>
            <a:tileRect/>
          </a:gra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610" y="6705241"/>
            <a:ext cx="9906610" cy="152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5061" y="6448257"/>
            <a:ext cx="31369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643956"/>
            <a:ext cx="9906000" cy="216029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7B402602-3DA6-4485-BB61-B9C162FCCE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16463" y="620688"/>
            <a:ext cx="967307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6463" y="188640"/>
            <a:ext cx="6084676" cy="40910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63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2" y="6615027"/>
            <a:ext cx="9906002" cy="243485"/>
          </a:xfrm>
          <a:prstGeom prst="rect">
            <a:avLst/>
          </a:prstGeom>
          <a:solidFill>
            <a:srgbClr val="EE5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2" y="0"/>
            <a:ext cx="9906002" cy="46938"/>
          </a:xfrm>
          <a:prstGeom prst="rect">
            <a:avLst/>
          </a:prstGeom>
          <a:gradFill flip="none" rotWithShape="1">
            <a:gsLst>
              <a:gs pos="0">
                <a:srgbClr val="973163"/>
              </a:gs>
              <a:gs pos="100000">
                <a:srgbClr val="EE543A"/>
              </a:gs>
            </a:gsLst>
            <a:lin ang="10800000" scaled="1"/>
            <a:tileRect/>
          </a:gradFill>
          <a:ln w="9525">
            <a:noFill/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latin typeface="나눔고딕"/>
              <a:ea typeface="나눔고딕"/>
              <a:cs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49" r:id="rId2"/>
    <p:sldLayoutId id="2147483914" r:id="rId3"/>
    <p:sldLayoutId id="2147483956" r:id="rId4"/>
    <p:sldLayoutId id="2147483935" r:id="rId5"/>
    <p:sldLayoutId id="2147483961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309712"/>
            <a:ext cx="7904163" cy="529113"/>
          </a:xfrm>
        </p:spPr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3321962" y="5903843"/>
            <a:ext cx="61116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defTabSz="808038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LKLAB</a:t>
            </a:r>
          </a:p>
        </p:txBody>
      </p:sp>
    </p:spTree>
    <p:extLst>
      <p:ext uri="{BB962C8B-B14F-4D97-AF65-F5344CB8AC3E}">
        <p14:creationId xmlns:p14="http://schemas.microsoft.com/office/powerpoint/2010/main" val="217811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7C15D0-5C5A-310F-E3FE-9C4467E543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683DD-DF7D-794E-E72D-601F28E8E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59F95-9438-925F-DC39-820BF1DC4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B6212-9966-AC00-436E-ADA6144F7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EA84B23-E594-FF42-853F-9055741168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1B09866-5221-368D-6847-80188D171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829DC-4ACE-2EED-77D3-D3663EE8D595}"/>
              </a:ext>
            </a:extLst>
          </p:cNvPr>
          <p:cNvSpPr/>
          <p:nvPr/>
        </p:nvSpPr>
        <p:spPr>
          <a:xfrm>
            <a:off x="170339" y="1209675"/>
            <a:ext cx="9558657" cy="4176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265EA-CADB-21D8-4CBF-34CA713A10DF}"/>
              </a:ext>
            </a:extLst>
          </p:cNvPr>
          <p:cNvSpPr txBox="1"/>
          <p:nvPr/>
        </p:nvSpPr>
        <p:spPr>
          <a:xfrm>
            <a:off x="424085" y="438153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B9176-52BC-44ED-6C38-B377FBD565D7}"/>
              </a:ext>
            </a:extLst>
          </p:cNvPr>
          <p:cNvGrpSpPr/>
          <p:nvPr/>
        </p:nvGrpSpPr>
        <p:grpSpPr>
          <a:xfrm>
            <a:off x="467401" y="3766650"/>
            <a:ext cx="328863" cy="556636"/>
            <a:chOff x="1852863" y="2100509"/>
            <a:chExt cx="328863" cy="55663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C27DE2-EFD0-B6ED-7E44-5E1CE2D010D1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A51021-36A5-2B17-5EDD-31EC17FD67FE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5B935A2-417B-FC2B-1C84-98D8DCDE9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55CF5C-7122-2ABB-2C7A-E9549C22E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28CC531-4D15-C3D4-9D74-B8B5D67E6E5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A49243-C0E5-EB7D-C2F3-7A9872557BDE}"/>
              </a:ext>
            </a:extLst>
          </p:cNvPr>
          <p:cNvCxnSpPr>
            <a:cxnSpLocks/>
          </p:cNvCxnSpPr>
          <p:nvPr/>
        </p:nvCxnSpPr>
        <p:spPr>
          <a:xfrm flipH="1" flipV="1">
            <a:off x="971800" y="4080169"/>
            <a:ext cx="525552" cy="949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C60815-EA78-1AD9-B5AC-A42A98F3A420}"/>
              </a:ext>
            </a:extLst>
          </p:cNvPr>
          <p:cNvSpPr txBox="1"/>
          <p:nvPr/>
        </p:nvSpPr>
        <p:spPr>
          <a:xfrm>
            <a:off x="1524085" y="224606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0E3044-8F38-CBAF-9705-009F2D7FAED9}"/>
              </a:ext>
            </a:extLst>
          </p:cNvPr>
          <p:cNvGrpSpPr/>
          <p:nvPr/>
        </p:nvGrpSpPr>
        <p:grpSpPr>
          <a:xfrm>
            <a:off x="1605915" y="3867210"/>
            <a:ext cx="587940" cy="457198"/>
            <a:chOff x="3628061" y="1753769"/>
            <a:chExt cx="587940" cy="45719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5065048-E855-57F6-02C3-5A3CAE310089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0E3E0C-1D28-8879-E365-D0C9135F5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8EBEC98-A1F4-8656-4864-B847B7827F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A68BDC-794A-5B7B-E907-A679A4702847}"/>
              </a:ext>
            </a:extLst>
          </p:cNvPr>
          <p:cNvCxnSpPr>
            <a:cxnSpLocks/>
          </p:cNvCxnSpPr>
          <p:nvPr/>
        </p:nvCxnSpPr>
        <p:spPr>
          <a:xfrm flipH="1">
            <a:off x="2305209" y="4124606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86ACC2-5124-D3F6-0C9B-C62B9B5C7599}"/>
              </a:ext>
            </a:extLst>
          </p:cNvPr>
          <p:cNvSpPr txBox="1"/>
          <p:nvPr/>
        </p:nvSpPr>
        <p:spPr>
          <a:xfrm>
            <a:off x="2878682" y="43190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64B4F89-745D-271F-4CAE-2A744843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09" y="3754527"/>
            <a:ext cx="581106" cy="60968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4F0EAA-C4D4-2DD2-1FE3-4D590AB37A3F}"/>
              </a:ext>
            </a:extLst>
          </p:cNvPr>
          <p:cNvGrpSpPr/>
          <p:nvPr/>
        </p:nvGrpSpPr>
        <p:grpSpPr>
          <a:xfrm>
            <a:off x="4486791" y="3084833"/>
            <a:ext cx="457198" cy="463166"/>
            <a:chOff x="3332542" y="644345"/>
            <a:chExt cx="457198" cy="46316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9C8ABA2-B496-6E73-6BED-E168F9277BED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2A48834-427F-19FD-09C5-B291D8B1CF11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502A51-71F3-AE07-1912-27B69B7C17E6}"/>
              </a:ext>
            </a:extLst>
          </p:cNvPr>
          <p:cNvSpPr txBox="1"/>
          <p:nvPr/>
        </p:nvSpPr>
        <p:spPr>
          <a:xfrm>
            <a:off x="4314477" y="35771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작성된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게시글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671111-72AD-1931-31A3-13F32667B37E}"/>
              </a:ext>
            </a:extLst>
          </p:cNvPr>
          <p:cNvCxnSpPr>
            <a:cxnSpLocks/>
          </p:cNvCxnSpPr>
          <p:nvPr/>
        </p:nvCxnSpPr>
        <p:spPr>
          <a:xfrm flipH="1">
            <a:off x="3602759" y="3493107"/>
            <a:ext cx="787639" cy="60444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B7B6C9-5F29-027C-715A-9E564DB08DCE}"/>
              </a:ext>
            </a:extLst>
          </p:cNvPr>
          <p:cNvCxnSpPr>
            <a:cxnSpLocks/>
          </p:cNvCxnSpPr>
          <p:nvPr/>
        </p:nvCxnSpPr>
        <p:spPr>
          <a:xfrm flipH="1" flipV="1">
            <a:off x="3602759" y="4160691"/>
            <a:ext cx="723900" cy="56798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1B9DB5-DCD6-E13E-1FB2-D6942CFFD8F3}"/>
              </a:ext>
            </a:extLst>
          </p:cNvPr>
          <p:cNvGrpSpPr/>
          <p:nvPr/>
        </p:nvGrpSpPr>
        <p:grpSpPr>
          <a:xfrm>
            <a:off x="4409903" y="4412143"/>
            <a:ext cx="587940" cy="457198"/>
            <a:chOff x="3628061" y="1753769"/>
            <a:chExt cx="587940" cy="45719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F795C2-6323-FEE7-FEA0-A2DE292FD629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A302830-97B2-4B92-2F9E-42AC5F134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C7B3906-E726-E98C-63F5-FCC6673747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BA78DB-612D-0525-DFB4-EC8325A5C819}"/>
              </a:ext>
            </a:extLst>
          </p:cNvPr>
          <p:cNvSpPr txBox="1"/>
          <p:nvPr/>
        </p:nvSpPr>
        <p:spPr>
          <a:xfrm>
            <a:off x="3985862" y="4865113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 결과 페이지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A3654E-12EB-7DE9-583E-EBA89E1063D1}"/>
              </a:ext>
            </a:extLst>
          </p:cNvPr>
          <p:cNvGrpSpPr/>
          <p:nvPr/>
        </p:nvGrpSpPr>
        <p:grpSpPr>
          <a:xfrm>
            <a:off x="521892" y="1768292"/>
            <a:ext cx="328863" cy="556636"/>
            <a:chOff x="1852863" y="2100509"/>
            <a:chExt cx="328863" cy="55663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BE32698-4307-FE5D-DC86-4555F7BEFC1E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5666115-004C-8C95-0E2B-9BBCFA7B28EE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D8C28C5-953F-B769-6816-2CF43323C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8EDEC0-6CFD-F41E-7F04-1342C7839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15214C9-D0BC-9C2B-DB74-39BAA4E48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8C1DF8E-F5E3-8C2B-4D24-AA3E183A87C7}"/>
              </a:ext>
            </a:extLst>
          </p:cNvPr>
          <p:cNvSpPr txBox="1"/>
          <p:nvPr/>
        </p:nvSpPr>
        <p:spPr>
          <a:xfrm>
            <a:off x="422283" y="2336185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7D9A63-F021-C9DB-57E5-E6313C98621B}"/>
              </a:ext>
            </a:extLst>
          </p:cNvPr>
          <p:cNvSpPr txBox="1"/>
          <p:nvPr/>
        </p:nvSpPr>
        <p:spPr>
          <a:xfrm>
            <a:off x="2906526" y="23044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관리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FE71AE3-9D56-DBAC-2F67-430BE01D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53" y="1739944"/>
            <a:ext cx="581106" cy="6096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7689A54-7477-4898-3E5F-40FE7AB9B8A4}"/>
              </a:ext>
            </a:extLst>
          </p:cNvPr>
          <p:cNvSpPr txBox="1"/>
          <p:nvPr/>
        </p:nvSpPr>
        <p:spPr>
          <a:xfrm>
            <a:off x="1338448" y="4372421"/>
            <a:ext cx="1188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60160C7-B117-5EEA-EF5C-94608605FE66}"/>
              </a:ext>
            </a:extLst>
          </p:cNvPr>
          <p:cNvGrpSpPr/>
          <p:nvPr/>
        </p:nvGrpSpPr>
        <p:grpSpPr>
          <a:xfrm>
            <a:off x="1599667" y="1796021"/>
            <a:ext cx="587940" cy="457198"/>
            <a:chOff x="3628061" y="1753769"/>
            <a:chExt cx="587940" cy="45719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F7BAEF3-4FC4-107C-DB48-8E693EA256C5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E4AAD9E-1EEC-A396-9BC7-2C1AE3CA6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B9AA32F-E9DE-0428-4F74-C960483174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5FEBE3-9B59-26A3-FDCB-35AB89C19F53}"/>
              </a:ext>
            </a:extLst>
          </p:cNvPr>
          <p:cNvCxnSpPr>
            <a:cxnSpLocks/>
          </p:cNvCxnSpPr>
          <p:nvPr/>
        </p:nvCxnSpPr>
        <p:spPr>
          <a:xfrm flipH="1">
            <a:off x="953199" y="2033810"/>
            <a:ext cx="570886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2F3D754-6EA0-9B1D-EE29-43C6FE381A13}"/>
              </a:ext>
            </a:extLst>
          </p:cNvPr>
          <p:cNvCxnSpPr>
            <a:cxnSpLocks/>
          </p:cNvCxnSpPr>
          <p:nvPr/>
        </p:nvCxnSpPr>
        <p:spPr>
          <a:xfrm flipH="1">
            <a:off x="2325908" y="2033810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65A71A0-98A1-D7B4-F6CF-6D40C0CC9B59}"/>
              </a:ext>
            </a:extLst>
          </p:cNvPr>
          <p:cNvCxnSpPr>
            <a:cxnSpLocks/>
          </p:cNvCxnSpPr>
          <p:nvPr/>
        </p:nvCxnSpPr>
        <p:spPr>
          <a:xfrm>
            <a:off x="2193855" y="2615399"/>
            <a:ext cx="2196543" cy="665433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A5317F-A35E-B674-FC7B-11E66F965C1A}"/>
              </a:ext>
            </a:extLst>
          </p:cNvPr>
          <p:cNvCxnSpPr>
            <a:cxnSpLocks/>
          </p:cNvCxnSpPr>
          <p:nvPr/>
        </p:nvCxnSpPr>
        <p:spPr>
          <a:xfrm flipH="1">
            <a:off x="3757171" y="2044786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EDD11-DF03-0EB5-8703-3037BEEEF54B}"/>
              </a:ext>
            </a:extLst>
          </p:cNvPr>
          <p:cNvGrpSpPr/>
          <p:nvPr/>
        </p:nvGrpSpPr>
        <p:grpSpPr>
          <a:xfrm>
            <a:off x="4492710" y="1776926"/>
            <a:ext cx="457198" cy="463166"/>
            <a:chOff x="3332542" y="644345"/>
            <a:chExt cx="457198" cy="46316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D1BEF8C-5DE4-7E4C-7B97-9C9C340C1E54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293189F-0E91-AACF-D01F-8312416460EB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53DDB07-FDAE-2716-A465-A903FDD6262B}"/>
              </a:ext>
            </a:extLst>
          </p:cNvPr>
          <p:cNvSpPr txBox="1"/>
          <p:nvPr/>
        </p:nvSpPr>
        <p:spPr>
          <a:xfrm>
            <a:off x="4262686" y="2269261"/>
            <a:ext cx="9172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게시글</a:t>
            </a:r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22D0095D-5E7F-F2C5-50CF-9867DDF107FA}"/>
              </a:ext>
            </a:extLst>
          </p:cNvPr>
          <p:cNvSpPr/>
          <p:nvPr/>
        </p:nvSpPr>
        <p:spPr>
          <a:xfrm flipV="1">
            <a:off x="177003" y="1210866"/>
            <a:ext cx="1177568" cy="274638"/>
          </a:xfrm>
          <a:prstGeom prst="snip1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E0331E-0892-C627-4E75-CDCF5EAF6472}"/>
              </a:ext>
            </a:extLst>
          </p:cNvPr>
          <p:cNvSpPr txBox="1"/>
          <p:nvPr/>
        </p:nvSpPr>
        <p:spPr>
          <a:xfrm>
            <a:off x="364875" y="124756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관리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1229EC-2688-051C-D64C-7BC6EE969F55}"/>
              </a:ext>
            </a:extLst>
          </p:cNvPr>
          <p:cNvCxnSpPr>
            <a:cxnSpLocks/>
          </p:cNvCxnSpPr>
          <p:nvPr/>
        </p:nvCxnSpPr>
        <p:spPr>
          <a:xfrm flipH="1">
            <a:off x="5077913" y="3321689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54BF211-0AB6-184C-FF1A-5AA109BE5B10}"/>
              </a:ext>
            </a:extLst>
          </p:cNvPr>
          <p:cNvGrpSpPr/>
          <p:nvPr/>
        </p:nvGrpSpPr>
        <p:grpSpPr>
          <a:xfrm>
            <a:off x="5810445" y="3084833"/>
            <a:ext cx="587940" cy="457198"/>
            <a:chOff x="3628061" y="1753769"/>
            <a:chExt cx="587940" cy="457198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FFCA3D-48F2-3E47-229A-D678EED25FE4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AEF7341-FFC0-35FF-398E-909B99625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9A7E11C-CB5B-D4A1-6E74-D9A5452F32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3356B-8CB7-D277-0779-B5CE7DA55A93}"/>
              </a:ext>
            </a:extLst>
          </p:cNvPr>
          <p:cNvCxnSpPr>
            <a:cxnSpLocks/>
          </p:cNvCxnSpPr>
          <p:nvPr/>
        </p:nvCxnSpPr>
        <p:spPr>
          <a:xfrm flipH="1">
            <a:off x="6509739" y="3342229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F9EA0D-21FB-BBA1-DF81-7F5540AD5C44}"/>
              </a:ext>
            </a:extLst>
          </p:cNvPr>
          <p:cNvSpPr txBox="1"/>
          <p:nvPr/>
        </p:nvSpPr>
        <p:spPr>
          <a:xfrm>
            <a:off x="7083212" y="353662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수정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4D89EC38-AD0F-F1E3-DF3C-BE5681EA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39" y="2972150"/>
            <a:ext cx="581106" cy="609685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E1A2C247-6904-BD75-8391-9BAC41031A8F}"/>
              </a:ext>
            </a:extLst>
          </p:cNvPr>
          <p:cNvGrpSpPr/>
          <p:nvPr/>
        </p:nvGrpSpPr>
        <p:grpSpPr>
          <a:xfrm>
            <a:off x="8691321" y="2302456"/>
            <a:ext cx="457198" cy="463166"/>
            <a:chOff x="3332542" y="644345"/>
            <a:chExt cx="457198" cy="46316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3FCFC70-62D6-74DB-2884-86408CDE5CF5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F4EB0F4-7AE4-950E-121E-F03A84801E7F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44EB47-3D02-6376-7780-996E74D9A527}"/>
              </a:ext>
            </a:extLst>
          </p:cNvPr>
          <p:cNvSpPr txBox="1"/>
          <p:nvPr/>
        </p:nvSpPr>
        <p:spPr>
          <a:xfrm>
            <a:off x="8519007" y="279479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수정된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게시글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B0A6A3E-C5F4-9C67-BE4A-FEDA08C85EA8}"/>
              </a:ext>
            </a:extLst>
          </p:cNvPr>
          <p:cNvCxnSpPr>
            <a:cxnSpLocks/>
          </p:cNvCxnSpPr>
          <p:nvPr/>
        </p:nvCxnSpPr>
        <p:spPr>
          <a:xfrm flipH="1">
            <a:off x="7807289" y="2710730"/>
            <a:ext cx="787639" cy="60444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2C28EE7-B2D5-E975-2EF9-7B2EF6DE40C6}"/>
              </a:ext>
            </a:extLst>
          </p:cNvPr>
          <p:cNvCxnSpPr>
            <a:cxnSpLocks/>
          </p:cNvCxnSpPr>
          <p:nvPr/>
        </p:nvCxnSpPr>
        <p:spPr>
          <a:xfrm flipH="1" flipV="1">
            <a:off x="7807289" y="3378314"/>
            <a:ext cx="723900" cy="56798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1F3800F-C5EF-9245-4017-1580AB3840F6}"/>
              </a:ext>
            </a:extLst>
          </p:cNvPr>
          <p:cNvGrpSpPr/>
          <p:nvPr/>
        </p:nvGrpSpPr>
        <p:grpSpPr>
          <a:xfrm>
            <a:off x="8614433" y="3629766"/>
            <a:ext cx="587940" cy="457198"/>
            <a:chOff x="3628061" y="1753769"/>
            <a:chExt cx="587940" cy="45719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9155FCC-4924-14DD-384C-A52FA98742E1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313BC49-4119-1A6B-CB21-6D3DB5459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6C870B2-F6C6-CE7D-5DA1-1FE87CE0AC9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6A9684A-EB56-06E3-84CB-038DDAABDBE9}"/>
              </a:ext>
            </a:extLst>
          </p:cNvPr>
          <p:cNvSpPr txBox="1"/>
          <p:nvPr/>
        </p:nvSpPr>
        <p:spPr>
          <a:xfrm>
            <a:off x="8190392" y="4082736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수정 결과 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41B8E3-D812-E3E7-7EC6-0181A913F564}"/>
              </a:ext>
            </a:extLst>
          </p:cNvPr>
          <p:cNvSpPr txBox="1"/>
          <p:nvPr/>
        </p:nvSpPr>
        <p:spPr>
          <a:xfrm>
            <a:off x="5542977" y="3590044"/>
            <a:ext cx="1188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수정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11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18B04C-DBE5-FD45-B6C5-DBDD86056C4E}"/>
              </a:ext>
            </a:extLst>
          </p:cNvPr>
          <p:cNvSpPr/>
          <p:nvPr/>
        </p:nvSpPr>
        <p:spPr>
          <a:xfrm>
            <a:off x="170339" y="688523"/>
            <a:ext cx="9558657" cy="56646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D31433-5ADC-4A8C-D708-C2C1793C13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9E987-6C49-F09C-A382-1AA5905288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6EE02-7180-FA0D-FDF7-B7ABEDB3D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B15A22-0B22-1900-4109-03FD844B18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3AB7A6F-CD7C-FBFB-22B7-5E3D970D0E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D3ADCB-B1A8-4498-0E93-A42DF0743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83F46-159D-3AAC-F9C9-ECF598DEC3F4}"/>
              </a:ext>
            </a:extLst>
          </p:cNvPr>
          <p:cNvSpPr txBox="1"/>
          <p:nvPr/>
        </p:nvSpPr>
        <p:spPr>
          <a:xfrm>
            <a:off x="1086688" y="1683433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EAE18B-46D6-1BB9-51B3-ED1F0A693709}"/>
              </a:ext>
            </a:extLst>
          </p:cNvPr>
          <p:cNvGrpSpPr/>
          <p:nvPr/>
        </p:nvGrpSpPr>
        <p:grpSpPr>
          <a:xfrm>
            <a:off x="1130004" y="1068551"/>
            <a:ext cx="328863" cy="556636"/>
            <a:chOff x="1852863" y="2100509"/>
            <a:chExt cx="328863" cy="5566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DC0716E-CB6B-41ED-B336-849BAF1A9833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48A06C-AB8D-016B-F397-645D98DFD589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4CF7269-C07F-AD79-8583-D870104BA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505937C-48D1-F1CA-9C97-04F4D0E2F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A07DD5-1984-090C-2A00-B116BAD91CD0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C65F33-04C5-DB90-DD77-3A851350BDCB}"/>
              </a:ext>
            </a:extLst>
          </p:cNvPr>
          <p:cNvCxnSpPr>
            <a:cxnSpLocks/>
          </p:cNvCxnSpPr>
          <p:nvPr/>
        </p:nvCxnSpPr>
        <p:spPr>
          <a:xfrm flipH="1" flipV="1">
            <a:off x="1634403" y="1382070"/>
            <a:ext cx="525552" cy="949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590B9E-0859-969D-2975-FFDB83B7E66D}"/>
              </a:ext>
            </a:extLst>
          </p:cNvPr>
          <p:cNvGrpSpPr/>
          <p:nvPr/>
        </p:nvGrpSpPr>
        <p:grpSpPr>
          <a:xfrm>
            <a:off x="2268518" y="1169111"/>
            <a:ext cx="587940" cy="457198"/>
            <a:chOff x="3628061" y="1753769"/>
            <a:chExt cx="587940" cy="45719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D452E9A-026F-F269-195F-A4A0EF6B3435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2FD4B1-7C64-97C3-571C-4CF59BB12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E7A7EC8-44F9-EE96-3A61-30E3C651231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A3B9AB-641A-EA6F-C198-27ED693DD6F8}"/>
              </a:ext>
            </a:extLst>
          </p:cNvPr>
          <p:cNvCxnSpPr>
            <a:cxnSpLocks/>
          </p:cNvCxnSpPr>
          <p:nvPr/>
        </p:nvCxnSpPr>
        <p:spPr>
          <a:xfrm flipH="1">
            <a:off x="2967812" y="1426507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B88454-89D3-43A2-762B-19437F140F37}"/>
              </a:ext>
            </a:extLst>
          </p:cNvPr>
          <p:cNvSpPr txBox="1"/>
          <p:nvPr/>
        </p:nvSpPr>
        <p:spPr>
          <a:xfrm>
            <a:off x="3483578" y="16209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포워딩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C1BCB98-6D60-FC5B-6987-3A6EC414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12" y="1056428"/>
            <a:ext cx="581106" cy="6096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8FB6D7-0209-3350-7FE7-1A6A1F629507}"/>
              </a:ext>
            </a:extLst>
          </p:cNvPr>
          <p:cNvSpPr txBox="1"/>
          <p:nvPr/>
        </p:nvSpPr>
        <p:spPr>
          <a:xfrm>
            <a:off x="2165989" y="169015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잘린 한쪽 모서리 39">
            <a:extLst>
              <a:ext uri="{FF2B5EF4-FFF2-40B4-BE49-F238E27FC236}">
                <a16:creationId xmlns:a16="http://schemas.microsoft.com/office/drawing/2014/main" id="{6A7A44D2-D69A-E40A-B292-E18BC6196CE5}"/>
              </a:ext>
            </a:extLst>
          </p:cNvPr>
          <p:cNvSpPr/>
          <p:nvPr/>
        </p:nvSpPr>
        <p:spPr>
          <a:xfrm flipV="1">
            <a:off x="177003" y="689715"/>
            <a:ext cx="1177568" cy="274638"/>
          </a:xfrm>
          <a:prstGeom prst="snip1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0D6F6-D594-74D3-9F95-76C64CA52C5F}"/>
              </a:ext>
            </a:extLst>
          </p:cNvPr>
          <p:cNvSpPr txBox="1"/>
          <p:nvPr/>
        </p:nvSpPr>
        <p:spPr>
          <a:xfrm>
            <a:off x="364876" y="72641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 열람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65CDB9-84B5-034E-B26D-E5E64F316D45}"/>
              </a:ext>
            </a:extLst>
          </p:cNvPr>
          <p:cNvCxnSpPr>
            <a:cxnSpLocks/>
          </p:cNvCxnSpPr>
          <p:nvPr/>
        </p:nvCxnSpPr>
        <p:spPr>
          <a:xfrm flipH="1">
            <a:off x="4324617" y="1426507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34B75B-415E-8232-F3DF-6E8195BFE34B}"/>
              </a:ext>
            </a:extLst>
          </p:cNvPr>
          <p:cNvSpPr txBox="1"/>
          <p:nvPr/>
        </p:nvSpPr>
        <p:spPr>
          <a:xfrm>
            <a:off x="2807212" y="9518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기준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F1F986-49E4-6943-9F5D-4119C4688833}"/>
              </a:ext>
            </a:extLst>
          </p:cNvPr>
          <p:cNvGrpSpPr/>
          <p:nvPr/>
        </p:nvGrpSpPr>
        <p:grpSpPr>
          <a:xfrm>
            <a:off x="5129251" y="1169111"/>
            <a:ext cx="587940" cy="457198"/>
            <a:chOff x="3628061" y="1753769"/>
            <a:chExt cx="587940" cy="45719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C4D6B8-C73F-9A5B-B51A-3927AAD31212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0F72CE0-0918-263A-29EA-A67161374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39DE96B-6144-C86A-D9EE-F39AA4EBC8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01E7DE5-8DC4-1D6B-5082-806FCA4A3F3F}"/>
              </a:ext>
            </a:extLst>
          </p:cNvPr>
          <p:cNvSpPr txBox="1"/>
          <p:nvPr/>
        </p:nvSpPr>
        <p:spPr>
          <a:xfrm>
            <a:off x="5026724" y="1690155"/>
            <a:ext cx="8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게시글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C7DBE11-FC1D-54BD-251F-F3A5ADC841CA}"/>
              </a:ext>
            </a:extLst>
          </p:cNvPr>
          <p:cNvCxnSpPr>
            <a:cxnSpLocks/>
          </p:cNvCxnSpPr>
          <p:nvPr/>
        </p:nvCxnSpPr>
        <p:spPr>
          <a:xfrm flipH="1">
            <a:off x="5828546" y="1417991"/>
            <a:ext cx="754347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D53D667-F241-2288-2F71-57A7DF8FCD5C}"/>
              </a:ext>
            </a:extLst>
          </p:cNvPr>
          <p:cNvCxnSpPr>
            <a:cxnSpLocks/>
          </p:cNvCxnSpPr>
          <p:nvPr/>
        </p:nvCxnSpPr>
        <p:spPr>
          <a:xfrm flipV="1">
            <a:off x="2618597" y="2002098"/>
            <a:ext cx="5515" cy="80478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E8B70D4-9950-F0B2-1791-BE5D05994BB9}"/>
              </a:ext>
            </a:extLst>
          </p:cNvPr>
          <p:cNvGrpSpPr/>
          <p:nvPr/>
        </p:nvGrpSpPr>
        <p:grpSpPr>
          <a:xfrm>
            <a:off x="2268518" y="2887873"/>
            <a:ext cx="587940" cy="457198"/>
            <a:chOff x="3628061" y="1753769"/>
            <a:chExt cx="587940" cy="45719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62D895F-573E-3303-E226-122D1C8E9E21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20AF135-D0E6-E2BA-5030-FCC9ECBE8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738892C-F18F-8B1D-D4D9-E704569FFB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93F7C1-4399-2229-503F-9A93CA37BC75}"/>
              </a:ext>
            </a:extLst>
          </p:cNvPr>
          <p:cNvSpPr txBox="1"/>
          <p:nvPr/>
        </p:nvSpPr>
        <p:spPr>
          <a:xfrm>
            <a:off x="2165987" y="34089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4DA2DE-E9F8-A0D2-FC06-B2597E3FACE4}"/>
              </a:ext>
            </a:extLst>
          </p:cNvPr>
          <p:cNvCxnSpPr>
            <a:cxnSpLocks/>
          </p:cNvCxnSpPr>
          <p:nvPr/>
        </p:nvCxnSpPr>
        <p:spPr>
          <a:xfrm flipH="1">
            <a:off x="2864329" y="1990237"/>
            <a:ext cx="749217" cy="84179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7B2E16-112B-03BC-8244-DD17E05ADA30}"/>
              </a:ext>
            </a:extLst>
          </p:cNvPr>
          <p:cNvSpPr txBox="1"/>
          <p:nvPr/>
        </p:nvSpPr>
        <p:spPr>
          <a:xfrm>
            <a:off x="3172946" y="251465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기준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25EC75-67DA-978F-6043-06E5727168F6}"/>
              </a:ext>
            </a:extLst>
          </p:cNvPr>
          <p:cNvSpPr txBox="1"/>
          <p:nvPr/>
        </p:nvSpPr>
        <p:spPr>
          <a:xfrm>
            <a:off x="6410059" y="164162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포워딩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5D30938-9A66-AA6F-DB80-C0870B35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93" y="1077150"/>
            <a:ext cx="581106" cy="609685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888B558B-C91A-5FF6-4800-E58892A65A18}"/>
              </a:ext>
            </a:extLst>
          </p:cNvPr>
          <p:cNvGrpSpPr/>
          <p:nvPr/>
        </p:nvGrpSpPr>
        <p:grpSpPr>
          <a:xfrm>
            <a:off x="6542994" y="2887647"/>
            <a:ext cx="587940" cy="457198"/>
            <a:chOff x="3628061" y="1753769"/>
            <a:chExt cx="587940" cy="45719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3EF3524-A63D-2FE3-B8E8-FEEBFC8A48D8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00B149A-38FE-9410-C7B0-293BE1CA7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E0DE3E9-14DE-D5D3-BB29-E6300E9874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462D58-C118-008D-7CE8-5DF06F187EFF}"/>
              </a:ext>
            </a:extLst>
          </p:cNvPr>
          <p:cNvSpPr txBox="1"/>
          <p:nvPr/>
        </p:nvSpPr>
        <p:spPr>
          <a:xfrm>
            <a:off x="6470407" y="335340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게시글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7EA901D-3358-3952-606F-CF4A09DB664D}"/>
              </a:ext>
            </a:extLst>
          </p:cNvPr>
          <p:cNvCxnSpPr>
            <a:cxnSpLocks/>
          </p:cNvCxnSpPr>
          <p:nvPr/>
        </p:nvCxnSpPr>
        <p:spPr>
          <a:xfrm flipV="1">
            <a:off x="6871319" y="2083253"/>
            <a:ext cx="0" cy="723626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6CBB578-0EB5-F3B2-5AE0-FFFEF27DD5F4}"/>
              </a:ext>
            </a:extLst>
          </p:cNvPr>
          <p:cNvSpPr txBox="1"/>
          <p:nvPr/>
        </p:nvSpPr>
        <p:spPr>
          <a:xfrm>
            <a:off x="325883" y="5851275"/>
            <a:ext cx="460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기준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태그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어제의 태그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무작위 태그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태그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Bookmark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게시글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게시글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방문한 게시글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올라온 게시글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 게시글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C5F274-DE29-64F8-0534-BC24098614BF}"/>
              </a:ext>
            </a:extLst>
          </p:cNvPr>
          <p:cNvSpPr txBox="1"/>
          <p:nvPr/>
        </p:nvSpPr>
        <p:spPr>
          <a:xfrm>
            <a:off x="7760352" y="335340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상호작용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91D2F1F-20B8-CED9-FE6E-48B75315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94" y="2788932"/>
            <a:ext cx="581106" cy="609685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77D4D40-4916-6A7D-F35C-A0707743186A}"/>
              </a:ext>
            </a:extLst>
          </p:cNvPr>
          <p:cNvCxnSpPr>
            <a:cxnSpLocks/>
          </p:cNvCxnSpPr>
          <p:nvPr/>
        </p:nvCxnSpPr>
        <p:spPr>
          <a:xfrm flipH="1">
            <a:off x="7236547" y="3125662"/>
            <a:ext cx="754347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4568FB0-75C1-63F3-0951-1C0F1098CA03}"/>
              </a:ext>
            </a:extLst>
          </p:cNvPr>
          <p:cNvCxnSpPr>
            <a:cxnSpLocks/>
          </p:cNvCxnSpPr>
          <p:nvPr/>
        </p:nvCxnSpPr>
        <p:spPr>
          <a:xfrm flipV="1">
            <a:off x="7861102" y="3736839"/>
            <a:ext cx="373990" cy="286117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2105FBD-5B81-8A94-2C15-B6424EE1080D}"/>
              </a:ext>
            </a:extLst>
          </p:cNvPr>
          <p:cNvCxnSpPr>
            <a:cxnSpLocks/>
          </p:cNvCxnSpPr>
          <p:nvPr/>
        </p:nvCxnSpPr>
        <p:spPr>
          <a:xfrm flipV="1">
            <a:off x="7861102" y="3747341"/>
            <a:ext cx="414422" cy="175457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A3AF7A5-7ABE-E18D-219C-C1F3D7A789AA}"/>
              </a:ext>
            </a:extLst>
          </p:cNvPr>
          <p:cNvGrpSpPr/>
          <p:nvPr/>
        </p:nvGrpSpPr>
        <p:grpSpPr>
          <a:xfrm>
            <a:off x="7289303" y="3736839"/>
            <a:ext cx="457198" cy="463166"/>
            <a:chOff x="3332542" y="644345"/>
            <a:chExt cx="457198" cy="463166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820DB23-9FFD-E9C3-EE23-38A59A6A39E0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369B568-A6A6-196F-150C-757BFAA5B00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15C5E33-BF7C-27C8-D6F5-FE06A600CDB9}"/>
              </a:ext>
            </a:extLst>
          </p:cNvPr>
          <p:cNvSpPr txBox="1"/>
          <p:nvPr/>
        </p:nvSpPr>
        <p:spPr>
          <a:xfrm>
            <a:off x="7174696" y="422917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 기록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B30E375-DC78-FCB6-7F8E-9BB8AD5204AB}"/>
              </a:ext>
            </a:extLst>
          </p:cNvPr>
          <p:cNvGrpSpPr/>
          <p:nvPr/>
        </p:nvGrpSpPr>
        <p:grpSpPr>
          <a:xfrm>
            <a:off x="7272230" y="5317598"/>
            <a:ext cx="457198" cy="463166"/>
            <a:chOff x="3332542" y="644345"/>
            <a:chExt cx="457198" cy="463166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1027CDC-2347-0309-D60B-BC701112F356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69B880E-B859-3953-5214-112ADE4BDEBB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B4D6B81-8EE2-93BF-BDCE-2EE1DB0DA06D}"/>
              </a:ext>
            </a:extLst>
          </p:cNvPr>
          <p:cNvSpPr txBox="1"/>
          <p:nvPr/>
        </p:nvSpPr>
        <p:spPr>
          <a:xfrm>
            <a:off x="6898883" y="5768351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Bookmark/Like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기록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31AD6A0-2BAD-C6AF-9D85-457D46B49990}"/>
              </a:ext>
            </a:extLst>
          </p:cNvPr>
          <p:cNvCxnSpPr>
            <a:cxnSpLocks/>
          </p:cNvCxnSpPr>
          <p:nvPr/>
        </p:nvCxnSpPr>
        <p:spPr>
          <a:xfrm flipH="1" flipV="1">
            <a:off x="2856773" y="3721936"/>
            <a:ext cx="733481" cy="819003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675B400-64FD-97A8-7EE6-F087DBDE0C11}"/>
              </a:ext>
            </a:extLst>
          </p:cNvPr>
          <p:cNvGrpSpPr/>
          <p:nvPr/>
        </p:nvGrpSpPr>
        <p:grpSpPr>
          <a:xfrm>
            <a:off x="7289303" y="4535302"/>
            <a:ext cx="457198" cy="463166"/>
            <a:chOff x="3332542" y="644345"/>
            <a:chExt cx="457198" cy="46316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0520886-F5C9-3A1C-51C8-46555C0E2147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CB1C4EA-0A98-4131-1F02-E38A864FABA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D3726DC-59BE-826A-CB41-245AA5E52470}"/>
              </a:ext>
            </a:extLst>
          </p:cNvPr>
          <p:cNvSpPr txBox="1"/>
          <p:nvPr/>
        </p:nvSpPr>
        <p:spPr>
          <a:xfrm>
            <a:off x="7174696" y="50276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 기록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BED9F17-75A0-B387-F4D1-F3E7AAD2C440}"/>
              </a:ext>
            </a:extLst>
          </p:cNvPr>
          <p:cNvCxnSpPr>
            <a:cxnSpLocks/>
          </p:cNvCxnSpPr>
          <p:nvPr/>
        </p:nvCxnSpPr>
        <p:spPr>
          <a:xfrm flipV="1">
            <a:off x="7861102" y="3747341"/>
            <a:ext cx="390072" cy="94955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E58C27B-38A6-1BAC-3461-6721F1A8EC36}"/>
              </a:ext>
            </a:extLst>
          </p:cNvPr>
          <p:cNvSpPr txBox="1"/>
          <p:nvPr/>
        </p:nvSpPr>
        <p:spPr>
          <a:xfrm>
            <a:off x="4862785" y="507380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기록 관리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96442EC9-0A15-DEF1-3D87-C1278AB6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41" y="4462337"/>
            <a:ext cx="581106" cy="609685"/>
          </a:xfrm>
          <a:prstGeom prst="rect">
            <a:avLst/>
          </a:prstGeom>
        </p:spPr>
      </p:pic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51C07E7-BB35-B451-87B1-80C49842D207}"/>
              </a:ext>
            </a:extLst>
          </p:cNvPr>
          <p:cNvCxnSpPr>
            <a:cxnSpLocks/>
          </p:cNvCxnSpPr>
          <p:nvPr/>
        </p:nvCxnSpPr>
        <p:spPr>
          <a:xfrm flipH="1">
            <a:off x="5608015" y="3947372"/>
            <a:ext cx="1566681" cy="73679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6DF63CA-9088-64BB-E266-17F406713B7D}"/>
              </a:ext>
            </a:extLst>
          </p:cNvPr>
          <p:cNvCxnSpPr>
            <a:cxnSpLocks/>
          </p:cNvCxnSpPr>
          <p:nvPr/>
        </p:nvCxnSpPr>
        <p:spPr>
          <a:xfrm flipH="1" flipV="1">
            <a:off x="5596566" y="4772329"/>
            <a:ext cx="1596046" cy="367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43AE86F-FE43-E898-7FF1-CDA6D474C8C9}"/>
              </a:ext>
            </a:extLst>
          </p:cNvPr>
          <p:cNvCxnSpPr>
            <a:cxnSpLocks/>
          </p:cNvCxnSpPr>
          <p:nvPr/>
        </p:nvCxnSpPr>
        <p:spPr>
          <a:xfrm flipH="1" flipV="1">
            <a:off x="5624025" y="4845170"/>
            <a:ext cx="1527073" cy="65674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07A7531-F6D6-04F9-6C9C-E509090ACE97}"/>
              </a:ext>
            </a:extLst>
          </p:cNvPr>
          <p:cNvGrpSpPr/>
          <p:nvPr/>
        </p:nvGrpSpPr>
        <p:grpSpPr>
          <a:xfrm>
            <a:off x="3671103" y="4527724"/>
            <a:ext cx="587940" cy="457198"/>
            <a:chOff x="3628061" y="1753769"/>
            <a:chExt cx="587940" cy="457198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F0E85FD-00D7-5D74-4735-243F5AFF8249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2306521-F207-A37C-843D-B0F420882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1B667E21-1F0A-1C91-F885-B04EF8A8EE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31C63BC8-2F6C-7D3E-D0A8-44CA999E4C55}"/>
              </a:ext>
            </a:extLst>
          </p:cNvPr>
          <p:cNvSpPr txBox="1"/>
          <p:nvPr/>
        </p:nvSpPr>
        <p:spPr>
          <a:xfrm>
            <a:off x="3626284" y="5048768"/>
            <a:ext cx="6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기록 관리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3ED5C42-4B60-080A-D8FC-AC6BD7D1E68D}"/>
              </a:ext>
            </a:extLst>
          </p:cNvPr>
          <p:cNvCxnSpPr>
            <a:cxnSpLocks/>
          </p:cNvCxnSpPr>
          <p:nvPr/>
        </p:nvCxnSpPr>
        <p:spPr>
          <a:xfrm flipH="1">
            <a:off x="4362733" y="4772795"/>
            <a:ext cx="550096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DCF5351-7706-89AF-AB86-F7D99E48C99D}"/>
              </a:ext>
            </a:extLst>
          </p:cNvPr>
          <p:cNvCxnSpPr>
            <a:cxnSpLocks/>
          </p:cNvCxnSpPr>
          <p:nvPr/>
        </p:nvCxnSpPr>
        <p:spPr>
          <a:xfrm flipV="1">
            <a:off x="5419129" y="2083253"/>
            <a:ext cx="5515" cy="80478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CC7C6F5-7FB1-D14F-35DD-E2D9A1DD4F61}"/>
              </a:ext>
            </a:extLst>
          </p:cNvPr>
          <p:cNvSpPr txBox="1"/>
          <p:nvPr/>
        </p:nvSpPr>
        <p:spPr>
          <a:xfrm>
            <a:off x="5075560" y="350709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기준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1950ED74-CBBF-709C-37AF-F1F1FE1E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77" y="2942613"/>
            <a:ext cx="58110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0" y="2982893"/>
            <a:ext cx="990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900" b="1" dirty="0"/>
              <a:t>Mobile: 010-9591-1401</a:t>
            </a:r>
          </a:p>
          <a:p>
            <a:pPr algn="ctr"/>
            <a:r>
              <a:rPr lang="en-US" altLang="ko-KR" sz="900" b="1" dirty="0"/>
              <a:t>E-mail: onlooker2zip@naver.com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0" y="2655868"/>
            <a:ext cx="9906000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0" cap="none" spc="600" normalizeH="0" baseline="0" noProof="0" dirty="0">
                <a:ln>
                  <a:noFill/>
                </a:ln>
                <a:solidFill>
                  <a:srgbClr val="422E39"/>
                </a:solidFill>
                <a:effectLst/>
                <a:uLnTx/>
                <a:uFillTx/>
                <a:latin typeface="Myriad Pro" pitchFamily="34" charset="0"/>
                <a:ea typeface="AlexandriaFLF" pitchFamily="2" charset="-127"/>
              </a:rPr>
              <a:t>THANK YOU</a:t>
            </a:r>
            <a:endParaRPr kumimoji="0" lang="ko-KR" altLang="en-US" sz="2100" b="0" i="0" u="none" strike="noStrike" kern="0" cap="none" spc="600" normalizeH="0" baseline="0" noProof="0" dirty="0">
              <a:ln>
                <a:noFill/>
              </a:ln>
              <a:solidFill>
                <a:srgbClr val="422E39"/>
              </a:solidFill>
              <a:effectLst/>
              <a:uLnTx/>
              <a:uFillTx/>
              <a:latin typeface="Myriad Pro" pitchFamily="34" charset="0"/>
              <a:ea typeface="AlexandriaFL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7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Reversion History</a:t>
            </a:r>
            <a:endParaRPr lang="ko-KR" altLang="en-US" dirty="0"/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88616"/>
              </p:ext>
            </p:extLst>
          </p:nvPr>
        </p:nvGraphicFramePr>
        <p:xfrm>
          <a:off x="472107" y="852389"/>
          <a:ext cx="8984714" cy="4056921"/>
        </p:xfrm>
        <a:graphic>
          <a:graphicData uri="http://schemas.openxmlformats.org/drawingml/2006/table">
            <a:tbl>
              <a:tblPr/>
              <a:tblGrid>
                <a:gridCol w="5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이슈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2022.0.04</a:t>
                      </a:r>
                      <a:endParaRPr kumimoji="0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" marR="15240">
                        <a:lnSpc>
                          <a:spcPct val="101000"/>
                        </a:lnSpc>
                        <a:spcAft>
                          <a:spcPts val="74"/>
                        </a:spcAft>
                      </a:pPr>
                      <a:r>
                        <a:rPr lang="en-US" altLang="ko-KR" sz="800" b="1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 pitchFamily="50" charset="-127"/>
                        </a:rPr>
                        <a:t>UseCase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 pitchFamily="50" charset="-127"/>
                        </a:rPr>
                        <a:t> Diagram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2022.0.04</a:t>
                      </a:r>
                      <a:endParaRPr kumimoji="0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 pitchFamily="50" charset="-127"/>
                        </a:rPr>
                        <a:t>robustness diagram 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0" marB="4569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Project Summary</a:t>
            </a:r>
            <a:endParaRPr lang="ko-KR" altLang="en-US" dirty="0"/>
          </a:p>
        </p:txBody>
      </p:sp>
      <p:sp>
        <p:nvSpPr>
          <p:cNvPr id="3" name="직사각형 3"/>
          <p:cNvSpPr>
            <a:spLocks noChangeArrowheads="1"/>
          </p:cNvSpPr>
          <p:nvPr/>
        </p:nvSpPr>
        <p:spPr bwMode="auto">
          <a:xfrm>
            <a:off x="337462" y="3218565"/>
            <a:ext cx="894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4.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구축 범위</a:t>
            </a:r>
          </a:p>
        </p:txBody>
      </p:sp>
      <p:sp>
        <p:nvSpPr>
          <p:cNvPr id="4" name="직사각형 65"/>
          <p:cNvSpPr>
            <a:spLocks noChangeArrowheads="1"/>
          </p:cNvSpPr>
          <p:nvPr/>
        </p:nvSpPr>
        <p:spPr bwMode="auto">
          <a:xfrm>
            <a:off x="405830" y="3410186"/>
            <a:ext cx="897456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구축범위</a:t>
            </a:r>
            <a:endParaRPr lang="en-US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337462" y="4164958"/>
            <a:ext cx="10230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5.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서비스 기능</a:t>
            </a:r>
          </a:p>
        </p:txBody>
      </p:sp>
      <p:sp>
        <p:nvSpPr>
          <p:cNvPr id="6" name="직사각형 65"/>
          <p:cNvSpPr>
            <a:spLocks noChangeArrowheads="1"/>
          </p:cNvSpPr>
          <p:nvPr/>
        </p:nvSpPr>
        <p:spPr bwMode="auto">
          <a:xfrm>
            <a:off x="405829" y="4356237"/>
            <a:ext cx="9117173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전반적인 기능</a:t>
            </a:r>
            <a:endParaRPr lang="en-US" altLang="ko-KR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337462" y="2316531"/>
            <a:ext cx="10230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3.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디자인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8" name="직사각형 65"/>
          <p:cNvSpPr>
            <a:spLocks noChangeArrowheads="1"/>
          </p:cNvSpPr>
          <p:nvPr/>
        </p:nvSpPr>
        <p:spPr bwMode="auto">
          <a:xfrm>
            <a:off x="405829" y="2516698"/>
            <a:ext cx="8974561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디자인에 대한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cs typeface="나눔고딕"/>
              </a:rPr>
              <a:t>/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색상 등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cs typeface="나눔고딕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가이드 문서가 있는 경우 첨부 혹은 링크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cs typeface="나눔고딕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9" name="직사각형 3"/>
          <p:cNvSpPr>
            <a:spLocks noChangeArrowheads="1"/>
          </p:cNvSpPr>
          <p:nvPr/>
        </p:nvSpPr>
        <p:spPr bwMode="auto">
          <a:xfrm>
            <a:off x="337462" y="930364"/>
            <a:ext cx="9733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1.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서비스 명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:</a:t>
            </a:r>
            <a:endParaRPr lang="ko-KR" altLang="en-US" sz="15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337462" y="1415848"/>
            <a:ext cx="10230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2.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cs typeface="나눔고딕"/>
              </a:rPr>
              <a:t>사이트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11" name="직사각형 65"/>
          <p:cNvSpPr>
            <a:spLocks noChangeArrowheads="1"/>
          </p:cNvSpPr>
          <p:nvPr/>
        </p:nvSpPr>
        <p:spPr bwMode="auto">
          <a:xfrm>
            <a:off x="405829" y="1598923"/>
            <a:ext cx="911717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  <a:cs typeface="나눔고딕"/>
              </a:rPr>
              <a:t>전반적인 사이트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  <a:cs typeface="나눔고딕"/>
              </a:rPr>
              <a:t>컨셉</a:t>
            </a:r>
            <a:endParaRPr lang="ko-KR" altLang="en-US" sz="900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1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4"/>
          <p:cNvSpPr>
            <a:spLocks noGrp="1"/>
          </p:cNvSpPr>
          <p:nvPr>
            <p:ph type="ctrTitle"/>
          </p:nvPr>
        </p:nvSpPr>
        <p:spPr>
          <a:xfrm>
            <a:off x="488504" y="188640"/>
            <a:ext cx="8856984" cy="409104"/>
          </a:xfrm>
        </p:spPr>
        <p:txBody>
          <a:bodyPr/>
          <a:lstStyle/>
          <a:p>
            <a:pPr>
              <a:defRPr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 Information |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 –Screen Definition</a:t>
            </a:r>
            <a:endParaRPr lang="ko-KR" alt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602-3DA6-4485-BB61-B9C162FCCE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125669"/>
            <a:ext cx="2630541" cy="973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2234484"/>
            <a:ext cx="2652759" cy="9242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43" y="3294420"/>
            <a:ext cx="2603880" cy="919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04" y="4552589"/>
            <a:ext cx="1795168" cy="12708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239566"/>
            <a:ext cx="2501681" cy="1022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435" y="2520922"/>
            <a:ext cx="2457246" cy="10131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7435" y="3914025"/>
            <a:ext cx="2515011" cy="14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4"/>
          <p:cNvSpPr>
            <a:spLocks noGrp="1"/>
          </p:cNvSpPr>
          <p:nvPr>
            <p:ph type="ctrTitle"/>
          </p:nvPr>
        </p:nvSpPr>
        <p:spPr>
          <a:xfrm>
            <a:off x="488504" y="188640"/>
            <a:ext cx="8856984" cy="409104"/>
          </a:xfrm>
        </p:spPr>
        <p:txBody>
          <a:bodyPr/>
          <a:lstStyle/>
          <a:p>
            <a:pPr>
              <a:defRPr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 Information |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 –Screen Definition</a:t>
            </a:r>
            <a:endParaRPr lang="ko-KR" alt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602-3DA6-4485-BB61-B9C162FCCE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Design elements - Bank UML sequenc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22" y="699837"/>
            <a:ext cx="60960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6185" y="5910263"/>
            <a:ext cx="84319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srgbClr val="20B3D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400" b="1" u="sng" dirty="0">
                <a:solidFill>
                  <a:srgbClr val="20B3D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https://conceptdraw.com/a3156c3/preview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1898" y="6093882"/>
            <a:ext cx="0" cy="391139"/>
          </a:xfrm>
          <a:prstGeom prst="line">
            <a:avLst/>
          </a:prstGeom>
          <a:ln w="38100">
            <a:solidFill>
              <a:srgbClr val="20B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usecase</a:t>
            </a:r>
            <a:r>
              <a:rPr lang="en-US" altLang="ko-KR" dirty="0"/>
              <a:t> diagram of use case “Checkout"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2" name="Picture 4" descr="https://blog.kakaocdn.net/dn/trUuo/btqR6wtsp2M/uKBEmI4mzeiAjKtn90oZN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116848"/>
            <a:ext cx="51435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6185" y="5910263"/>
            <a:ext cx="84319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srgbClr val="20B3D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400" b="1" u="sng" dirty="0">
                <a:solidFill>
                  <a:srgbClr val="20B3D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https://www.uml-diagrams.org/use-case-diagrams.html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1898" y="6093882"/>
            <a:ext cx="0" cy="391139"/>
          </a:xfrm>
          <a:prstGeom prst="line">
            <a:avLst/>
          </a:prstGeom>
          <a:ln w="38100">
            <a:solidFill>
              <a:srgbClr val="20B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4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The robustness diagram of use case "Withdraw Cash"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185" y="5910263"/>
            <a:ext cx="84319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srgbClr val="20B3D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400" b="1" u="sng" dirty="0">
                <a:solidFill>
                  <a:srgbClr val="20B3D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https://www.researchgate.net/figure/The-robustness-diagram-of-use-case-Withdraw-Cash_fig6_4031916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1898" y="6093882"/>
            <a:ext cx="0" cy="391139"/>
          </a:xfrm>
          <a:prstGeom prst="line">
            <a:avLst/>
          </a:prstGeom>
          <a:ln w="38100">
            <a:solidFill>
              <a:srgbClr val="20B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1EAE7F-6D15-41C9-FA09-0D38CAB8A94F}"/>
              </a:ext>
            </a:extLst>
          </p:cNvPr>
          <p:cNvCxnSpPr>
            <a:cxnSpLocks/>
          </p:cNvCxnSpPr>
          <p:nvPr/>
        </p:nvCxnSpPr>
        <p:spPr>
          <a:xfrm flipH="1">
            <a:off x="786491" y="979826"/>
            <a:ext cx="517233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C24715-1591-8932-8D90-02F518F6AAB7}"/>
              </a:ext>
            </a:extLst>
          </p:cNvPr>
          <p:cNvGrpSpPr/>
          <p:nvPr/>
        </p:nvGrpSpPr>
        <p:grpSpPr>
          <a:xfrm>
            <a:off x="233590" y="703844"/>
            <a:ext cx="328863" cy="556636"/>
            <a:chOff x="1852863" y="2100509"/>
            <a:chExt cx="328863" cy="55663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1CAADA-7BE5-CBE7-6DCB-6DDCF1F4CCB5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B19892-A644-A2C8-71D0-ECC8B6ADD806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4080032-0699-47ED-D703-AD8B5895B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489D88-AB1D-2E92-4B5F-17D35118D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DACF3D5-C105-C71C-1ED5-015D6656BD33}"/>
                </a:ext>
              </a:extLst>
            </p:cNvPr>
            <p:cNvCxnSpPr>
              <a:cxnSpLocks/>
            </p:cNvCxnSpPr>
            <p:nvPr/>
          </p:nvCxnSpPr>
          <p:spPr>
            <a:xfrm>
              <a:off x="201109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F38013D-BBE8-9205-6D4A-F52847B2D33F}"/>
              </a:ext>
            </a:extLst>
          </p:cNvPr>
          <p:cNvSpPr txBox="1"/>
          <p:nvPr/>
        </p:nvSpPr>
        <p:spPr>
          <a:xfrm>
            <a:off x="164625" y="12779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액터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542373-6548-CBBE-A144-3A10C3959A46}"/>
              </a:ext>
            </a:extLst>
          </p:cNvPr>
          <p:cNvGrpSpPr/>
          <p:nvPr/>
        </p:nvGrpSpPr>
        <p:grpSpPr>
          <a:xfrm>
            <a:off x="1743907" y="758472"/>
            <a:ext cx="587940" cy="457198"/>
            <a:chOff x="3628061" y="1753769"/>
            <a:chExt cx="587940" cy="45719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1E9256-B990-71F8-FF5E-7C83A3066FF5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6A5BE7B-75F2-D07A-96D5-10D579C4E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57EA88-1E4B-28D8-4A47-FF3BF90C90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A383032-9E0D-6808-82D4-E347703052F5}"/>
              </a:ext>
            </a:extLst>
          </p:cNvPr>
          <p:cNvSpPr txBox="1"/>
          <p:nvPr/>
        </p:nvSpPr>
        <p:spPr>
          <a:xfrm>
            <a:off x="1740774" y="12779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페이지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1BA3D6-6486-FDE2-AFFE-08133D2A2896}"/>
              </a:ext>
            </a:extLst>
          </p:cNvPr>
          <p:cNvSpPr txBox="1"/>
          <p:nvPr/>
        </p:nvSpPr>
        <p:spPr>
          <a:xfrm>
            <a:off x="2548469" y="124825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컨트롤러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ED9E8D-5C41-75EC-B017-0160A35C0E43}"/>
              </a:ext>
            </a:extLst>
          </p:cNvPr>
          <p:cNvGrpSpPr/>
          <p:nvPr/>
        </p:nvGrpSpPr>
        <p:grpSpPr>
          <a:xfrm>
            <a:off x="3506824" y="756202"/>
            <a:ext cx="457198" cy="463166"/>
            <a:chOff x="3332542" y="644345"/>
            <a:chExt cx="457198" cy="46316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2F26A6-B4EB-F844-A373-0D50C7E66178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F855EE7-4BCC-F2F1-8666-BAFDB6685C66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988F4D1-94B3-1A93-DC34-471FF9518ED0}"/>
              </a:ext>
            </a:extLst>
          </p:cNvPr>
          <p:cNvSpPr txBox="1"/>
          <p:nvPr/>
        </p:nvSpPr>
        <p:spPr>
          <a:xfrm>
            <a:off x="3497228" y="12562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개체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2E552-7422-7029-0B2F-3E8831C1A792}"/>
              </a:ext>
            </a:extLst>
          </p:cNvPr>
          <p:cNvSpPr txBox="1"/>
          <p:nvPr/>
        </p:nvSpPr>
        <p:spPr>
          <a:xfrm>
            <a:off x="733957" y="1236601"/>
            <a:ext cx="825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흐름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액트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D8B0FE4-E348-DCEC-06D2-EC2A8D8D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13" y="668231"/>
            <a:ext cx="58110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7C15D0-5C5A-310F-E3FE-9C4467E543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683DD-DF7D-794E-E72D-601F28E8E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59F95-9438-925F-DC39-820BF1DC4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B6212-9966-AC00-436E-ADA6144F7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EA84B23-E594-FF42-853F-9055741168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1B09866-5221-368D-6847-80188D171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829DC-4ACE-2EED-77D3-D3663EE8D595}"/>
              </a:ext>
            </a:extLst>
          </p:cNvPr>
          <p:cNvSpPr/>
          <p:nvPr/>
        </p:nvSpPr>
        <p:spPr>
          <a:xfrm>
            <a:off x="454320" y="938382"/>
            <a:ext cx="9075265" cy="49499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265EA-CADB-21D8-4CBF-34CA713A10DF}"/>
              </a:ext>
            </a:extLst>
          </p:cNvPr>
          <p:cNvSpPr txBox="1"/>
          <p:nvPr/>
        </p:nvSpPr>
        <p:spPr>
          <a:xfrm>
            <a:off x="708065" y="441441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B9176-52BC-44ED-6C38-B377FBD565D7}"/>
              </a:ext>
            </a:extLst>
          </p:cNvPr>
          <p:cNvGrpSpPr/>
          <p:nvPr/>
        </p:nvGrpSpPr>
        <p:grpSpPr>
          <a:xfrm>
            <a:off x="751381" y="3799534"/>
            <a:ext cx="328863" cy="556636"/>
            <a:chOff x="1852863" y="2100509"/>
            <a:chExt cx="328863" cy="55663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C27DE2-EFD0-B6ED-7E44-5E1CE2D010D1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A51021-36A5-2B17-5EDD-31EC17FD67FE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5B935A2-417B-FC2B-1C84-98D8DCDE9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55CF5C-7122-2ABB-2C7A-E9549C22E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28CC531-4D15-C3D4-9D74-B8B5D67E6E5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A49243-C0E5-EB7D-C2F3-7A9872557BDE}"/>
              </a:ext>
            </a:extLst>
          </p:cNvPr>
          <p:cNvCxnSpPr>
            <a:cxnSpLocks/>
          </p:cNvCxnSpPr>
          <p:nvPr/>
        </p:nvCxnSpPr>
        <p:spPr>
          <a:xfrm flipH="1">
            <a:off x="1237179" y="3590213"/>
            <a:ext cx="544153" cy="42514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C60815-EA78-1AD9-B5AC-A42A98F3A420}"/>
              </a:ext>
            </a:extLst>
          </p:cNvPr>
          <p:cNvSpPr txBox="1"/>
          <p:nvPr/>
        </p:nvSpPr>
        <p:spPr>
          <a:xfrm>
            <a:off x="1808065" y="174662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0E3044-8F38-CBAF-9705-009F2D7FAED9}"/>
              </a:ext>
            </a:extLst>
          </p:cNvPr>
          <p:cNvGrpSpPr/>
          <p:nvPr/>
        </p:nvGrpSpPr>
        <p:grpSpPr>
          <a:xfrm>
            <a:off x="1889895" y="3367763"/>
            <a:ext cx="587940" cy="457198"/>
            <a:chOff x="3628061" y="1753769"/>
            <a:chExt cx="587940" cy="45719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5065048-E855-57F6-02C3-5A3CAE310089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0E3E0C-1D28-8879-E365-D0C9135F5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8EBEC98-A1F4-8656-4864-B847B7827F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A68BDC-794A-5B7B-E907-A679A4702847}"/>
              </a:ext>
            </a:extLst>
          </p:cNvPr>
          <p:cNvCxnSpPr>
            <a:cxnSpLocks/>
          </p:cNvCxnSpPr>
          <p:nvPr/>
        </p:nvCxnSpPr>
        <p:spPr>
          <a:xfrm flipH="1">
            <a:off x="2589189" y="3625159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86ACC2-5124-D3F6-0C9B-C62B9B5C7599}"/>
              </a:ext>
            </a:extLst>
          </p:cNvPr>
          <p:cNvSpPr txBox="1"/>
          <p:nvPr/>
        </p:nvSpPr>
        <p:spPr>
          <a:xfrm>
            <a:off x="3240408" y="3819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64B4F89-745D-271F-4CAE-2A744843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89" y="3255080"/>
            <a:ext cx="581106" cy="60968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4F0EAA-C4D4-2DD2-1FE3-4D590AB37A3F}"/>
              </a:ext>
            </a:extLst>
          </p:cNvPr>
          <p:cNvGrpSpPr/>
          <p:nvPr/>
        </p:nvGrpSpPr>
        <p:grpSpPr>
          <a:xfrm>
            <a:off x="4770771" y="2585386"/>
            <a:ext cx="457198" cy="463166"/>
            <a:chOff x="3332542" y="644345"/>
            <a:chExt cx="457198" cy="46316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9C8ABA2-B496-6E73-6BED-E168F9277BED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2A48834-427F-19FD-09C5-B291D8B1CF11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E502A51-71F3-AE07-1912-27B69B7C17E6}"/>
              </a:ext>
            </a:extLst>
          </p:cNvPr>
          <p:cNvSpPr txBox="1"/>
          <p:nvPr/>
        </p:nvSpPr>
        <p:spPr>
          <a:xfrm>
            <a:off x="4676203" y="3077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671111-72AD-1931-31A3-13F32667B37E}"/>
              </a:ext>
            </a:extLst>
          </p:cNvPr>
          <p:cNvCxnSpPr>
            <a:cxnSpLocks/>
          </p:cNvCxnSpPr>
          <p:nvPr/>
        </p:nvCxnSpPr>
        <p:spPr>
          <a:xfrm flipH="1">
            <a:off x="3886739" y="2993660"/>
            <a:ext cx="787639" cy="60444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B7B6C9-5F29-027C-715A-9E564DB08DCE}"/>
              </a:ext>
            </a:extLst>
          </p:cNvPr>
          <p:cNvCxnSpPr>
            <a:cxnSpLocks/>
          </p:cNvCxnSpPr>
          <p:nvPr/>
        </p:nvCxnSpPr>
        <p:spPr>
          <a:xfrm flipH="1" flipV="1">
            <a:off x="3886739" y="3661244"/>
            <a:ext cx="723900" cy="56798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1B9DB5-DCD6-E13E-1FB2-D6942CFFD8F3}"/>
              </a:ext>
            </a:extLst>
          </p:cNvPr>
          <p:cNvGrpSpPr/>
          <p:nvPr/>
        </p:nvGrpSpPr>
        <p:grpSpPr>
          <a:xfrm>
            <a:off x="4693883" y="3855578"/>
            <a:ext cx="587940" cy="457198"/>
            <a:chOff x="3628061" y="1753769"/>
            <a:chExt cx="587940" cy="45719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F795C2-6323-FEE7-FEA0-A2DE292FD629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A302830-97B2-4B92-2F9E-42AC5F134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C7B3906-E726-E98C-63F5-FCC6673747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BA78DB-612D-0525-DFB4-EC8325A5C819}"/>
              </a:ext>
            </a:extLst>
          </p:cNvPr>
          <p:cNvSpPr txBox="1"/>
          <p:nvPr/>
        </p:nvSpPr>
        <p:spPr>
          <a:xfrm>
            <a:off x="4289528" y="434658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결과 페이지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A3654E-12EB-7DE9-583E-EBA89E1063D1}"/>
              </a:ext>
            </a:extLst>
          </p:cNvPr>
          <p:cNvGrpSpPr/>
          <p:nvPr/>
        </p:nvGrpSpPr>
        <p:grpSpPr>
          <a:xfrm>
            <a:off x="805872" y="1268845"/>
            <a:ext cx="328863" cy="556636"/>
            <a:chOff x="1852863" y="2100509"/>
            <a:chExt cx="328863" cy="55663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BE32698-4307-FE5D-DC86-4555F7BEFC1E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5666115-004C-8C95-0E2B-9BBCFA7B28EE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D8C28C5-953F-B769-6816-2CF43323C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8EDEC0-6CFD-F41E-7F04-1342C7839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15214C9-D0BC-9C2B-DB74-39BAA4E48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8C1DF8E-F5E3-8C2B-4D24-AA3E183A87C7}"/>
              </a:ext>
            </a:extLst>
          </p:cNvPr>
          <p:cNvSpPr txBox="1"/>
          <p:nvPr/>
        </p:nvSpPr>
        <p:spPr>
          <a:xfrm>
            <a:off x="706263" y="183673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7D9A63-F021-C9DB-57E5-E6313C98621B}"/>
              </a:ext>
            </a:extLst>
          </p:cNvPr>
          <p:cNvSpPr txBox="1"/>
          <p:nvPr/>
        </p:nvSpPr>
        <p:spPr>
          <a:xfrm>
            <a:off x="3132798" y="180497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관리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FE71AE3-9D56-DBAC-2F67-430BE01D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33" y="1240497"/>
            <a:ext cx="581106" cy="6096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7689A54-7477-4898-3E5F-40FE7AB9B8A4}"/>
              </a:ext>
            </a:extLst>
          </p:cNvPr>
          <p:cNvSpPr txBox="1"/>
          <p:nvPr/>
        </p:nvSpPr>
        <p:spPr>
          <a:xfrm>
            <a:off x="1680135" y="3872974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60160C7-B117-5EEA-EF5C-94608605FE66}"/>
              </a:ext>
            </a:extLst>
          </p:cNvPr>
          <p:cNvGrpSpPr/>
          <p:nvPr/>
        </p:nvGrpSpPr>
        <p:grpSpPr>
          <a:xfrm>
            <a:off x="1883647" y="1296574"/>
            <a:ext cx="587940" cy="457198"/>
            <a:chOff x="3628061" y="1753769"/>
            <a:chExt cx="587940" cy="45719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F7BAEF3-4FC4-107C-DB48-8E693EA256C5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E4AAD9E-1EEC-A396-9BC7-2C1AE3CA6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B9AA32F-E9DE-0428-4F74-C960483174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5FEBE3-9B59-26A3-FDCB-35AB89C19F53}"/>
              </a:ext>
            </a:extLst>
          </p:cNvPr>
          <p:cNvCxnSpPr>
            <a:cxnSpLocks/>
          </p:cNvCxnSpPr>
          <p:nvPr/>
        </p:nvCxnSpPr>
        <p:spPr>
          <a:xfrm flipH="1">
            <a:off x="1237179" y="1534363"/>
            <a:ext cx="570886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2F3D754-6EA0-9B1D-EE29-43C6FE381A13}"/>
              </a:ext>
            </a:extLst>
          </p:cNvPr>
          <p:cNvCxnSpPr>
            <a:cxnSpLocks/>
          </p:cNvCxnSpPr>
          <p:nvPr/>
        </p:nvCxnSpPr>
        <p:spPr>
          <a:xfrm flipH="1">
            <a:off x="2609888" y="1534363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65A71A0-98A1-D7B4-F6CF-6D40C0CC9B59}"/>
              </a:ext>
            </a:extLst>
          </p:cNvPr>
          <p:cNvCxnSpPr>
            <a:cxnSpLocks/>
          </p:cNvCxnSpPr>
          <p:nvPr/>
        </p:nvCxnSpPr>
        <p:spPr>
          <a:xfrm>
            <a:off x="2471587" y="2115952"/>
            <a:ext cx="2226450" cy="572278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A5317F-A35E-B674-FC7B-11E66F965C1A}"/>
              </a:ext>
            </a:extLst>
          </p:cNvPr>
          <p:cNvCxnSpPr>
            <a:cxnSpLocks/>
          </p:cNvCxnSpPr>
          <p:nvPr/>
        </p:nvCxnSpPr>
        <p:spPr>
          <a:xfrm flipH="1">
            <a:off x="4041151" y="1545339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EDD11-DF03-0EB5-8703-3037BEEEF54B}"/>
              </a:ext>
            </a:extLst>
          </p:cNvPr>
          <p:cNvGrpSpPr/>
          <p:nvPr/>
        </p:nvGrpSpPr>
        <p:grpSpPr>
          <a:xfrm>
            <a:off x="4776690" y="1277479"/>
            <a:ext cx="457198" cy="463166"/>
            <a:chOff x="3332542" y="644345"/>
            <a:chExt cx="457198" cy="46316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D1BEF8C-5DE4-7E4C-7B97-9C9C340C1E54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293189F-0E91-AACF-D01F-8312416460EB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53DDB07-FDAE-2716-A465-A903FDD6262B}"/>
              </a:ext>
            </a:extLst>
          </p:cNvPr>
          <p:cNvSpPr txBox="1"/>
          <p:nvPr/>
        </p:nvSpPr>
        <p:spPr>
          <a:xfrm>
            <a:off x="4488959" y="1769814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회원정보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5AC33B-5912-20B6-46C0-67406F89493F}"/>
              </a:ext>
            </a:extLst>
          </p:cNvPr>
          <p:cNvCxnSpPr>
            <a:cxnSpLocks/>
          </p:cNvCxnSpPr>
          <p:nvPr/>
        </p:nvCxnSpPr>
        <p:spPr>
          <a:xfrm flipH="1" flipV="1">
            <a:off x="1228699" y="4263169"/>
            <a:ext cx="552633" cy="433604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C7BC0C-A6AE-B0C5-F0BD-8AB4AD2702C2}"/>
              </a:ext>
            </a:extLst>
          </p:cNvPr>
          <p:cNvGrpSpPr/>
          <p:nvPr/>
        </p:nvGrpSpPr>
        <p:grpSpPr>
          <a:xfrm>
            <a:off x="1897943" y="4651251"/>
            <a:ext cx="587940" cy="457198"/>
            <a:chOff x="3628061" y="1753769"/>
            <a:chExt cx="587940" cy="45719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FC33146-E8AC-4AF6-F85F-FC3B26B8CBA6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ACE77DE-BF73-16DE-E8E5-2CBB38D69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9305A52-D1E5-8F80-3021-88D65D3CEC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366B548-14E9-F392-A3AC-95D1E042829A}"/>
              </a:ext>
            </a:extLst>
          </p:cNvPr>
          <p:cNvSpPr txBox="1"/>
          <p:nvPr/>
        </p:nvSpPr>
        <p:spPr>
          <a:xfrm>
            <a:off x="1688184" y="5156462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도움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15FE3E1-644E-BE7F-043C-E6B712382DFE}"/>
              </a:ext>
            </a:extLst>
          </p:cNvPr>
          <p:cNvCxnSpPr>
            <a:cxnSpLocks/>
          </p:cNvCxnSpPr>
          <p:nvPr/>
        </p:nvCxnSpPr>
        <p:spPr>
          <a:xfrm flipH="1">
            <a:off x="2594674" y="4889040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C2B5E1-3BCB-6C47-442D-38B4A25C7BEB}"/>
              </a:ext>
            </a:extLst>
          </p:cNvPr>
          <p:cNvSpPr txBox="1"/>
          <p:nvPr/>
        </p:nvSpPr>
        <p:spPr>
          <a:xfrm>
            <a:off x="3154850" y="515617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도움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F4DBE03-27D6-E597-C832-D16828F5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76" y="4591697"/>
            <a:ext cx="581106" cy="609685"/>
          </a:xfrm>
          <a:prstGeom prst="rect">
            <a:avLst/>
          </a:prstGeom>
        </p:spPr>
      </p:pic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C2900DA-6D85-4E14-95C5-43DCF1A599EC}"/>
              </a:ext>
            </a:extLst>
          </p:cNvPr>
          <p:cNvCxnSpPr>
            <a:cxnSpLocks/>
          </p:cNvCxnSpPr>
          <p:nvPr/>
        </p:nvCxnSpPr>
        <p:spPr>
          <a:xfrm flipH="1">
            <a:off x="3886739" y="4991138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040BBC2-6B2B-D021-A484-BEBCF4DD4EB8}"/>
              </a:ext>
            </a:extLst>
          </p:cNvPr>
          <p:cNvGrpSpPr/>
          <p:nvPr/>
        </p:nvGrpSpPr>
        <p:grpSpPr>
          <a:xfrm>
            <a:off x="4675184" y="4805566"/>
            <a:ext cx="587940" cy="457198"/>
            <a:chOff x="3628061" y="1753769"/>
            <a:chExt cx="587940" cy="45719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9AB8E68-F0E5-CA3E-70A6-89160168E9C7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27B83A2-B89F-D164-94D4-8C8451F62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ECEF2C-7941-BFB9-14B8-20E908A965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13D94CD-91AD-F07E-3C4A-80497FE28572}"/>
              </a:ext>
            </a:extLst>
          </p:cNvPr>
          <p:cNvSpPr txBox="1"/>
          <p:nvPr/>
        </p:nvSpPr>
        <p:spPr>
          <a:xfrm>
            <a:off x="4521699" y="5296569"/>
            <a:ext cx="8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도움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페이지</a:t>
            </a:r>
          </a:p>
        </p:txBody>
      </p:sp>
      <p:sp>
        <p:nvSpPr>
          <p:cNvPr id="81" name="사각형: 잘린 한쪽 모서리 80">
            <a:extLst>
              <a:ext uri="{FF2B5EF4-FFF2-40B4-BE49-F238E27FC236}">
                <a16:creationId xmlns:a16="http://schemas.microsoft.com/office/drawing/2014/main" id="{5BB4F861-4CA6-63FC-1525-67BCFD2660F0}"/>
              </a:ext>
            </a:extLst>
          </p:cNvPr>
          <p:cNvSpPr/>
          <p:nvPr/>
        </p:nvSpPr>
        <p:spPr>
          <a:xfrm flipV="1">
            <a:off x="460983" y="945599"/>
            <a:ext cx="1177568" cy="259635"/>
          </a:xfrm>
          <a:prstGeom prst="snip1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7A8AD9-C3D7-E41B-D992-F538AA00CD91}"/>
              </a:ext>
            </a:extLst>
          </p:cNvPr>
          <p:cNvSpPr txBox="1"/>
          <p:nvPr/>
        </p:nvSpPr>
        <p:spPr>
          <a:xfrm>
            <a:off x="591147" y="969018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관리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44CE2A2-1551-833B-98B7-F81DFB9E27EC}"/>
              </a:ext>
            </a:extLst>
          </p:cNvPr>
          <p:cNvGrpSpPr/>
          <p:nvPr/>
        </p:nvGrpSpPr>
        <p:grpSpPr>
          <a:xfrm>
            <a:off x="5838509" y="2592008"/>
            <a:ext cx="587940" cy="457198"/>
            <a:chOff x="3628061" y="1753769"/>
            <a:chExt cx="587940" cy="45719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CE0B8DA-4EDB-1510-E7C9-776D87547996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53866C0-5FB2-F70B-CFFE-6057D5954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D3BFC5E-B0D2-293C-9AFF-BD90994841B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C4722F3-94EF-8942-28CD-BC334BCCC48B}"/>
              </a:ext>
            </a:extLst>
          </p:cNvPr>
          <p:cNvSpPr txBox="1"/>
          <p:nvPr/>
        </p:nvSpPr>
        <p:spPr>
          <a:xfrm>
            <a:off x="6943641" y="306600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3D12F4C1-C56F-7DCE-F8FE-50A2C08F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75" y="2501529"/>
            <a:ext cx="581106" cy="609685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DFCCCD61-836E-1735-276E-881867F5CE39}"/>
              </a:ext>
            </a:extLst>
          </p:cNvPr>
          <p:cNvGrpSpPr/>
          <p:nvPr/>
        </p:nvGrpSpPr>
        <p:grpSpPr>
          <a:xfrm>
            <a:off x="8609457" y="1831835"/>
            <a:ext cx="457198" cy="463166"/>
            <a:chOff x="3332542" y="644345"/>
            <a:chExt cx="457198" cy="463166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8C89551-CE06-FFF1-7741-12935DE3B816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DD009B1-B179-4C1B-B96E-C04CF145AF6C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0E7A412-588A-28EC-FC0C-4980266801A9}"/>
              </a:ext>
            </a:extLst>
          </p:cNvPr>
          <p:cNvSpPr txBox="1"/>
          <p:nvPr/>
        </p:nvSpPr>
        <p:spPr>
          <a:xfrm>
            <a:off x="8514889" y="2324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수정된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44C07EB-94E1-2460-AA4E-908822C78554}"/>
              </a:ext>
            </a:extLst>
          </p:cNvPr>
          <p:cNvCxnSpPr>
            <a:cxnSpLocks/>
          </p:cNvCxnSpPr>
          <p:nvPr/>
        </p:nvCxnSpPr>
        <p:spPr>
          <a:xfrm flipH="1">
            <a:off x="7725425" y="2240109"/>
            <a:ext cx="787639" cy="604441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3B2AD48-1938-E0EB-9558-2BB60448B0D8}"/>
              </a:ext>
            </a:extLst>
          </p:cNvPr>
          <p:cNvCxnSpPr>
            <a:cxnSpLocks/>
          </p:cNvCxnSpPr>
          <p:nvPr/>
        </p:nvCxnSpPr>
        <p:spPr>
          <a:xfrm flipH="1" flipV="1">
            <a:off x="7725425" y="2907693"/>
            <a:ext cx="723900" cy="56798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853DFD4-8A44-7DB3-BD4C-7B6D09859B94}"/>
              </a:ext>
            </a:extLst>
          </p:cNvPr>
          <p:cNvGrpSpPr/>
          <p:nvPr/>
        </p:nvGrpSpPr>
        <p:grpSpPr>
          <a:xfrm>
            <a:off x="8532569" y="3102027"/>
            <a:ext cx="587940" cy="457198"/>
            <a:chOff x="3628061" y="1753769"/>
            <a:chExt cx="587940" cy="457198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D0EED0D-430A-E481-F25E-C36DCC42E7D5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B2BA7C5-AA5A-B124-19E7-E0761DA16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BC81591-C672-F032-A3DD-A7AC3D57E6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9917FB7-BDDF-4414-EB15-B5D1363EE117}"/>
              </a:ext>
            </a:extLst>
          </p:cNvPr>
          <p:cNvSpPr txBox="1"/>
          <p:nvPr/>
        </p:nvSpPr>
        <p:spPr>
          <a:xfrm>
            <a:off x="8415168" y="3593030"/>
            <a:ext cx="9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페이지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B60C60F-FE8F-3796-248C-197F0FA647AF}"/>
              </a:ext>
            </a:extLst>
          </p:cNvPr>
          <p:cNvSpPr txBox="1"/>
          <p:nvPr/>
        </p:nvSpPr>
        <p:spPr>
          <a:xfrm>
            <a:off x="5764204" y="305904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57A2C86-AAE4-D3CC-E755-A594E5011A99}"/>
              </a:ext>
            </a:extLst>
          </p:cNvPr>
          <p:cNvCxnSpPr>
            <a:cxnSpLocks/>
          </p:cNvCxnSpPr>
          <p:nvPr/>
        </p:nvCxnSpPr>
        <p:spPr>
          <a:xfrm flipH="1">
            <a:off x="5322534" y="2832086"/>
            <a:ext cx="480827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939D1F8-16F0-E19D-50F0-E81A0019A2D5}"/>
              </a:ext>
            </a:extLst>
          </p:cNvPr>
          <p:cNvCxnSpPr>
            <a:cxnSpLocks/>
          </p:cNvCxnSpPr>
          <p:nvPr/>
        </p:nvCxnSpPr>
        <p:spPr>
          <a:xfrm flipH="1">
            <a:off x="6566027" y="2832086"/>
            <a:ext cx="480827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EA2B1F-7911-5CFB-53E4-7AEB20F4679B}"/>
              </a:ext>
            </a:extLst>
          </p:cNvPr>
          <p:cNvSpPr/>
          <p:nvPr/>
        </p:nvSpPr>
        <p:spPr>
          <a:xfrm>
            <a:off x="2476450" y="1504950"/>
            <a:ext cx="5166260" cy="2990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9EFFCB-2254-D9D6-9161-B6F07CDC20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4B9F8-0E31-02F3-C23E-85298E872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19A5B-E95C-7CD2-0237-0B1348653E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B6600-35F7-D97A-786A-42E25B670C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AD6DC-860D-D1C3-1C50-50CCDD481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9D3281E-0189-F45D-308A-F63804B2EC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864DE-40BD-1359-3068-CD15BFE4CE60}"/>
              </a:ext>
            </a:extLst>
          </p:cNvPr>
          <p:cNvSpPr txBox="1"/>
          <p:nvPr/>
        </p:nvSpPr>
        <p:spPr>
          <a:xfrm>
            <a:off x="2547256" y="262437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3D2AB-0533-3993-B99B-3ED706059639}"/>
              </a:ext>
            </a:extLst>
          </p:cNvPr>
          <p:cNvSpPr txBox="1"/>
          <p:nvPr/>
        </p:nvSpPr>
        <p:spPr>
          <a:xfrm>
            <a:off x="2489547" y="409628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7034F-E01D-EAFC-C1F1-0DAC75F06173}"/>
              </a:ext>
            </a:extLst>
          </p:cNvPr>
          <p:cNvSpPr txBox="1"/>
          <p:nvPr/>
        </p:nvSpPr>
        <p:spPr>
          <a:xfrm>
            <a:off x="3524914" y="3383417"/>
            <a:ext cx="1188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입력 페이지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4149E-7C65-EB3A-3836-87FB4CF9EE4B}"/>
              </a:ext>
            </a:extLst>
          </p:cNvPr>
          <p:cNvSpPr txBox="1"/>
          <p:nvPr/>
        </p:nvSpPr>
        <p:spPr>
          <a:xfrm>
            <a:off x="5100178" y="3337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BB3B2A-64FD-53DB-9829-B0883FE422EC}"/>
              </a:ext>
            </a:extLst>
          </p:cNvPr>
          <p:cNvGrpSpPr/>
          <p:nvPr/>
        </p:nvGrpSpPr>
        <p:grpSpPr>
          <a:xfrm>
            <a:off x="2590572" y="2009488"/>
            <a:ext cx="328863" cy="556636"/>
            <a:chOff x="1852863" y="2100509"/>
            <a:chExt cx="328863" cy="55663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8C02E62-7F3E-C824-66A0-A54935257FED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332499-4736-0CCE-1EA7-DE42185AE151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562AC56-4F54-A05C-46AC-9A95535EF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0AC6F8A-8117-6549-51D7-431969907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8CBC9C2-64FF-0992-4CA6-48E958CF7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124DE0-6345-55B6-3FA7-53B302F05C24}"/>
              </a:ext>
            </a:extLst>
          </p:cNvPr>
          <p:cNvGrpSpPr/>
          <p:nvPr/>
        </p:nvGrpSpPr>
        <p:grpSpPr>
          <a:xfrm>
            <a:off x="2584369" y="3543187"/>
            <a:ext cx="328863" cy="556636"/>
            <a:chOff x="1852863" y="2100509"/>
            <a:chExt cx="328863" cy="55663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7BDEDA-A0DE-2698-3890-E98347DD3D80}"/>
                </a:ext>
              </a:extLst>
            </p:cNvPr>
            <p:cNvSpPr/>
            <p:nvPr/>
          </p:nvSpPr>
          <p:spPr>
            <a:xfrm>
              <a:off x="1937832" y="2100509"/>
              <a:ext cx="158926" cy="158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669A4E7-9E11-87AF-3583-843EBCD7EE53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2017295" y="2259435"/>
              <a:ext cx="0" cy="2360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88BBA9-1C79-C3A8-34B6-DD8EED1B8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863" y="2316330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E0CC672-D229-1C6E-0B4C-FD7B6F9AE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692" y="2495456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F4C68DC-A274-D320-7B6F-AEFABE7E5154}"/>
                </a:ext>
              </a:extLst>
            </p:cNvPr>
            <p:cNvCxnSpPr>
              <a:cxnSpLocks/>
            </p:cNvCxnSpPr>
            <p:nvPr/>
          </p:nvCxnSpPr>
          <p:spPr>
            <a:xfrm>
              <a:off x="2018712" y="2498541"/>
              <a:ext cx="158603" cy="1586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AC8F8C-ED3A-91DE-E287-B598598CAA3E}"/>
              </a:ext>
            </a:extLst>
          </p:cNvPr>
          <p:cNvGrpSpPr/>
          <p:nvPr/>
        </p:nvGrpSpPr>
        <p:grpSpPr>
          <a:xfrm>
            <a:off x="3825016" y="2828081"/>
            <a:ext cx="587940" cy="457198"/>
            <a:chOff x="3628061" y="1753769"/>
            <a:chExt cx="587940" cy="45719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BE581-5697-E7E6-C64A-F563A19A4766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65AC503-5015-C9BD-ECC0-75D787A7B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B51B96B-FA3B-F890-8568-D0F1C54F9A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C337F3BE-FFAB-C5B7-BF5B-0EBD8125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78" y="2761027"/>
            <a:ext cx="581106" cy="60968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686E7A-DBCA-2EDE-C5F7-5744FD3E2056}"/>
              </a:ext>
            </a:extLst>
          </p:cNvPr>
          <p:cNvCxnSpPr>
            <a:cxnSpLocks/>
          </p:cNvCxnSpPr>
          <p:nvPr/>
        </p:nvCxnSpPr>
        <p:spPr>
          <a:xfrm flipH="1" flipV="1">
            <a:off x="3020463" y="2404435"/>
            <a:ext cx="723900" cy="56798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8D7DA53-350C-B5CA-5BCB-BD1D4440548F}"/>
              </a:ext>
            </a:extLst>
          </p:cNvPr>
          <p:cNvCxnSpPr>
            <a:cxnSpLocks/>
          </p:cNvCxnSpPr>
          <p:nvPr/>
        </p:nvCxnSpPr>
        <p:spPr>
          <a:xfrm flipH="1">
            <a:off x="3020463" y="3171204"/>
            <a:ext cx="723900" cy="587804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47C976-4958-AB82-89FA-EAB984948787}"/>
              </a:ext>
            </a:extLst>
          </p:cNvPr>
          <p:cNvCxnSpPr>
            <a:cxnSpLocks/>
          </p:cNvCxnSpPr>
          <p:nvPr/>
        </p:nvCxnSpPr>
        <p:spPr>
          <a:xfrm flipH="1">
            <a:off x="4454444" y="3065870"/>
            <a:ext cx="645734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861415C-D34D-7597-9D06-0475447BD0AA}"/>
              </a:ext>
            </a:extLst>
          </p:cNvPr>
          <p:cNvGrpSpPr/>
          <p:nvPr/>
        </p:nvGrpSpPr>
        <p:grpSpPr>
          <a:xfrm>
            <a:off x="6656569" y="1993398"/>
            <a:ext cx="587940" cy="457198"/>
            <a:chOff x="3628061" y="1753769"/>
            <a:chExt cx="587940" cy="457198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B1C7F8-2FF3-61BD-F3C0-CE7BA7C53072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70E02B6-84BA-B8D5-9029-865FFBB79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BA452E6-3475-74C1-C6FE-BA63724FAD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070F97-B6C0-3E16-B99A-7134852F4448}"/>
              </a:ext>
            </a:extLst>
          </p:cNvPr>
          <p:cNvSpPr txBox="1"/>
          <p:nvPr/>
        </p:nvSpPr>
        <p:spPr>
          <a:xfrm>
            <a:off x="6396493" y="2494954"/>
            <a:ext cx="1188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로그인 페이지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390AFEA-1088-BADB-9871-2053D4AFA903}"/>
              </a:ext>
            </a:extLst>
          </p:cNvPr>
          <p:cNvCxnSpPr>
            <a:cxnSpLocks/>
          </p:cNvCxnSpPr>
          <p:nvPr/>
        </p:nvCxnSpPr>
        <p:spPr>
          <a:xfrm flipH="1">
            <a:off x="5675966" y="2489775"/>
            <a:ext cx="723900" cy="587804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E13AC1-F4C5-8D54-B003-29D12E449AA0}"/>
              </a:ext>
            </a:extLst>
          </p:cNvPr>
          <p:cNvGrpSpPr/>
          <p:nvPr/>
        </p:nvGrpSpPr>
        <p:grpSpPr>
          <a:xfrm>
            <a:off x="6608883" y="3614965"/>
            <a:ext cx="587940" cy="457198"/>
            <a:chOff x="3628061" y="1753769"/>
            <a:chExt cx="587940" cy="457198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C372330-65BB-CF08-0350-37F3ECAF3141}"/>
                </a:ext>
              </a:extLst>
            </p:cNvPr>
            <p:cNvSpPr/>
            <p:nvPr/>
          </p:nvSpPr>
          <p:spPr>
            <a:xfrm>
              <a:off x="3758803" y="1753769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2D59DB2-4B38-0E77-D85E-E8CB6A1B3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8061" y="1991558"/>
              <a:ext cx="1228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00CDB0-3C38-FE45-BFD1-B61E929664A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63630" y="1984107"/>
              <a:ext cx="3288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8EF9FE9-663B-14C6-80C4-A546D27404DC}"/>
              </a:ext>
            </a:extLst>
          </p:cNvPr>
          <p:cNvSpPr txBox="1"/>
          <p:nvPr/>
        </p:nvSpPr>
        <p:spPr>
          <a:xfrm>
            <a:off x="6316440" y="4128630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 페이지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47C2149-42CB-8475-937E-F2F0A6DB38FE}"/>
              </a:ext>
            </a:extLst>
          </p:cNvPr>
          <p:cNvCxnSpPr>
            <a:cxnSpLocks/>
          </p:cNvCxnSpPr>
          <p:nvPr/>
        </p:nvCxnSpPr>
        <p:spPr>
          <a:xfrm flipH="1" flipV="1">
            <a:off x="5675966" y="3073983"/>
            <a:ext cx="723900" cy="567982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E767BA4-1F93-61B8-2BF5-B860F22E559A}"/>
              </a:ext>
            </a:extLst>
          </p:cNvPr>
          <p:cNvCxnSpPr>
            <a:cxnSpLocks/>
          </p:cNvCxnSpPr>
          <p:nvPr/>
        </p:nvCxnSpPr>
        <p:spPr>
          <a:xfrm flipH="1">
            <a:off x="5686052" y="3065870"/>
            <a:ext cx="722740" cy="0"/>
          </a:xfrm>
          <a:prstGeom prst="straightConnector1">
            <a:avLst/>
          </a:prstGeom>
          <a:ln w="3175">
            <a:solidFill>
              <a:schemeClr val="tx1"/>
            </a:solidFill>
            <a:round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54FBC57-A051-7504-5630-B4D7FBA24881}"/>
              </a:ext>
            </a:extLst>
          </p:cNvPr>
          <p:cNvGrpSpPr/>
          <p:nvPr/>
        </p:nvGrpSpPr>
        <p:grpSpPr>
          <a:xfrm>
            <a:off x="6739625" y="2785972"/>
            <a:ext cx="457198" cy="463166"/>
            <a:chOff x="3332542" y="644345"/>
            <a:chExt cx="457198" cy="463166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D787B29-FB60-BA06-98E8-CB7BAAE9397D}"/>
                </a:ext>
              </a:extLst>
            </p:cNvPr>
            <p:cNvSpPr>
              <a:spLocks/>
            </p:cNvSpPr>
            <p:nvPr/>
          </p:nvSpPr>
          <p:spPr>
            <a:xfrm>
              <a:off x="3332542" y="644345"/>
              <a:ext cx="457198" cy="4571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0" tIns="0" rIns="0" bIns="0" rtlCol="0" anchor="ctr" anchorCtr="0"/>
            <a:lstStyle/>
            <a:p>
              <a:pPr algn="ctr"/>
              <a:endPara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37E39D9-919D-DE49-2404-6CAD93F9336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882" y="1107511"/>
              <a:ext cx="45085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BF0E48A-0BFF-F5F6-1B8E-1A9EDFC0B751}"/>
              </a:ext>
            </a:extLst>
          </p:cNvPr>
          <p:cNvSpPr txBox="1"/>
          <p:nvPr/>
        </p:nvSpPr>
        <p:spPr>
          <a:xfrm>
            <a:off x="6431858" y="3278307"/>
            <a:ext cx="1072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 정보</a:t>
            </a:r>
          </a:p>
        </p:txBody>
      </p:sp>
      <p:sp>
        <p:nvSpPr>
          <p:cNvPr id="118" name="사각형: 잘린 한쪽 모서리 117">
            <a:extLst>
              <a:ext uri="{FF2B5EF4-FFF2-40B4-BE49-F238E27FC236}">
                <a16:creationId xmlns:a16="http://schemas.microsoft.com/office/drawing/2014/main" id="{35769695-EA0F-72D6-D79D-FA3BBF6718EC}"/>
              </a:ext>
            </a:extLst>
          </p:cNvPr>
          <p:cNvSpPr/>
          <p:nvPr/>
        </p:nvSpPr>
        <p:spPr>
          <a:xfrm flipV="1">
            <a:off x="2476450" y="1518019"/>
            <a:ext cx="1177568" cy="259635"/>
          </a:xfrm>
          <a:prstGeom prst="snip1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8422BC-0239-EF80-A39B-C18CD5247C25}"/>
              </a:ext>
            </a:extLst>
          </p:cNvPr>
          <p:cNvSpPr txBox="1"/>
          <p:nvPr/>
        </p:nvSpPr>
        <p:spPr>
          <a:xfrm>
            <a:off x="2664322" y="15414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관리</a:t>
            </a:r>
          </a:p>
        </p:txBody>
      </p:sp>
    </p:spTree>
    <p:extLst>
      <p:ext uri="{BB962C8B-B14F-4D97-AF65-F5344CB8AC3E}">
        <p14:creationId xmlns:p14="http://schemas.microsoft.com/office/powerpoint/2010/main" val="1889493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  <a:effectLst/>
      </a:spPr>
      <a:bodyPr vert="horz" lIns="0" tIns="0" rIns="0" bIns="0" rtlCol="0" anchor="ctr" anchorCtr="0"/>
      <a:lstStyle>
        <a:defPPr algn="ctr">
          <a:defRPr sz="500" b="1" dirty="0">
            <a:solidFill>
              <a:schemeClr val="tx1">
                <a:lumMod val="65000"/>
                <a:lumOff val="35000"/>
              </a:schemeClr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59104</TotalTime>
  <Words>373</Words>
  <Application>Microsoft Office PowerPoint</Application>
  <PresentationFormat>A4 용지(210x297mm)</PresentationFormat>
  <Paragraphs>110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Myriad Pro</vt:lpstr>
      <vt:lpstr>나눔고딕</vt:lpstr>
      <vt:lpstr>나눔바른고딕</vt:lpstr>
      <vt:lpstr>맑은 고딕</vt:lpstr>
      <vt:lpstr>Arial</vt:lpstr>
      <vt:lpstr>Arial Black</vt:lpstr>
      <vt:lpstr>Calibri</vt:lpstr>
      <vt:lpstr>Tahoma</vt:lpstr>
      <vt:lpstr>Wingdings</vt:lpstr>
      <vt:lpstr>Essential</vt:lpstr>
      <vt:lpstr>PROJECT</vt:lpstr>
      <vt:lpstr>PowerPoint 프레젠테이션</vt:lpstr>
      <vt:lpstr>PowerPoint 프레젠테이션</vt:lpstr>
      <vt:lpstr>Document Information |Legend –Screen Definition</vt:lpstr>
      <vt:lpstr>Document Information |Legend –Screen Definition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thisire@blue-core.com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ㅁㄴㅇㄹ</dc:title>
  <dc:creator>Jaewoo Cheon</dc:creator>
  <cp:lastModifiedBy>장진</cp:lastModifiedBy>
  <cp:revision>1505</cp:revision>
  <cp:lastPrinted>2013-08-28T11:21:38Z</cp:lastPrinted>
  <dcterms:created xsi:type="dcterms:W3CDTF">2012-06-13T09:02:11Z</dcterms:created>
  <dcterms:modified xsi:type="dcterms:W3CDTF">2022-09-24T16:42:27Z</dcterms:modified>
</cp:coreProperties>
</file>