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82" r:id="rId4"/>
    <p:sldId id="283" r:id="rId5"/>
    <p:sldId id="293" r:id="rId6"/>
    <p:sldId id="284" r:id="rId7"/>
    <p:sldId id="285" r:id="rId8"/>
    <p:sldId id="294" r:id="rId9"/>
    <p:sldId id="286" r:id="rId10"/>
    <p:sldId id="287" r:id="rId11"/>
    <p:sldId id="295" r:id="rId12"/>
    <p:sldId id="296" r:id="rId13"/>
    <p:sldId id="288" r:id="rId14"/>
    <p:sldId id="297" r:id="rId15"/>
    <p:sldId id="289" r:id="rId16"/>
    <p:sldId id="298" r:id="rId17"/>
    <p:sldId id="291" r:id="rId18"/>
    <p:sldId id="299" r:id="rId19"/>
    <p:sldId id="300" r:id="rId20"/>
    <p:sldId id="290" r:id="rId21"/>
    <p:sldId id="301" r:id="rId22"/>
    <p:sldId id="292" r:id="rId23"/>
    <p:sldId id="302" r:id="rId24"/>
    <p:sldId id="303" r:id="rId25"/>
    <p:sldId id="278" r:id="rId26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민우" initials="조" lastIdx="3" clrIdx="0">
    <p:extLst>
      <p:ext uri="{19B8F6BF-5375-455C-9EA6-DF929625EA0E}">
        <p15:presenceInfo xmlns:p15="http://schemas.microsoft.com/office/powerpoint/2012/main" userId="조민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79" d="100"/>
          <a:sy n="79" d="100"/>
        </p:scale>
        <p:origin x="102" y="87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0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0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71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138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23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68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77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29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95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10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494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060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55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7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7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10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9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721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3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5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JSP 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기말과제 사이트 제작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IT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학과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201707008 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조민우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과정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130323-1680-456E-A928-AC2ECCB3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3" y="1530582"/>
            <a:ext cx="2337065" cy="8346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44B3C4-1B9F-402F-88AA-A9FA16CD9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704149"/>
            <a:ext cx="7193280" cy="2075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CBC361-4F9A-4221-A984-B40A5215B117}"/>
              </a:ext>
            </a:extLst>
          </p:cNvPr>
          <p:cNvSpPr txBox="1"/>
          <p:nvPr/>
        </p:nvSpPr>
        <p:spPr>
          <a:xfrm>
            <a:off x="2593608" y="1539726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로그인 화면 구성을 한 </a:t>
            </a:r>
            <a:r>
              <a:rPr lang="en-US" altLang="ko-KR" dirty="0">
                <a:sym typeface="Wingdings" panose="05000000000000000000" pitchFamily="2" charset="2"/>
              </a:rPr>
              <a:t>JSP</a:t>
            </a:r>
            <a:r>
              <a:rPr lang="ko-KR" altLang="en-US" dirty="0">
                <a:sym typeface="Wingdings" panose="05000000000000000000" pitchFamily="2" charset="2"/>
              </a:rPr>
              <a:t>파일 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1CBD4-5D2C-46B0-ABA7-65A6B8966D32}"/>
              </a:ext>
            </a:extLst>
          </p:cNvPr>
          <p:cNvSpPr txBox="1"/>
          <p:nvPr/>
        </p:nvSpPr>
        <p:spPr>
          <a:xfrm>
            <a:off x="2593608" y="1883136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login.jsp</a:t>
            </a:r>
            <a:r>
              <a:rPr lang="ko-KR" altLang="en-US" dirty="0">
                <a:sym typeface="Wingdings" panose="05000000000000000000" pitchFamily="2" charset="2"/>
              </a:rPr>
              <a:t>에서 넘긴 후 최종 </a:t>
            </a:r>
            <a:r>
              <a:rPr lang="en-US" altLang="ko-KR" dirty="0">
                <a:sym typeface="Wingdings" panose="05000000000000000000" pitchFamily="2" charset="2"/>
              </a:rPr>
              <a:t>DB</a:t>
            </a:r>
            <a:r>
              <a:rPr lang="ko-KR" altLang="en-US" dirty="0">
                <a:sym typeface="Wingdings" panose="05000000000000000000" pitchFamily="2" charset="2"/>
              </a:rPr>
              <a:t>에서 받은 값을 처리 하는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JSP </a:t>
            </a:r>
            <a:r>
              <a:rPr lang="ko-KR" altLang="en-US" dirty="0">
                <a:sym typeface="Wingdings" panose="05000000000000000000" pitchFamily="2" charset="2"/>
              </a:rPr>
              <a:t>파일 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04B836-6764-4656-9BBC-65219B4E66A5}"/>
              </a:ext>
            </a:extLst>
          </p:cNvPr>
          <p:cNvSpPr txBox="1"/>
          <p:nvPr/>
        </p:nvSpPr>
        <p:spPr>
          <a:xfrm>
            <a:off x="547912" y="5118166"/>
            <a:ext cx="841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</a:t>
            </a:r>
            <a:r>
              <a:rPr lang="ko-KR" altLang="en-US" dirty="0"/>
              <a:t>함수를 이용하여 회원가입 할 때 만들어 놓은 </a:t>
            </a:r>
            <a:r>
              <a:rPr lang="en-US" altLang="ko-KR" dirty="0" err="1"/>
              <a:t>userinfo</a:t>
            </a:r>
            <a:r>
              <a:rPr lang="en-US" altLang="ko-KR" dirty="0"/>
              <a:t> </a:t>
            </a:r>
            <a:r>
              <a:rPr lang="ko-KR" altLang="en-US" dirty="0"/>
              <a:t>테이블을 </a:t>
            </a:r>
            <a:r>
              <a:rPr lang="en-US" altLang="ko-KR" dirty="0"/>
              <a:t>select</a:t>
            </a:r>
            <a:r>
              <a:rPr lang="ko-KR" altLang="en-US" dirty="0"/>
              <a:t>하여</a:t>
            </a:r>
            <a:endParaRPr lang="en-US" altLang="ko-KR" dirty="0"/>
          </a:p>
          <a:p>
            <a:r>
              <a:rPr lang="ko-KR" altLang="en-US" dirty="0"/>
              <a:t>값을 받아온다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35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EB7245-F7A8-44A5-9FC8-D981B102E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5" y="1433318"/>
            <a:ext cx="3327903" cy="2407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7CA29-F313-49CF-B63E-067CD583B77A}"/>
              </a:ext>
            </a:extLst>
          </p:cNvPr>
          <p:cNvSpPr txBox="1"/>
          <p:nvPr/>
        </p:nvSpPr>
        <p:spPr>
          <a:xfrm>
            <a:off x="3754104" y="2636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12CE5C-C0FE-4C2B-84FE-FC9A0FBA3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869" y="1969077"/>
            <a:ext cx="1800225" cy="1704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028BB1-1285-4019-8830-2E065FB0C5E1}"/>
              </a:ext>
            </a:extLst>
          </p:cNvPr>
          <p:cNvSpPr txBox="1"/>
          <p:nvPr/>
        </p:nvSpPr>
        <p:spPr>
          <a:xfrm>
            <a:off x="6327648" y="2636899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err="1">
                <a:sym typeface="Wingdings" panose="05000000000000000000" pitchFamily="2" charset="2"/>
              </a:rPr>
              <a:t>id,password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저장된 </a:t>
            </a:r>
            <a:r>
              <a:rPr lang="en-US" altLang="ko-KR" dirty="0" err="1">
                <a:sym typeface="Wingdings" panose="05000000000000000000" pitchFamily="2" charset="2"/>
              </a:rPr>
              <a:t>db</a:t>
            </a:r>
            <a:r>
              <a:rPr lang="ko-KR" altLang="en-US" dirty="0">
                <a:sym typeface="Wingdings" panose="05000000000000000000" pitchFamily="2" charset="2"/>
              </a:rPr>
              <a:t>랑 일치할 경우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FDA324-99BB-4856-8781-61DA708A1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104" y="3963585"/>
            <a:ext cx="1919066" cy="14430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8FCD9F8-6D4D-43A0-9CB6-BDA92C048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800" y="3992746"/>
            <a:ext cx="1805435" cy="13073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0E98E3-6C05-4B42-9850-ACD2B0B1C44F}"/>
              </a:ext>
            </a:extLst>
          </p:cNvPr>
          <p:cNvSpPr txBox="1"/>
          <p:nvPr/>
        </p:nvSpPr>
        <p:spPr>
          <a:xfrm>
            <a:off x="1355471" y="5696188"/>
            <a:ext cx="435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id,password</a:t>
            </a:r>
            <a:r>
              <a:rPr lang="ko-KR" altLang="en-US" dirty="0">
                <a:sym typeface="Wingdings" panose="05000000000000000000" pitchFamily="2" charset="2"/>
              </a:rPr>
              <a:t>를 각각 잘못 입력할 경우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D9C87-DC49-473E-876E-49F2FAA9916B}"/>
              </a:ext>
            </a:extLst>
          </p:cNvPr>
          <p:cNvSpPr txBox="1"/>
          <p:nvPr/>
        </p:nvSpPr>
        <p:spPr>
          <a:xfrm>
            <a:off x="913888" y="1427967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누르면 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방명록 이동 가능합니다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7FA878-4E24-4D61-AEC3-A168E43435E4}"/>
              </a:ext>
            </a:extLst>
          </p:cNvPr>
          <p:cNvSpPr/>
          <p:nvPr/>
        </p:nvSpPr>
        <p:spPr>
          <a:xfrm>
            <a:off x="256544" y="1407713"/>
            <a:ext cx="767584" cy="396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A18C72-6F5D-4BD1-8BD3-01F9A975E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433318"/>
            <a:ext cx="6305550" cy="40957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0AFCE4-918B-4663-A56D-6CDE9AABDFD1}"/>
              </a:ext>
            </a:extLst>
          </p:cNvPr>
          <p:cNvSpPr/>
          <p:nvPr/>
        </p:nvSpPr>
        <p:spPr>
          <a:xfrm>
            <a:off x="2865120" y="1633728"/>
            <a:ext cx="219456" cy="195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1A512A-E8EF-4C03-A1E8-ADC8776C5028}"/>
              </a:ext>
            </a:extLst>
          </p:cNvPr>
          <p:cNvSpPr/>
          <p:nvPr/>
        </p:nvSpPr>
        <p:spPr>
          <a:xfrm>
            <a:off x="3023616" y="5065777"/>
            <a:ext cx="219456" cy="195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D733A-959B-4AB5-A919-032BC77D0C15}"/>
              </a:ext>
            </a:extLst>
          </p:cNvPr>
          <p:cNvSpPr txBox="1"/>
          <p:nvPr/>
        </p:nvSpPr>
        <p:spPr>
          <a:xfrm>
            <a:off x="364803" y="5681334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로그인에 성공했을 경우 로그인 한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값으로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22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로그아웃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로그아웃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과정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B11C59-04B0-4F35-AF0A-59629BF02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2" y="2802879"/>
            <a:ext cx="3744519" cy="1618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9117E9-B908-4A2E-A246-43E0B352F3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265"/>
          <a:stretch/>
        </p:blipFill>
        <p:spPr>
          <a:xfrm>
            <a:off x="396556" y="1686786"/>
            <a:ext cx="1858963" cy="457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9DA197-010F-4CC3-9EDB-64E1E72FD87E}"/>
              </a:ext>
            </a:extLst>
          </p:cNvPr>
          <p:cNvSpPr txBox="1"/>
          <p:nvPr/>
        </p:nvSpPr>
        <p:spPr>
          <a:xfrm>
            <a:off x="2237062" y="1730815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로그아웃 기능을 담당하는 </a:t>
            </a:r>
            <a:r>
              <a:rPr lang="en-US" altLang="ko-KR" dirty="0">
                <a:sym typeface="Wingdings" panose="05000000000000000000" pitchFamily="2" charset="2"/>
              </a:rPr>
              <a:t>JSP </a:t>
            </a:r>
            <a:r>
              <a:rPr lang="ko-KR" altLang="en-US" dirty="0">
                <a:sym typeface="Wingdings" panose="05000000000000000000" pitchFamily="2" charset="2"/>
              </a:rPr>
              <a:t>파일입니다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92439-ED42-42FE-8EC3-CCD8EDCF59EC}"/>
              </a:ext>
            </a:extLst>
          </p:cNvPr>
          <p:cNvSpPr txBox="1"/>
          <p:nvPr/>
        </p:nvSpPr>
        <p:spPr>
          <a:xfrm>
            <a:off x="263454" y="4537230"/>
            <a:ext cx="517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수업시간에 해본 것을 참고하여 구현하였습니다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로그아웃 버튼을 누르면 세션을 삭제합니다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67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로그아웃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로그아웃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A26B0E-5588-4C8E-9652-F6E04BC3B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46" y="1690116"/>
            <a:ext cx="2162175" cy="16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4B1D99-4153-4633-8BF6-EF6FF3DB70E1}"/>
              </a:ext>
            </a:extLst>
          </p:cNvPr>
          <p:cNvSpPr txBox="1"/>
          <p:nvPr/>
        </p:nvSpPr>
        <p:spPr>
          <a:xfrm>
            <a:off x="364803" y="1355060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로그아웃  버튼을 누르면 로그아웃 진행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D789FE-97D2-49C6-997D-4E88714C3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954" y="1724392"/>
            <a:ext cx="6248400" cy="41243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501913-D6ED-4C2E-9D74-185BBDEBE874}"/>
              </a:ext>
            </a:extLst>
          </p:cNvPr>
          <p:cNvSpPr/>
          <p:nvPr/>
        </p:nvSpPr>
        <p:spPr>
          <a:xfrm>
            <a:off x="5047488" y="1868942"/>
            <a:ext cx="365759" cy="215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6C78BA-B38A-47D6-B513-2B53053B33A5}"/>
              </a:ext>
            </a:extLst>
          </p:cNvPr>
          <p:cNvSpPr/>
          <p:nvPr/>
        </p:nvSpPr>
        <p:spPr>
          <a:xfrm>
            <a:off x="5205984" y="5343662"/>
            <a:ext cx="365759" cy="215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295CC-7E5E-431C-9B78-4BA829EBA396}"/>
              </a:ext>
            </a:extLst>
          </p:cNvPr>
          <p:cNvSpPr txBox="1"/>
          <p:nvPr/>
        </p:nvSpPr>
        <p:spPr>
          <a:xfrm>
            <a:off x="2619954" y="5940809"/>
            <a:ext cx="652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로그아웃 하면 세션이 사라지므로 기본값인 조민우로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38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노래듣기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노래듣기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과정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D0EFBB-FAAE-4374-AD2B-BE53F4D4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2" y="1433318"/>
            <a:ext cx="5438589" cy="2221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B4C451-E159-44FA-A17D-FD9BD694F8DD}"/>
              </a:ext>
            </a:extLst>
          </p:cNvPr>
          <p:cNvSpPr txBox="1"/>
          <p:nvPr/>
        </p:nvSpPr>
        <p:spPr>
          <a:xfrm>
            <a:off x="364802" y="3807447"/>
            <a:ext cx="5652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Audio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sym typeface="Wingdings" panose="05000000000000000000" pitchFamily="2" charset="2"/>
              </a:rPr>
              <a:t>mp3</a:t>
            </a:r>
            <a:r>
              <a:rPr lang="ko-KR" altLang="en-US" dirty="0">
                <a:sym typeface="Wingdings" panose="05000000000000000000" pitchFamily="2" charset="2"/>
              </a:rPr>
              <a:t>플레이어 생성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Mp3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en-US" altLang="ko-KR" dirty="0">
                <a:sym typeface="Wingdings" panose="05000000000000000000" pitchFamily="2" charset="2"/>
              </a:rPr>
              <a:t>music</a:t>
            </a:r>
            <a:r>
              <a:rPr lang="ko-KR" altLang="en-US" dirty="0">
                <a:sym typeface="Wingdings" panose="05000000000000000000" pitchFamily="2" charset="2"/>
              </a:rPr>
              <a:t>폴더에 넣어 놓고 가져오는 형식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자동재생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autoplay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및 반복재생</a:t>
            </a:r>
            <a:r>
              <a:rPr lang="en-US" altLang="ko-KR" dirty="0">
                <a:sym typeface="Wingdings" panose="05000000000000000000" pitchFamily="2" charset="2"/>
              </a:rPr>
              <a:t>(loop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preload)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88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노래듣기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노래듣기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결과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297AC3-C9D9-4EAC-AE13-D8A7E0CA2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2" y="1539726"/>
            <a:ext cx="7755070" cy="42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9.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방명록 쓰기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방명록 쓰기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과정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A3150A-57EF-46F5-B902-D4FB6967D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105"/>
          <a:stretch/>
        </p:blipFill>
        <p:spPr>
          <a:xfrm>
            <a:off x="364803" y="1433318"/>
            <a:ext cx="2372525" cy="845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4E8DC-CCFD-4AD9-9D6F-19E098966552}"/>
              </a:ext>
            </a:extLst>
          </p:cNvPr>
          <p:cNvSpPr txBox="1"/>
          <p:nvPr/>
        </p:nvSpPr>
        <p:spPr>
          <a:xfrm>
            <a:off x="2645916" y="1539726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방명록 화면 구성을 한 </a:t>
            </a:r>
            <a:r>
              <a:rPr lang="en-US" altLang="ko-KR" dirty="0">
                <a:sym typeface="Wingdings" panose="05000000000000000000" pitchFamily="2" charset="2"/>
              </a:rPr>
              <a:t>JSP </a:t>
            </a:r>
            <a:r>
              <a:rPr lang="ko-KR" altLang="en-US" dirty="0">
                <a:sym typeface="Wingdings" panose="05000000000000000000" pitchFamily="2" charset="2"/>
              </a:rPr>
              <a:t>파일입니다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36E35-A9E8-4465-885D-0E103CE32CDE}"/>
              </a:ext>
            </a:extLst>
          </p:cNvPr>
          <p:cNvSpPr txBox="1"/>
          <p:nvPr/>
        </p:nvSpPr>
        <p:spPr>
          <a:xfrm>
            <a:off x="2645916" y="1909058"/>
            <a:ext cx="630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write.jsp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에서 넘긴 후 최종 </a:t>
            </a:r>
            <a:r>
              <a:rPr lang="en-US" altLang="ko-KR" dirty="0">
                <a:sym typeface="Wingdings" panose="05000000000000000000" pitchFamily="2" charset="2"/>
              </a:rPr>
              <a:t>DB</a:t>
            </a:r>
            <a:r>
              <a:rPr lang="ko-KR" altLang="en-US" dirty="0">
                <a:sym typeface="Wingdings" panose="05000000000000000000" pitchFamily="2" charset="2"/>
              </a:rPr>
              <a:t>에서 받은 값을 처리 하는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JSP </a:t>
            </a:r>
            <a:r>
              <a:rPr lang="ko-KR" altLang="en-US" dirty="0">
                <a:sym typeface="Wingdings" panose="05000000000000000000" pitchFamily="2" charset="2"/>
              </a:rPr>
              <a:t>파일 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F8324C-1912-4192-89B8-5CE6CAB37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54" y="2741618"/>
            <a:ext cx="5487552" cy="19523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10A619-160C-4F8E-8E18-9262049B96F8}"/>
              </a:ext>
            </a:extLst>
          </p:cNvPr>
          <p:cNvSpPr txBox="1"/>
          <p:nvPr/>
        </p:nvSpPr>
        <p:spPr>
          <a:xfrm>
            <a:off x="364803" y="4916725"/>
            <a:ext cx="859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방명록을 쓰기위한 </a:t>
            </a:r>
            <a:r>
              <a:rPr lang="en-US" altLang="ko-KR" dirty="0" err="1">
                <a:sym typeface="Wingdings" panose="05000000000000000000" pitchFamily="2" charset="2"/>
              </a:rPr>
              <a:t>write_content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테이블 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time</a:t>
            </a:r>
            <a:r>
              <a:rPr lang="ko-KR" altLang="en-US" dirty="0"/>
              <a:t>은 현재 시간을 받아 오기 위해 </a:t>
            </a:r>
            <a:r>
              <a:rPr lang="en-US" altLang="ko-KR" dirty="0"/>
              <a:t>timestamp default now()</a:t>
            </a:r>
            <a:r>
              <a:rPr lang="ko-KR" altLang="en-US" dirty="0"/>
              <a:t>를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38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4440FEF1-24AE-43FB-954B-0A213932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1" y="1433318"/>
            <a:ext cx="6114967" cy="47245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9.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방명록 쓰기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방명록 쓰기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결과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1)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400A5E-8906-4B1C-BE36-39BE0FEB7A92}"/>
              </a:ext>
            </a:extLst>
          </p:cNvPr>
          <p:cNvSpPr/>
          <p:nvPr/>
        </p:nvSpPr>
        <p:spPr>
          <a:xfrm>
            <a:off x="5120640" y="1433318"/>
            <a:ext cx="1085088" cy="953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9DE0F6-A1C2-4FC8-80B1-795CBFD73A9A}"/>
              </a:ext>
            </a:extLst>
          </p:cNvPr>
          <p:cNvSpPr txBox="1"/>
          <p:nvPr/>
        </p:nvSpPr>
        <p:spPr>
          <a:xfrm>
            <a:off x="3839288" y="2386684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누르면 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방명록쓰기로 이동 가능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CA2C306-D3B3-4555-A66D-8BA4B1AE0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07" y="2726402"/>
            <a:ext cx="2486025" cy="1600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05B8A0-2D5C-464B-83FE-BE2058C8EECB}"/>
              </a:ext>
            </a:extLst>
          </p:cNvPr>
          <p:cNvSpPr txBox="1"/>
          <p:nvPr/>
        </p:nvSpPr>
        <p:spPr>
          <a:xfrm>
            <a:off x="6498907" y="4220446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작성 성공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E0CD362-C165-4799-A041-FC15DFBDE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270" y="4586562"/>
            <a:ext cx="2428875" cy="1638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3D5480-EAD8-449C-A894-74925DB52F85}"/>
              </a:ext>
            </a:extLst>
          </p:cNvPr>
          <p:cNvSpPr txBox="1"/>
          <p:nvPr/>
        </p:nvSpPr>
        <p:spPr>
          <a:xfrm>
            <a:off x="6498907" y="6221646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작성 </a:t>
            </a:r>
            <a:r>
              <a:rPr lang="ko-KR" altLang="en-US" dirty="0" err="1">
                <a:sym typeface="Wingdings" panose="05000000000000000000" pitchFamily="2" charset="2"/>
              </a:rPr>
              <a:t>살패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08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9.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방명록 쓰기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방명록 쓰기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결과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2)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A4F407-F9F2-4575-BE5D-52C0EE816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3" y="1539726"/>
            <a:ext cx="6686541" cy="1776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057271-3BEC-4993-A344-0E2B4E0BBFAA}"/>
              </a:ext>
            </a:extLst>
          </p:cNvPr>
          <p:cNvSpPr txBox="1"/>
          <p:nvPr/>
        </p:nvSpPr>
        <p:spPr>
          <a:xfrm>
            <a:off x="364803" y="3608832"/>
            <a:ext cx="638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DB</a:t>
            </a:r>
            <a:r>
              <a:rPr lang="ko-KR" altLang="en-US" dirty="0">
                <a:sym typeface="Wingdings" panose="05000000000000000000" pitchFamily="2" charset="2"/>
              </a:rPr>
              <a:t>에 잘 들어갑니다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테스트 하느라 게시글 삭제를 하여 </a:t>
            </a:r>
            <a:r>
              <a:rPr lang="en-US" altLang="ko-KR" dirty="0">
                <a:sym typeface="Wingdings" panose="05000000000000000000" pitchFamily="2" charset="2"/>
              </a:rPr>
              <a:t>NUM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ym typeface="Wingdings" panose="05000000000000000000" pitchFamily="2" charset="2"/>
              </a:rPr>
              <a:t>7</a:t>
            </a:r>
            <a:r>
              <a:rPr lang="ko-KR" altLang="en-US" dirty="0">
                <a:sym typeface="Wingdings" panose="05000000000000000000" pitchFamily="2" charset="2"/>
              </a:rPr>
              <a:t>이 됐습니다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2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389888"/>
            <a:ext cx="5173304" cy="492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메인 화면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방문자 수 체크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자기소개 수정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홈 화면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로그아웃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노래듣기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방명록 쓰기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방명록 보기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관리자메뉴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회원리스트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81D200A-97BD-44E5-AA6D-91DB3D046CAC}"/>
              </a:ext>
            </a:extLst>
          </p:cNvPr>
          <p:cNvCxnSpPr/>
          <p:nvPr/>
        </p:nvCxnSpPr>
        <p:spPr>
          <a:xfrm flipV="1">
            <a:off x="366713" y="483336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705F35A-3282-4C5B-AE65-9DC427435A22}"/>
              </a:ext>
            </a:extLst>
          </p:cNvPr>
          <p:cNvCxnSpPr/>
          <p:nvPr/>
        </p:nvCxnSpPr>
        <p:spPr>
          <a:xfrm flipV="1">
            <a:off x="364474" y="568509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14F9D5E-DED8-4740-BEC7-4B9A2EB7B272}"/>
              </a:ext>
            </a:extLst>
          </p:cNvPr>
          <p:cNvCxnSpPr/>
          <p:nvPr/>
        </p:nvCxnSpPr>
        <p:spPr>
          <a:xfrm flipV="1">
            <a:off x="364474" y="611096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C3CFD6E-DBCF-43D3-A3EB-60EB226046E1}"/>
              </a:ext>
            </a:extLst>
          </p:cNvPr>
          <p:cNvCxnSpPr/>
          <p:nvPr/>
        </p:nvCxnSpPr>
        <p:spPr>
          <a:xfrm flipV="1">
            <a:off x="364474" y="525922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1BDE122-C104-4DB9-86A6-A4E0E5DC04DE}"/>
              </a:ext>
            </a:extLst>
          </p:cNvPr>
          <p:cNvCxnSpPr/>
          <p:nvPr/>
        </p:nvCxnSpPr>
        <p:spPr>
          <a:xfrm flipV="1">
            <a:off x="366713" y="440585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10.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방명록 보기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방명록 보기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과정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949241-9D42-47F2-90F0-99F2E8DC7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11" y="1741360"/>
            <a:ext cx="2170589" cy="45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04812C-DBE5-4AA8-81FE-B3C8DBA10C56}"/>
              </a:ext>
            </a:extLst>
          </p:cNvPr>
          <p:cNvSpPr txBox="1"/>
          <p:nvPr/>
        </p:nvSpPr>
        <p:spPr>
          <a:xfrm>
            <a:off x="2563300" y="1729169"/>
            <a:ext cx="5618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err="1">
                <a:sym typeface="Wingdings" panose="05000000000000000000" pitchFamily="2" charset="2"/>
              </a:rPr>
              <a:t>writaction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insert</a:t>
            </a:r>
            <a:r>
              <a:rPr lang="ko-KR" altLang="en-US" dirty="0">
                <a:sym typeface="Wingdings" panose="05000000000000000000" pitchFamily="2" charset="2"/>
              </a:rPr>
              <a:t>한 값들을 </a:t>
            </a:r>
            <a:r>
              <a:rPr lang="en-US" altLang="ko-KR" dirty="0">
                <a:sym typeface="Wingdings" panose="05000000000000000000" pitchFamily="2" charset="2"/>
              </a:rPr>
              <a:t>select</a:t>
            </a:r>
            <a:r>
              <a:rPr lang="ko-KR" altLang="en-US" dirty="0">
                <a:sym typeface="Wingdings" panose="05000000000000000000" pitchFamily="2" charset="2"/>
              </a:rPr>
              <a:t>로 가져오는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작업을 하는 </a:t>
            </a:r>
            <a:r>
              <a:rPr lang="en-US" altLang="ko-KR" dirty="0">
                <a:sym typeface="Wingdings" panose="05000000000000000000" pitchFamily="2" charset="2"/>
              </a:rPr>
              <a:t>JSP </a:t>
            </a:r>
            <a:r>
              <a:rPr lang="ko-KR" altLang="en-US" dirty="0">
                <a:sym typeface="Wingdings" panose="05000000000000000000" pitchFamily="2" charset="2"/>
              </a:rPr>
              <a:t>파일입니다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A6B8312-6969-429F-B383-5554415DC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3" y="2823617"/>
            <a:ext cx="6094217" cy="12485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248840-A693-4DC2-839F-8DEACBA4C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58" y="4072128"/>
            <a:ext cx="4642585" cy="17068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9808CF-CAE7-490E-858F-65D4C7443E46}"/>
              </a:ext>
            </a:extLst>
          </p:cNvPr>
          <p:cNvSpPr txBox="1"/>
          <p:nvPr/>
        </p:nvSpPr>
        <p:spPr>
          <a:xfrm>
            <a:off x="6459020" y="3215432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Select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err="1">
                <a:sym typeface="Wingdings" panose="05000000000000000000" pitchFamily="2" charset="2"/>
              </a:rPr>
              <a:t>받아오기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D1E77-6B54-4032-ACFB-E3B9AB932AA1}"/>
              </a:ext>
            </a:extLst>
          </p:cNvPr>
          <p:cNvSpPr txBox="1"/>
          <p:nvPr/>
        </p:nvSpPr>
        <p:spPr>
          <a:xfrm>
            <a:off x="6459020" y="465829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값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46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10.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방명록 보기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방명록 보기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결과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816C82-F4D6-4B2A-9FD5-AAFCA36B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2" y="1351022"/>
            <a:ext cx="8059870" cy="2278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9C26C2-1BD1-4732-BD08-321E489A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2" y="3234414"/>
            <a:ext cx="6686541" cy="1776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47D12F-9F0D-4B36-B1DB-303484E31DEA}"/>
              </a:ext>
            </a:extLst>
          </p:cNvPr>
          <p:cNvSpPr txBox="1"/>
          <p:nvPr/>
        </p:nvSpPr>
        <p:spPr>
          <a:xfrm>
            <a:off x="597408" y="5303520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DB</a:t>
            </a:r>
            <a:r>
              <a:rPr lang="ko-KR" altLang="en-US" dirty="0">
                <a:sym typeface="Wingdings" panose="05000000000000000000" pitchFamily="2" charset="2"/>
              </a:rPr>
              <a:t>에 있는 값들을 정확하게 다 가져옵니다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D424BA-4AD2-48A3-A068-37AA3DA74286}"/>
              </a:ext>
            </a:extLst>
          </p:cNvPr>
          <p:cNvSpPr/>
          <p:nvPr/>
        </p:nvSpPr>
        <p:spPr>
          <a:xfrm>
            <a:off x="6961632" y="1281052"/>
            <a:ext cx="1463040" cy="953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FEBA3-1765-4770-ADF9-74BFAA5E70B0}"/>
              </a:ext>
            </a:extLst>
          </p:cNvPr>
          <p:cNvSpPr txBox="1"/>
          <p:nvPr/>
        </p:nvSpPr>
        <p:spPr>
          <a:xfrm>
            <a:off x="4125869" y="1362864"/>
            <a:ext cx="3015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누르면 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방명록쓰기로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이동 가능 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14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11.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관리자 메뉴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1803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관리자 메뉴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 리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스트 보기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과정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5D8021-5E21-4E04-9DEC-F2025D103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4" y="2841132"/>
            <a:ext cx="3295650" cy="1828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CDBBD8-CB4B-46B9-BE12-4CC9352BC5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75" r="2160" b="14005"/>
          <a:stretch/>
        </p:blipFill>
        <p:spPr>
          <a:xfrm>
            <a:off x="350237" y="2107940"/>
            <a:ext cx="1527331" cy="4036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38BE56-4F0E-4C8F-AD22-5A2D4583DB5D}"/>
              </a:ext>
            </a:extLst>
          </p:cNvPr>
          <p:cNvSpPr txBox="1"/>
          <p:nvPr/>
        </p:nvSpPr>
        <p:spPr>
          <a:xfrm>
            <a:off x="1911279" y="2072640"/>
            <a:ext cx="7074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err="1">
                <a:sym typeface="Wingdings" panose="05000000000000000000" pitchFamily="2" charset="2"/>
              </a:rPr>
              <a:t>login.JSP</a:t>
            </a:r>
            <a:r>
              <a:rPr lang="ko-KR" altLang="en-US" dirty="0">
                <a:sym typeface="Wingdings" panose="05000000000000000000" pitchFamily="2" charset="2"/>
              </a:rPr>
              <a:t>를 이용하여 구현했기 때문에 </a:t>
            </a:r>
            <a:r>
              <a:rPr lang="en-US" altLang="ko-KR" dirty="0" err="1">
                <a:sym typeface="Wingdings" panose="05000000000000000000" pitchFamily="2" charset="2"/>
              </a:rPr>
              <a:t>index.jsp</a:t>
            </a:r>
            <a:r>
              <a:rPr lang="ko-KR" altLang="en-US" dirty="0">
                <a:sym typeface="Wingdings" panose="05000000000000000000" pitchFamily="2" charset="2"/>
              </a:rPr>
              <a:t>에서 처리합니다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admin</a:t>
            </a:r>
            <a:r>
              <a:rPr lang="ko-KR" altLang="en-US" dirty="0">
                <a:sym typeface="Wingdings" panose="05000000000000000000" pitchFamily="2" charset="2"/>
              </a:rPr>
              <a:t>계정을 미리 </a:t>
            </a:r>
            <a:r>
              <a:rPr lang="ko-KR" altLang="en-US" dirty="0" err="1">
                <a:sym typeface="Wingdings" panose="05000000000000000000" pitchFamily="2" charset="2"/>
              </a:rPr>
              <a:t>생성해놓습니다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id:admin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pw:admin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11C655F-AB85-4A39-AE45-2349B0417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360" y="2974110"/>
            <a:ext cx="4512936" cy="16100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0F9217-6DD3-4201-8289-7EB37003FADF}"/>
              </a:ext>
            </a:extLst>
          </p:cNvPr>
          <p:cNvSpPr txBox="1"/>
          <p:nvPr/>
        </p:nvSpPr>
        <p:spPr>
          <a:xfrm>
            <a:off x="364803" y="4584192"/>
            <a:ext cx="251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세션 값을 받아온다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기본값은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조민우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2B5E8-4B52-4205-B6F0-96E0E47FD9C1}"/>
              </a:ext>
            </a:extLst>
          </p:cNvPr>
          <p:cNvSpPr txBox="1"/>
          <p:nvPr/>
        </p:nvSpPr>
        <p:spPr>
          <a:xfrm>
            <a:off x="3635483" y="4553558"/>
            <a:ext cx="5256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받아온 </a:t>
            </a:r>
            <a:r>
              <a:rPr lang="ko-KR" altLang="en-US" dirty="0" err="1">
                <a:sym typeface="Wingdings" panose="05000000000000000000" pitchFamily="2" charset="2"/>
              </a:rPr>
              <a:t>세션값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admin</a:t>
            </a:r>
            <a:r>
              <a:rPr lang="ko-KR" altLang="en-US" dirty="0">
                <a:sym typeface="Wingdings" panose="05000000000000000000" pitchFamily="2" charset="2"/>
              </a:rPr>
              <a:t>이면 </a:t>
            </a:r>
            <a:r>
              <a:rPr lang="en-US" altLang="ko-KR" dirty="0">
                <a:sym typeface="Wingdings" panose="05000000000000000000" pitchFamily="2" charset="2"/>
              </a:rPr>
              <a:t>-&gt; </a:t>
            </a:r>
            <a:r>
              <a:rPr lang="ko-KR" altLang="en-US" dirty="0">
                <a:sym typeface="Wingdings" panose="05000000000000000000" pitchFamily="2" charset="2"/>
              </a:rPr>
              <a:t>관리자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관리자 일 때만 회원목록보기 링크가 나옵니다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834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11.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관리자 메뉴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1803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관리자 메뉴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 리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스트 보기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결과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1)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CA09C7-C215-4EC8-859F-8F031E883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3" y="1433318"/>
            <a:ext cx="4510529" cy="38214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F4E1FB-5B87-42CD-8E43-A160933FE66F}"/>
              </a:ext>
            </a:extLst>
          </p:cNvPr>
          <p:cNvSpPr txBox="1"/>
          <p:nvPr/>
        </p:nvSpPr>
        <p:spPr>
          <a:xfrm>
            <a:off x="732505" y="5407018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일반 사용자 계정일 경우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A4AE67-3CDE-4872-9753-79C366F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614" y="1433318"/>
            <a:ext cx="4326843" cy="38214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29BABB-E8C6-493B-AAE7-BDE1AC4EEBDD}"/>
              </a:ext>
            </a:extLst>
          </p:cNvPr>
          <p:cNvSpPr txBox="1"/>
          <p:nvPr/>
        </p:nvSpPr>
        <p:spPr>
          <a:xfrm>
            <a:off x="5472731" y="5362694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관리자 계정일 경우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CE821-CA9E-4350-8A16-0F4671F61122}"/>
              </a:ext>
            </a:extLst>
          </p:cNvPr>
          <p:cNvSpPr/>
          <p:nvPr/>
        </p:nvSpPr>
        <p:spPr>
          <a:xfrm>
            <a:off x="6412992" y="4815840"/>
            <a:ext cx="585216" cy="280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32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11.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관리자 메뉴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1803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관리자 메뉴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 리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스트 보기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결과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2)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C575CF-A805-4283-B87A-17AF4F4A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276410"/>
            <a:ext cx="5510784" cy="2867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7035CB-AE6D-4961-B624-33334049A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92" y="4148077"/>
            <a:ext cx="6412480" cy="13051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F8A6C0-28D2-4029-A58F-C582516F6F15}"/>
              </a:ext>
            </a:extLst>
          </p:cNvPr>
          <p:cNvSpPr txBox="1"/>
          <p:nvPr/>
        </p:nvSpPr>
        <p:spPr>
          <a:xfrm>
            <a:off x="5449824" y="2596896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DB</a:t>
            </a:r>
            <a:r>
              <a:rPr lang="ko-KR" altLang="en-US" dirty="0">
                <a:sym typeface="Wingdings" panose="05000000000000000000" pitchFamily="2" charset="2"/>
              </a:rPr>
              <a:t>데이터와 일치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956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660" y="2340005"/>
            <a:ext cx="8548143" cy="1041751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2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이상으로 </a:t>
            </a:r>
            <a:b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JSP </a:t>
            </a:r>
            <a:r>
              <a:rPr lang="ko-KR" altLang="en-US" sz="2400" b="1" spc="-250" dirty="0">
                <a:solidFill>
                  <a:schemeClr val="accent4">
                    <a:lumMod val="50000"/>
                  </a:schemeClr>
                </a:solidFill>
              </a:rPr>
              <a:t>기말 프로젝트 사이트 제작 보고서 였습니다</a:t>
            </a:r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b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400" b="1" spc="-250" dirty="0">
                <a:solidFill>
                  <a:schemeClr val="accent4">
                    <a:lumMod val="50000"/>
                  </a:schemeClr>
                </a:solidFill>
              </a:rPr>
              <a:t>감사합니다 </a:t>
            </a:r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!</a:t>
            </a:r>
            <a:endParaRPr lang="ko-KR" altLang="en-US" sz="2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메인 화면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메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인 화면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2B5E41-F22A-48DA-94BE-C959FB00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4" y="1433318"/>
            <a:ext cx="6296852" cy="35088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027C7F-B954-43E7-9376-64337C192863}"/>
              </a:ext>
            </a:extLst>
          </p:cNvPr>
          <p:cNvSpPr txBox="1"/>
          <p:nvPr/>
        </p:nvSpPr>
        <p:spPr>
          <a:xfrm>
            <a:off x="6553396" y="206730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index.jsp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A04FC-BBBB-48C5-B925-874FE95206CF}"/>
              </a:ext>
            </a:extLst>
          </p:cNvPr>
          <p:cNvSpPr txBox="1"/>
          <p:nvPr/>
        </p:nvSpPr>
        <p:spPr>
          <a:xfrm>
            <a:off x="235484" y="5101516"/>
            <a:ext cx="692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홈페이지 메인 화면입니다</a:t>
            </a:r>
            <a:r>
              <a:rPr lang="en-US" altLang="ko-KR" dirty="0"/>
              <a:t>. </a:t>
            </a:r>
            <a:r>
              <a:rPr lang="ko-KR" altLang="en-US" dirty="0"/>
              <a:t>테이블을 이용하여 작업하였습니다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방문자 수 체크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방문자 수 체크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EF7922-5B96-4ACB-9D47-0A831ECC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4" y="1433318"/>
            <a:ext cx="5229856" cy="35088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5328F6-1CB2-44A4-B288-4C59A17E2BF6}"/>
              </a:ext>
            </a:extLst>
          </p:cNvPr>
          <p:cNvSpPr/>
          <p:nvPr/>
        </p:nvSpPr>
        <p:spPr>
          <a:xfrm>
            <a:off x="263455" y="1433318"/>
            <a:ext cx="1102049" cy="43205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32A004-7981-49DA-A7D4-2BEC60327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586" y="1649347"/>
            <a:ext cx="3606156" cy="2069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F5C133-769C-40D3-9B12-59AEAB871C8B}"/>
              </a:ext>
            </a:extLst>
          </p:cNvPr>
          <p:cNvSpPr txBox="1"/>
          <p:nvPr/>
        </p:nvSpPr>
        <p:spPr>
          <a:xfrm>
            <a:off x="263455" y="5055350"/>
            <a:ext cx="630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수업시간에 예제로 해본 것을 적용하여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1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자기소개 수정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자기소개 수정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과정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4DA4D-B2E7-4675-9365-3E443EFB11BE}"/>
              </a:ext>
            </a:extLst>
          </p:cNvPr>
          <p:cNvSpPr txBox="1"/>
          <p:nvPr/>
        </p:nvSpPr>
        <p:spPr>
          <a:xfrm>
            <a:off x="2450592" y="19819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E2CE2F-3336-4B22-BC1D-77AB7E3AD07C}"/>
              </a:ext>
            </a:extLst>
          </p:cNvPr>
          <p:cNvSpPr txBox="1"/>
          <p:nvPr/>
        </p:nvSpPr>
        <p:spPr>
          <a:xfrm>
            <a:off x="3009349" y="1966876"/>
            <a:ext cx="597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자기소개 수정하는 곳</a:t>
            </a:r>
            <a:r>
              <a:rPr lang="en-US" altLang="ko-KR" dirty="0"/>
              <a:t>(</a:t>
            </a:r>
            <a:r>
              <a:rPr lang="ko-KR" altLang="en-US" dirty="0"/>
              <a:t>디자인</a:t>
            </a:r>
            <a:r>
              <a:rPr lang="en-US" altLang="ko-KR" dirty="0"/>
              <a:t>)</a:t>
            </a:r>
            <a:r>
              <a:rPr lang="ko-KR" altLang="en-US" dirty="0"/>
              <a:t>을 작성한 </a:t>
            </a:r>
            <a:r>
              <a:rPr lang="en-US" altLang="ko-KR" dirty="0"/>
              <a:t>JSP </a:t>
            </a:r>
            <a:r>
              <a:rPr lang="ko-KR" altLang="en-US" dirty="0"/>
              <a:t>파일입니다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8704D-935D-4D71-8811-8719BEEBE2D8}"/>
              </a:ext>
            </a:extLst>
          </p:cNvPr>
          <p:cNvSpPr txBox="1"/>
          <p:nvPr/>
        </p:nvSpPr>
        <p:spPr>
          <a:xfrm>
            <a:off x="2435197" y="2457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DE15D-979D-4E33-BEBC-90CAC478DC6A}"/>
              </a:ext>
            </a:extLst>
          </p:cNvPr>
          <p:cNvSpPr txBox="1"/>
          <p:nvPr/>
        </p:nvSpPr>
        <p:spPr>
          <a:xfrm>
            <a:off x="3014777" y="2318890"/>
            <a:ext cx="352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Write</a:t>
            </a:r>
            <a:r>
              <a:rPr lang="ko-KR" altLang="en-US" dirty="0"/>
              <a:t>에서 입력 받은 곳을 </a:t>
            </a:r>
            <a:r>
              <a:rPr lang="en-US" altLang="ko-KR" dirty="0"/>
              <a:t>DB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ko-KR" altLang="en-US" dirty="0"/>
              <a:t>입력 처리하는 </a:t>
            </a:r>
            <a:r>
              <a:rPr lang="en-US" altLang="ko-KR" dirty="0"/>
              <a:t>JSP </a:t>
            </a:r>
            <a:r>
              <a:rPr lang="ko-KR" altLang="en-US" dirty="0"/>
              <a:t>파일입니다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A09F1-E97C-428D-8151-4B622828036D}"/>
              </a:ext>
            </a:extLst>
          </p:cNvPr>
          <p:cNvSpPr txBox="1"/>
          <p:nvPr/>
        </p:nvSpPr>
        <p:spPr>
          <a:xfrm>
            <a:off x="2450592" y="29652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E9F72A-257E-4841-8F37-48E3E93A3802}"/>
              </a:ext>
            </a:extLst>
          </p:cNvPr>
          <p:cNvSpPr txBox="1"/>
          <p:nvPr/>
        </p:nvSpPr>
        <p:spPr>
          <a:xfrm>
            <a:off x="3009349" y="2965221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</a:t>
            </a:r>
            <a:r>
              <a:rPr lang="en-US" altLang="ko-KR" dirty="0"/>
              <a:t>DB</a:t>
            </a:r>
            <a:r>
              <a:rPr lang="ko-KR" altLang="en-US" dirty="0"/>
              <a:t>에서 받은 값을 출력하는 </a:t>
            </a:r>
            <a:r>
              <a:rPr lang="en-US" altLang="ko-KR" dirty="0"/>
              <a:t>JSP </a:t>
            </a:r>
            <a:r>
              <a:rPr lang="ko-KR" altLang="en-US" dirty="0"/>
              <a:t>파일입니다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1DA9B07-4876-43A6-AB31-238EEF1D9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39" y="1957006"/>
            <a:ext cx="2082887" cy="14374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81F887D-64CE-4AF1-8D4D-B260445C1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44" y="3938964"/>
            <a:ext cx="2549056" cy="16491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E01E027-B427-42E0-93FE-948748D32733}"/>
              </a:ext>
            </a:extLst>
          </p:cNvPr>
          <p:cNvSpPr txBox="1"/>
          <p:nvPr/>
        </p:nvSpPr>
        <p:spPr>
          <a:xfrm>
            <a:off x="3009349" y="42574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02EE1C-6692-4C8D-80CA-AED898AB1082}"/>
              </a:ext>
            </a:extLst>
          </p:cNvPr>
          <p:cNvSpPr txBox="1"/>
          <p:nvPr/>
        </p:nvSpPr>
        <p:spPr>
          <a:xfrm>
            <a:off x="3628596" y="4257460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자기소개에 사용된</a:t>
            </a:r>
            <a:r>
              <a:rPr lang="en-US" altLang="ko-KR" dirty="0"/>
              <a:t> myself </a:t>
            </a:r>
            <a:r>
              <a:rPr lang="ko-KR" altLang="en-US" dirty="0"/>
              <a:t>테이블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14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자기소개 수정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자기소개 수정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결과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B9F5BD-6C08-48D3-9451-19D197A25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4" y="1433319"/>
            <a:ext cx="3824085" cy="25656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2C5B18-E243-4960-9FB9-99A4DB30741D}"/>
              </a:ext>
            </a:extLst>
          </p:cNvPr>
          <p:cNvSpPr/>
          <p:nvPr/>
        </p:nvSpPr>
        <p:spPr>
          <a:xfrm>
            <a:off x="263455" y="1835654"/>
            <a:ext cx="797249" cy="159334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D0B3B-AC43-4BC2-A844-B58F6DCC7C30}"/>
              </a:ext>
            </a:extLst>
          </p:cNvPr>
          <p:cNvSpPr txBox="1"/>
          <p:nvPr/>
        </p:nvSpPr>
        <p:spPr>
          <a:xfrm>
            <a:off x="4376928" y="2401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B9D17-44CB-4AFA-B647-09368EE8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461" y="1512567"/>
            <a:ext cx="4057084" cy="2407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6E6468-DD94-4E75-A3FC-9A1E2D9D167F}"/>
              </a:ext>
            </a:extLst>
          </p:cNvPr>
          <p:cNvSpPr txBox="1"/>
          <p:nvPr/>
        </p:nvSpPr>
        <p:spPr>
          <a:xfrm rot="5400000">
            <a:off x="5040290" y="39428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0FEA38-341A-4D1A-B0A9-6CA2C20F3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444" y="4230492"/>
            <a:ext cx="7126033" cy="243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6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홈 화면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홈 화면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CDE4F5-8CA3-46DF-B815-DC2527D2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29" y="1695640"/>
            <a:ext cx="3008948" cy="2445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114FDC-43C6-46D0-9221-63641E77196D}"/>
              </a:ext>
            </a:extLst>
          </p:cNvPr>
          <p:cNvSpPr txBox="1"/>
          <p:nvPr/>
        </p:nvSpPr>
        <p:spPr>
          <a:xfrm>
            <a:off x="862869" y="4370671"/>
            <a:ext cx="790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사진만 사용되었으며 전에 사용하던 싸이월드가 생각나서 만들었습니다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3E18-7E3C-4F9D-80E2-C8C8653B942B}"/>
              </a:ext>
            </a:extLst>
          </p:cNvPr>
          <p:cNvSpPr txBox="1"/>
          <p:nvPr/>
        </p:nvSpPr>
        <p:spPr>
          <a:xfrm>
            <a:off x="5855128" y="221593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home.jsp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40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회원가입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과정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1DB774-AAFC-4233-84AC-9BBD7F2E4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4" y="1993878"/>
            <a:ext cx="2639836" cy="798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B67572-794D-4D4A-8CBC-EAD83788E6B4}"/>
              </a:ext>
            </a:extLst>
          </p:cNvPr>
          <p:cNvSpPr txBox="1"/>
          <p:nvPr/>
        </p:nvSpPr>
        <p:spPr>
          <a:xfrm>
            <a:off x="2621280" y="1993878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회원가입 화면을 디자인한 </a:t>
            </a:r>
            <a:r>
              <a:rPr lang="en-US" altLang="ko-KR" dirty="0">
                <a:sym typeface="Wingdings" panose="05000000000000000000" pitchFamily="2" charset="2"/>
              </a:rPr>
              <a:t>JSP </a:t>
            </a:r>
            <a:r>
              <a:rPr lang="ko-KR" altLang="en-US" dirty="0">
                <a:sym typeface="Wingdings" panose="05000000000000000000" pitchFamily="2" charset="2"/>
              </a:rPr>
              <a:t>파일입니다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86867-843F-4FA7-9897-0F73240F7901}"/>
              </a:ext>
            </a:extLst>
          </p:cNvPr>
          <p:cNvSpPr txBox="1"/>
          <p:nvPr/>
        </p:nvSpPr>
        <p:spPr>
          <a:xfrm>
            <a:off x="2621280" y="2357738"/>
            <a:ext cx="600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useradd.j</a:t>
            </a:r>
            <a:r>
              <a:rPr lang="ko-KR" altLang="en-US" dirty="0">
                <a:sym typeface="Wingdings" panose="05000000000000000000" pitchFamily="2" charset="2"/>
              </a:rPr>
              <a:t>네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에서 입력 받은 값을 </a:t>
            </a:r>
            <a:r>
              <a:rPr lang="en-US" altLang="ko-KR" dirty="0">
                <a:sym typeface="Wingdings" panose="05000000000000000000" pitchFamily="2" charset="2"/>
              </a:rPr>
              <a:t>DB</a:t>
            </a:r>
            <a:r>
              <a:rPr lang="ko-KR" altLang="en-US" dirty="0">
                <a:sym typeface="Wingdings" panose="05000000000000000000" pitchFamily="2" charset="2"/>
              </a:rPr>
              <a:t>로 입력 처리 하는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JSP </a:t>
            </a:r>
            <a:r>
              <a:rPr lang="ko-KR" altLang="en-US" dirty="0">
                <a:sym typeface="Wingdings" panose="05000000000000000000" pitchFamily="2" charset="2"/>
              </a:rPr>
              <a:t>파일입니다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15134E-2F0E-4D48-A14A-3E3DB1335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44" y="3627606"/>
            <a:ext cx="3019425" cy="19751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1EBAA2-7820-4FAA-A90A-B75C567D3885}"/>
              </a:ext>
            </a:extLst>
          </p:cNvPr>
          <p:cNvSpPr txBox="1"/>
          <p:nvPr/>
        </p:nvSpPr>
        <p:spPr>
          <a:xfrm>
            <a:off x="3596640" y="3853932"/>
            <a:ext cx="5341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회원가입에 사용한 </a:t>
            </a:r>
            <a:r>
              <a:rPr lang="en-US" altLang="ko-KR" dirty="0" err="1">
                <a:sym typeface="Wingdings" panose="05000000000000000000" pitchFamily="2" charset="2"/>
              </a:rPr>
              <a:t>userinfo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테이블 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Num</a:t>
            </a:r>
            <a:r>
              <a:rPr lang="ko-KR" altLang="en-US" dirty="0"/>
              <a:t>은 자동으로 </a:t>
            </a:r>
            <a:r>
              <a:rPr lang="en-US" altLang="ko-KR" dirty="0"/>
              <a:t>1</a:t>
            </a:r>
            <a:r>
              <a:rPr lang="ko-KR" altLang="en-US" dirty="0"/>
              <a:t>부터 시작하여 </a:t>
            </a:r>
            <a:r>
              <a:rPr lang="en-US" altLang="ko-KR" dirty="0"/>
              <a:t>1</a:t>
            </a:r>
            <a:r>
              <a:rPr lang="ko-KR" altLang="en-US" dirty="0"/>
              <a:t>씩 증가하게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82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199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0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0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회원가입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결과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9D454C-7BA4-44A5-B1DA-E8B42CC3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492245"/>
            <a:ext cx="4275864" cy="1936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3FF891-E17E-464D-9276-132894EE0291}"/>
              </a:ext>
            </a:extLst>
          </p:cNvPr>
          <p:cNvSpPr txBox="1"/>
          <p:nvPr/>
        </p:nvSpPr>
        <p:spPr>
          <a:xfrm>
            <a:off x="4084320" y="117039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입력후</a:t>
            </a:r>
            <a:r>
              <a:rPr lang="ko-KR" altLang="en-US" dirty="0">
                <a:sym typeface="Wingdings" panose="05000000000000000000" pitchFamily="2" charset="2"/>
              </a:rPr>
              <a:t> 전송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788C25-8BA5-416D-BBAA-42EAEFA3B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389" y="1433318"/>
            <a:ext cx="2876550" cy="1952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2A413C-FA60-4BF3-AD0B-F46442110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69" y="4056888"/>
            <a:ext cx="3543300" cy="1524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6CCF9D-8C6A-40A2-910D-99CE80A0558B}"/>
              </a:ext>
            </a:extLst>
          </p:cNvPr>
          <p:cNvSpPr txBox="1"/>
          <p:nvPr/>
        </p:nvSpPr>
        <p:spPr>
          <a:xfrm>
            <a:off x="4084320" y="4634222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DB</a:t>
            </a:r>
            <a:r>
              <a:rPr lang="ko-KR" altLang="en-US" dirty="0">
                <a:sym typeface="Wingdings" panose="05000000000000000000" pitchFamily="2" charset="2"/>
              </a:rPr>
              <a:t>에 정상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70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2996</TotalTime>
  <Words>711</Words>
  <Application>Microsoft Office PowerPoint</Application>
  <PresentationFormat>화면 슬라이드 쇼(4:3)</PresentationFormat>
  <Paragraphs>152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나눔고딕</vt:lpstr>
      <vt:lpstr>맑은 고딕</vt:lpstr>
      <vt:lpstr>Wingdings</vt:lpstr>
      <vt:lpstr>Arial</vt:lpstr>
      <vt:lpstr>Office 테마</vt:lpstr>
      <vt:lpstr>JSP 기말과제 사이트 제작</vt:lpstr>
      <vt:lpstr>목차</vt:lpstr>
      <vt:lpstr>메인 화면</vt:lpstr>
      <vt:lpstr>방문자 수 체크</vt:lpstr>
      <vt:lpstr>자기소개 수정(과정)</vt:lpstr>
      <vt:lpstr>자기소개 수정(결과)</vt:lpstr>
      <vt:lpstr>홈 화면</vt:lpstr>
      <vt:lpstr>회원가입(과정)</vt:lpstr>
      <vt:lpstr>회원가입(결과)</vt:lpstr>
      <vt:lpstr>로그인(과정)</vt:lpstr>
      <vt:lpstr>로그인(결과1)</vt:lpstr>
      <vt:lpstr>로그인(결과2)</vt:lpstr>
      <vt:lpstr>로그아웃(과정)</vt:lpstr>
      <vt:lpstr>로그아웃(결과)</vt:lpstr>
      <vt:lpstr>노래듣기(과정)</vt:lpstr>
      <vt:lpstr>노래듣기(결과)</vt:lpstr>
      <vt:lpstr>방명록 쓰기(과정)</vt:lpstr>
      <vt:lpstr>방명록 쓰기(결과1)</vt:lpstr>
      <vt:lpstr>방명록 쓰기(결과2)</vt:lpstr>
      <vt:lpstr>방명록 보기(과정)</vt:lpstr>
      <vt:lpstr>방명록 보기(결과)</vt:lpstr>
      <vt:lpstr>관리자 메뉴(회원 리스트 보기)(과정)</vt:lpstr>
      <vt:lpstr>관리자 메뉴(회원 리스트 보기)(결과1)</vt:lpstr>
      <vt:lpstr>관리자 메뉴(회원 리스트 보기)(결과2)</vt:lpstr>
      <vt:lpstr>이상으로  JSP 기말 프로젝트 사이트 제작 보고서 였습니다.  감사합니다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조민우</cp:lastModifiedBy>
  <cp:revision>108</cp:revision>
  <cp:lastPrinted>2011-08-28T13:13:29Z</cp:lastPrinted>
  <dcterms:created xsi:type="dcterms:W3CDTF">2011-08-24T01:05:33Z</dcterms:created>
  <dcterms:modified xsi:type="dcterms:W3CDTF">2021-12-18T22:06:34Z</dcterms:modified>
</cp:coreProperties>
</file>