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57" r:id="rId2"/>
    <p:sldId id="67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민우" initials="조" lastIdx="1" clrIdx="0">
    <p:extLst>
      <p:ext uri="{19B8F6BF-5375-455C-9EA6-DF929625EA0E}">
        <p15:presenceInfo xmlns:p15="http://schemas.microsoft.com/office/powerpoint/2012/main" userId="조민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99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10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82A-38FB-4302-82C9-3F45E19820F3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982D-7FA3-4540-99AF-9701B660E1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7F2E-8A98-425B-89BD-4F48D66CEBC2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A23-6912-4F20-88C6-CEF4A2627DD5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B023-66B2-467A-9164-85DB391252DF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9CA0-1B05-494A-8850-23AA37629942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2BAF-1D0F-438C-9394-31B0B6C32F32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0840-5890-4308-A44F-59590F97CB40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F123-7BD4-4895-B22F-7D6CAE7AC668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AE86-B2BA-40E3-94E6-B10AB1AAEF1D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01E7-BC8B-4DB5-9FDB-187CEFB3C2D9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99A7-B3DA-467A-B7E6-2D8C7730C668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F9D-B12A-46DA-A497-1494D16EA69D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E73D-733C-49D6-A38F-A51553E56065}" type="datetime1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548680"/>
            <a:ext cx="885698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16632"/>
            <a:ext cx="1296144" cy="1080120"/>
          </a:xfrm>
          <a:prstGeom prst="roundRect">
            <a:avLst>
              <a:gd name="adj" fmla="val 2609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81477"/>
            <a:ext cx="1296144" cy="620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83427" y="5805489"/>
            <a:ext cx="72008" cy="10527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739411" y="623753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70767" y="459398"/>
            <a:ext cx="576064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021" y="665537"/>
            <a:ext cx="69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Unit</a:t>
            </a:r>
            <a:endParaRPr lang="ko-KR" altLang="en-US" sz="1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3194" y="1358874"/>
            <a:ext cx="7920880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6938692" y="6237312"/>
            <a:ext cx="2133600" cy="365125"/>
          </a:xfrm>
        </p:spPr>
        <p:txBody>
          <a:bodyPr/>
          <a:lstStyle/>
          <a:p>
            <a:fld id="{069A4113-B160-4DCB-BC2B-A4F8F5E6569F}" type="slidenum"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pPr/>
              <a:t>1</a:t>
            </a:fld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591071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페르소나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0881" y="503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713" y="8234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사용자 모델 정의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860" y="135887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kern="0" dirty="0"/>
              <a:t>좋은 </a:t>
            </a:r>
            <a:r>
              <a:rPr lang="en-US" altLang="ko-KR" b="1" kern="0" dirty="0"/>
              <a:t>Persona</a:t>
            </a:r>
            <a:r>
              <a:rPr lang="ko-KR" altLang="en-US" b="1" kern="0" dirty="0"/>
              <a:t>를 만들었다면 이후부터는 사용자라는 말 대신 </a:t>
            </a:r>
            <a:r>
              <a:rPr lang="en-US" altLang="ko-KR" b="1" kern="0" dirty="0"/>
              <a:t>Persona </a:t>
            </a:r>
            <a:r>
              <a:rPr lang="ko-KR" altLang="en-US" b="1" kern="0" dirty="0"/>
              <a:t>이름이 주어로 등장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930995"/>
            <a:ext cx="665128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113-B160-4DCB-BC2B-A4F8F5E6569F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DFF407-081D-4652-A9D7-557AB89A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51167"/>
              </p:ext>
            </p:extLst>
          </p:nvPr>
        </p:nvGraphicFramePr>
        <p:xfrm>
          <a:off x="363754" y="1286034"/>
          <a:ext cx="8488499" cy="5577594"/>
        </p:xfrm>
        <a:graphic>
          <a:graphicData uri="http://schemas.openxmlformats.org/drawingml/2006/table">
            <a:tbl>
              <a:tblPr/>
              <a:tblGrid>
                <a:gridCol w="1968169">
                  <a:extLst>
                    <a:ext uri="{9D8B030D-6E8A-4147-A177-3AD203B41FA5}">
                      <a16:colId xmlns:a16="http://schemas.microsoft.com/office/drawing/2014/main" val="1067108467"/>
                    </a:ext>
                  </a:extLst>
                </a:gridCol>
                <a:gridCol w="2024052">
                  <a:extLst>
                    <a:ext uri="{9D8B030D-6E8A-4147-A177-3AD203B41FA5}">
                      <a16:colId xmlns:a16="http://schemas.microsoft.com/office/drawing/2014/main" val="699757156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9184572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74824958"/>
                    </a:ext>
                  </a:extLst>
                </a:gridCol>
                <a:gridCol w="1687965">
                  <a:extLst>
                    <a:ext uri="{9D8B030D-6E8A-4147-A177-3AD203B41FA5}">
                      <a16:colId xmlns:a16="http://schemas.microsoft.com/office/drawing/2014/main" val="71725447"/>
                    </a:ext>
                  </a:extLst>
                </a:gridCol>
              </a:tblGrid>
              <a:tr h="1147422"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나이 </a:t>
                      </a:r>
                      <a:r>
                        <a:rPr lang="en-US" altLang="ko-KR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30</a:t>
                      </a: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 초반</a:t>
                      </a:r>
                      <a:endParaRPr lang="en-US" altLang="ko-KR" sz="10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 </a:t>
                      </a:r>
                      <a:r>
                        <a:rPr lang="en-US" altLang="ko-KR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en-US" altLang="ko-KR" sz="10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직업 </a:t>
                      </a:r>
                      <a:r>
                        <a:rPr lang="en-US" altLang="ko-KR" sz="10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회사원</a:t>
                      </a:r>
                      <a:endParaRPr lang="en-US" altLang="ko-KR" sz="10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수입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연수입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5,000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돋움" panose="020B0600000101010101" pitchFamily="50" charset="-127"/>
                        </a:rPr>
                        <a:t>+</a:t>
                      </a:r>
                      <a:endParaRPr lang="en-US" altLang="ko-KR" sz="10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업무상 컴퓨터가 필요해서 컴퓨터를 구입하려고 하는데 부품도 종류도 너무 많고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가격대도 천차만별이라 어떻게 구입해야 할지 모르겠습니다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또 주변에서는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마트나 완성 제품은 사지말라고 하는데 어떻게 구매해야 할지 모르겠습니다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잘못 구매하여 호환성이 안 맞을 경우도 걱정입니다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77832"/>
                  </a:ext>
                </a:extLst>
              </a:tr>
              <a:tr h="1031221">
                <a:tc rowSpan="6"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허민지씨는 현재 수도권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에서 중견기업 사무직 회사를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 다니고 있는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30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대 초반의 미혼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여성이다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입사 전에는 간단한 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인터넷 사용밖에 하지 않아 아무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컴퓨터를 사용해도 상관이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 없었는데 입사 후에 전문적인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업무를 해야 해서 컴퓨터구입을 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해야 하는 상황이다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.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평소 전자기기를 잘 몰라 전자제품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구입시에 많은 어려움을 겪고있다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.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앞으로 컴퓨터 외에 노트북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패드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또한 구입을 해야한다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-윤고딕110"/>
                        </a:rPr>
                        <a:t>.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태도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니즈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내가 원하는 가격대를 누르면 자동으로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호환성 등 제일 최선의 선택을 하여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자동으로 견적을 내주었으면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각 부품 별 실제 사용자들의 후기도 있었으면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좋겠다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85436"/>
                  </a:ext>
                </a:extLst>
              </a:tr>
              <a:tr h="1222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46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굳이 조립식 컴퓨터를 구매해야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032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하나 의문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46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신뢰할 만한 구매 사이트가 필요 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46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컴퓨터 뿐만 아니라 다른 전자기기도구매 필요 느낌</a:t>
                      </a:r>
                      <a:endParaRPr lang="en-US" altLang="ko-KR" sz="8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비즈니스 목표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코로나 시대에 많은 사람들이 재택</a:t>
                      </a:r>
                      <a:r>
                        <a:rPr lang="en-US" altLang="ko-KR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화상 근무</a:t>
                      </a:r>
                      <a:r>
                        <a:rPr lang="en-US" altLang="ko-KR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수업을 하는 시기에 컴퓨터를 구매하려 하는데 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마트에서는 사기 싫지만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직접 조립식 컴퓨터를 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구매하려고 하면 많은 어려움을 겪는다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구매자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들이 보다 쉽게 구매할 수 있도록 서비스를 제공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할 필요가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85832"/>
                  </a:ext>
                </a:extLst>
              </a:tr>
              <a:tr h="483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시나리오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</a:t>
                      </a:r>
                      <a:r>
                        <a:rPr lang="en-US" altLang="ko-KR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컨텐츠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이용형태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58781"/>
                  </a:ext>
                </a:extLst>
              </a:tr>
              <a:tr h="483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맘대로 구매하여도 되나 싶어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이것저것 찾아봄</a:t>
                      </a:r>
                      <a:r>
                        <a:rPr lang="en-US" altLang="ko-KR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마트 등 에서 파는 완제품을</a:t>
                      </a:r>
                      <a:endParaRPr lang="en-US" altLang="ko-KR" sz="800" kern="0" spc="-3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구매할지 심각하게 고민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2005"/>
                  </a:ext>
                </a:extLst>
              </a:tr>
              <a:tr h="648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똑같은 부품이 제조사마다 뭐가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다른건지 자세히 알고 싶어 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제품 설명 및 제품 후기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블로그 리뷰 등 열심히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찾아봄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700647"/>
                  </a:ext>
                </a:extLst>
              </a:tr>
              <a:tr h="483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 견적에 대해 총 호환성 점수를</a:t>
                      </a:r>
                      <a:endParaRPr lang="en-US" altLang="ko-KR" sz="800" kern="0" spc="-3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알고싶어 함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다나와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등 견적 전문 사이트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73380" marR="0" indent="-17018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문의글을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올린다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</a:txBody>
                  <a:tcPr marL="103063" marR="103063" marT="51531" marB="515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0439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548680"/>
            <a:ext cx="885698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16632"/>
            <a:ext cx="1296144" cy="1080120"/>
          </a:xfrm>
          <a:prstGeom prst="roundRect">
            <a:avLst>
              <a:gd name="adj" fmla="val 2609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81477"/>
            <a:ext cx="1296144" cy="620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70767" y="459398"/>
            <a:ext cx="576064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9021" y="665537"/>
            <a:ext cx="69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Unit</a:t>
            </a:r>
            <a:endParaRPr lang="ko-KR" altLang="en-US" sz="1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591071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페르소나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템플릿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0881" y="503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713" y="8234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사용자 모델 정의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96D1BE-16D3-432F-BE99-42FB7EED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2" y="1306534"/>
            <a:ext cx="1399934" cy="1111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9576</TotalTime>
  <Words>298</Words>
  <Application>Microsoft Office PowerPoint</Application>
  <PresentationFormat>화면 슬라이드 쇼(4:3)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HY견고딕</vt:lpstr>
      <vt:lpstr>돋움</vt:lpstr>
      <vt:lpstr>맑은 고딕</vt:lpstr>
      <vt:lpstr>-윤고딕110</vt:lpstr>
      <vt:lpstr>Arial</vt:lpstr>
      <vt:lpstr>Wingdings</vt:lpstr>
      <vt:lpstr>한컴바탕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권효진</dc:creator>
  <cp:lastModifiedBy>조민우</cp:lastModifiedBy>
  <cp:revision>885</cp:revision>
  <dcterms:created xsi:type="dcterms:W3CDTF">2011-07-22T01:26:21Z</dcterms:created>
  <dcterms:modified xsi:type="dcterms:W3CDTF">2022-03-23T07:14:18Z</dcterms:modified>
</cp:coreProperties>
</file>