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D4020-07AC-4095-8B96-8874F97AA813}" type="doc">
      <dgm:prSet loTypeId="urn:microsoft.com/office/officeart/2005/8/layout/hierarchy5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0768EA62-8BD3-48D1-916E-348D0DCC03F0}">
      <dgm:prSet phldrT="[Texto]"/>
      <dgm:spPr/>
      <dgm:t>
        <a:bodyPr/>
        <a:lstStyle/>
        <a:p>
          <a:r>
            <a:rPr lang="es-ES" dirty="0" err="1"/>
            <a:t>Author</a:t>
          </a:r>
          <a:r>
            <a:rPr lang="es-ES" dirty="0"/>
            <a:t> </a:t>
          </a:r>
          <a:r>
            <a:rPr lang="es-ES" dirty="0" err="1"/>
            <a:t>Profiling</a:t>
          </a:r>
          <a:r>
            <a:rPr lang="es-ES" dirty="0"/>
            <a:t> Twitter data</a:t>
          </a:r>
        </a:p>
      </dgm:t>
    </dgm:pt>
    <dgm:pt modelId="{9B6D711E-59C8-416A-AE4A-374EBAE406D3}" type="parTrans" cxnId="{B36F76CF-39DB-4632-87A9-DC73DC142F2F}">
      <dgm:prSet/>
      <dgm:spPr/>
      <dgm:t>
        <a:bodyPr/>
        <a:lstStyle/>
        <a:p>
          <a:endParaRPr lang="es-ES"/>
        </a:p>
      </dgm:t>
    </dgm:pt>
    <dgm:pt modelId="{7255AEAE-0ADC-46D1-BE9A-279E8D79597B}" type="sibTrans" cxnId="{B36F76CF-39DB-4632-87A9-DC73DC142F2F}">
      <dgm:prSet/>
      <dgm:spPr/>
      <dgm:t>
        <a:bodyPr/>
        <a:lstStyle/>
        <a:p>
          <a:endParaRPr lang="es-ES"/>
        </a:p>
      </dgm:t>
    </dgm:pt>
    <dgm:pt modelId="{F24BA849-CEEC-4C95-BE64-25C4CD5E3476}">
      <dgm:prSet phldrT="[Texto]"/>
      <dgm:spPr/>
      <dgm:t>
        <a:bodyPr/>
        <a:lstStyle/>
        <a:p>
          <a:r>
            <a:rPr lang="es-ES" dirty="0"/>
            <a:t>No </a:t>
          </a:r>
          <a:r>
            <a:rPr lang="es-ES" dirty="0" err="1"/>
            <a:t>StopWords</a:t>
          </a:r>
          <a:endParaRPr lang="es-ES" dirty="0"/>
        </a:p>
      </dgm:t>
    </dgm:pt>
    <dgm:pt modelId="{0811FD97-AA46-489B-B80D-88B265360FC7}" type="parTrans" cxnId="{3B3CBE9F-8472-4B8A-8608-23A07C57342A}">
      <dgm:prSet/>
      <dgm:spPr/>
      <dgm:t>
        <a:bodyPr/>
        <a:lstStyle/>
        <a:p>
          <a:endParaRPr lang="es-ES"/>
        </a:p>
      </dgm:t>
    </dgm:pt>
    <dgm:pt modelId="{875E68CC-E9C6-49DB-9606-0C7FF4FBBBD0}" type="sibTrans" cxnId="{3B3CBE9F-8472-4B8A-8608-23A07C57342A}">
      <dgm:prSet/>
      <dgm:spPr/>
      <dgm:t>
        <a:bodyPr/>
        <a:lstStyle/>
        <a:p>
          <a:endParaRPr lang="es-ES"/>
        </a:p>
      </dgm:t>
    </dgm:pt>
    <dgm:pt modelId="{71D81C75-F264-4301-A5B6-1BE2A3791843}">
      <dgm:prSet phldrT="[Texto]"/>
      <dgm:spPr/>
      <dgm:t>
        <a:bodyPr/>
        <a:lstStyle/>
        <a:p>
          <a:r>
            <a:rPr lang="es-ES" dirty="0" err="1"/>
            <a:t>SVM</a:t>
          </a:r>
          <a:endParaRPr lang="es-ES" dirty="0"/>
        </a:p>
      </dgm:t>
    </dgm:pt>
    <dgm:pt modelId="{0A479B74-AB0A-4C7D-A1B8-E733F8DA6090}" type="parTrans" cxnId="{D82DFB31-A331-4D98-ACC3-AD237D6FA7F9}">
      <dgm:prSet/>
      <dgm:spPr/>
      <dgm:t>
        <a:bodyPr/>
        <a:lstStyle/>
        <a:p>
          <a:endParaRPr lang="es-ES"/>
        </a:p>
      </dgm:t>
    </dgm:pt>
    <dgm:pt modelId="{0ABF1CF5-619F-4412-A775-5FB2132CDA40}" type="sibTrans" cxnId="{D82DFB31-A331-4D98-ACC3-AD237D6FA7F9}">
      <dgm:prSet/>
      <dgm:spPr/>
      <dgm:t>
        <a:bodyPr/>
        <a:lstStyle/>
        <a:p>
          <a:endParaRPr lang="es-ES"/>
        </a:p>
      </dgm:t>
    </dgm:pt>
    <dgm:pt modelId="{5D56A3A6-1A74-43FD-86A7-5687BE5B73EF}">
      <dgm:prSet phldrT="[Texto]"/>
      <dgm:spPr/>
      <dgm:t>
        <a:bodyPr/>
        <a:lstStyle/>
        <a:p>
          <a:r>
            <a:rPr lang="es-ES" dirty="0"/>
            <a:t>K-NN</a:t>
          </a:r>
        </a:p>
      </dgm:t>
    </dgm:pt>
    <dgm:pt modelId="{4C5A87E8-AB94-4383-BFF8-89A8B4D7407A}" type="parTrans" cxnId="{BB60F669-6010-4DCE-A82C-7F67F127ECA7}">
      <dgm:prSet/>
      <dgm:spPr/>
      <dgm:t>
        <a:bodyPr/>
        <a:lstStyle/>
        <a:p>
          <a:endParaRPr lang="es-ES"/>
        </a:p>
      </dgm:t>
    </dgm:pt>
    <dgm:pt modelId="{A3C8835A-C912-48F9-9CBB-27087616A232}" type="sibTrans" cxnId="{BB60F669-6010-4DCE-A82C-7F67F127ECA7}">
      <dgm:prSet/>
      <dgm:spPr/>
      <dgm:t>
        <a:bodyPr/>
        <a:lstStyle/>
        <a:p>
          <a:endParaRPr lang="es-ES"/>
        </a:p>
      </dgm:t>
    </dgm:pt>
    <dgm:pt modelId="{FE57BDEF-C615-469F-AF62-0141BD784DE6}">
      <dgm:prSet phldrT="[Texto]"/>
      <dgm:spPr/>
      <dgm:t>
        <a:bodyPr/>
        <a:lstStyle/>
        <a:p>
          <a:r>
            <a:rPr lang="es-ES" dirty="0" err="1"/>
            <a:t>Generic</a:t>
          </a:r>
          <a:r>
            <a:rPr lang="es-ES" dirty="0"/>
            <a:t> </a:t>
          </a:r>
          <a:r>
            <a:rPr lang="es-ES" dirty="0" err="1"/>
            <a:t>StopWords</a:t>
          </a:r>
          <a:endParaRPr lang="es-ES" dirty="0"/>
        </a:p>
      </dgm:t>
    </dgm:pt>
    <dgm:pt modelId="{CAFF40B7-3A3E-4A20-B5B1-7491C7DF7C84}" type="parTrans" cxnId="{CF060998-5560-4188-80FA-4090FCB59E74}">
      <dgm:prSet/>
      <dgm:spPr/>
      <dgm:t>
        <a:bodyPr/>
        <a:lstStyle/>
        <a:p>
          <a:endParaRPr lang="es-ES"/>
        </a:p>
      </dgm:t>
    </dgm:pt>
    <dgm:pt modelId="{EAAEA9DA-A36D-481A-BBC0-909CBCA3C471}" type="sibTrans" cxnId="{CF060998-5560-4188-80FA-4090FCB59E74}">
      <dgm:prSet/>
      <dgm:spPr/>
      <dgm:t>
        <a:bodyPr/>
        <a:lstStyle/>
        <a:p>
          <a:endParaRPr lang="es-ES"/>
        </a:p>
      </dgm:t>
    </dgm:pt>
    <dgm:pt modelId="{14EDDDF9-9A32-47CD-8CE3-5A358228D6E3}">
      <dgm:prSet phldrT="[Texto]"/>
      <dgm:spPr/>
      <dgm:t>
        <a:bodyPr/>
        <a:lstStyle/>
        <a:p>
          <a:r>
            <a:rPr lang="es-ES" dirty="0" err="1"/>
            <a:t>SVM</a:t>
          </a:r>
          <a:endParaRPr lang="es-ES" dirty="0"/>
        </a:p>
      </dgm:t>
    </dgm:pt>
    <dgm:pt modelId="{3DB385D8-EF62-457F-83C4-C40D5962A3E3}" type="parTrans" cxnId="{B16FDBD2-F21A-4E56-80A2-D9BF7B0E0CA6}">
      <dgm:prSet/>
      <dgm:spPr/>
      <dgm:t>
        <a:bodyPr/>
        <a:lstStyle/>
        <a:p>
          <a:endParaRPr lang="es-ES"/>
        </a:p>
      </dgm:t>
    </dgm:pt>
    <dgm:pt modelId="{468DEF76-0FB0-4316-A923-14242513BFB2}" type="sibTrans" cxnId="{B16FDBD2-F21A-4E56-80A2-D9BF7B0E0CA6}">
      <dgm:prSet/>
      <dgm:spPr/>
      <dgm:t>
        <a:bodyPr/>
        <a:lstStyle/>
        <a:p>
          <a:endParaRPr lang="es-ES"/>
        </a:p>
      </dgm:t>
    </dgm:pt>
    <dgm:pt modelId="{2C7A1767-C19D-479C-BE75-2D617863EFC4}">
      <dgm:prSet phldrT="[Texto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s-ES" dirty="0"/>
            <a:t>Resultados</a:t>
          </a:r>
        </a:p>
      </dgm:t>
    </dgm:pt>
    <dgm:pt modelId="{2D577F40-AA37-49B7-BA90-1D1C6ECEEBA2}" type="parTrans" cxnId="{BC9F06B9-4D08-42DD-986F-2A3C152B0667}">
      <dgm:prSet/>
      <dgm:spPr/>
      <dgm:t>
        <a:bodyPr/>
        <a:lstStyle/>
        <a:p>
          <a:endParaRPr lang="es-ES"/>
        </a:p>
      </dgm:t>
    </dgm:pt>
    <dgm:pt modelId="{9062D421-F534-41EE-879A-41F7343FD8CD}" type="sibTrans" cxnId="{BC9F06B9-4D08-42DD-986F-2A3C152B0667}">
      <dgm:prSet/>
      <dgm:spPr/>
      <dgm:t>
        <a:bodyPr/>
        <a:lstStyle/>
        <a:p>
          <a:endParaRPr lang="es-ES"/>
        </a:p>
      </dgm:t>
    </dgm:pt>
    <dgm:pt modelId="{521CDADE-A463-4CBD-8EB2-D481DB8D0C85}">
      <dgm:prSet phldrT="[Texto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s-ES" dirty="0"/>
            <a:t>Modelado</a:t>
          </a:r>
        </a:p>
      </dgm:t>
    </dgm:pt>
    <dgm:pt modelId="{7147EE3A-A90B-4464-9F4E-C1E37B209944}" type="sibTrans" cxnId="{7ADB8609-E764-486A-AB77-6E2135DB5A50}">
      <dgm:prSet/>
      <dgm:spPr/>
      <dgm:t>
        <a:bodyPr/>
        <a:lstStyle/>
        <a:p>
          <a:endParaRPr lang="es-ES"/>
        </a:p>
      </dgm:t>
    </dgm:pt>
    <dgm:pt modelId="{9DDF9B2C-6F79-431A-972C-4A1E212840CD}" type="parTrans" cxnId="{7ADB8609-E764-486A-AB77-6E2135DB5A50}">
      <dgm:prSet/>
      <dgm:spPr/>
      <dgm:t>
        <a:bodyPr/>
        <a:lstStyle/>
        <a:p>
          <a:endParaRPr lang="es-ES"/>
        </a:p>
      </dgm:t>
    </dgm:pt>
    <dgm:pt modelId="{6C3E6EE4-4D99-4D74-BAD4-52F8AE52112D}">
      <dgm:prSet phldrT="[Texto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s-ES" dirty="0"/>
            <a:t>Preprocesado</a:t>
          </a:r>
        </a:p>
      </dgm:t>
    </dgm:pt>
    <dgm:pt modelId="{4A5E91B1-D680-405D-9CE8-9ED3BF94A898}" type="sibTrans" cxnId="{D34FA8B4-B81A-42FA-8F2A-398969D872DB}">
      <dgm:prSet/>
      <dgm:spPr/>
      <dgm:t>
        <a:bodyPr/>
        <a:lstStyle/>
        <a:p>
          <a:endParaRPr lang="es-ES"/>
        </a:p>
      </dgm:t>
    </dgm:pt>
    <dgm:pt modelId="{D3521A2B-B086-4242-A0C7-8CE805D07217}" type="parTrans" cxnId="{D34FA8B4-B81A-42FA-8F2A-398969D872DB}">
      <dgm:prSet/>
      <dgm:spPr/>
      <dgm:t>
        <a:bodyPr/>
        <a:lstStyle/>
        <a:p>
          <a:endParaRPr lang="es-ES"/>
        </a:p>
      </dgm:t>
    </dgm:pt>
    <dgm:pt modelId="{F159C5A5-E0C9-4461-9ADF-B5E9A611FEA8}">
      <dgm:prSet phldrT="[Texto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s-ES" dirty="0"/>
            <a:t>Inicio</a:t>
          </a:r>
        </a:p>
      </dgm:t>
    </dgm:pt>
    <dgm:pt modelId="{8C0DB963-97A8-4D4F-AA44-17B36C4F3E75}" type="parTrans" cxnId="{DA85D358-89C6-458E-9E02-66440145D274}">
      <dgm:prSet/>
      <dgm:spPr/>
      <dgm:t>
        <a:bodyPr/>
        <a:lstStyle/>
        <a:p>
          <a:endParaRPr lang="es-ES"/>
        </a:p>
      </dgm:t>
    </dgm:pt>
    <dgm:pt modelId="{EAD8B2F3-7216-44E2-B0DB-FBBB97B4E4CD}" type="sibTrans" cxnId="{DA85D358-89C6-458E-9E02-66440145D274}">
      <dgm:prSet/>
      <dgm:spPr/>
      <dgm:t>
        <a:bodyPr/>
        <a:lstStyle/>
        <a:p>
          <a:endParaRPr lang="es-ES"/>
        </a:p>
      </dgm:t>
    </dgm:pt>
    <dgm:pt modelId="{3A7AC0A6-A16A-451D-B74B-FC72AD36E37B}">
      <dgm:prSet phldrT="[Texto]"/>
      <dgm:spPr/>
      <dgm:t>
        <a:bodyPr/>
        <a:lstStyle/>
        <a:p>
          <a:r>
            <a:rPr lang="es-ES" dirty="0" err="1"/>
            <a:t>Generic</a:t>
          </a:r>
          <a:r>
            <a:rPr lang="es-ES" dirty="0"/>
            <a:t> + </a:t>
          </a:r>
          <a:r>
            <a:rPr lang="es-ES" i="1" dirty="0">
              <a:solidFill>
                <a:schemeClr val="accent4">
                  <a:lumMod val="40000"/>
                  <a:lumOff val="60000"/>
                </a:schemeClr>
              </a:solidFill>
            </a:rPr>
            <a:t>Manual </a:t>
          </a:r>
          <a:r>
            <a:rPr lang="es-ES" i="1" dirty="0" err="1">
              <a:solidFill>
                <a:schemeClr val="accent4">
                  <a:lumMod val="40000"/>
                  <a:lumOff val="60000"/>
                </a:schemeClr>
              </a:solidFill>
            </a:rPr>
            <a:t>List</a:t>
          </a:r>
          <a:r>
            <a:rPr lang="es-ES" i="1" dirty="0">
              <a:solidFill>
                <a:schemeClr val="accent4">
                  <a:lumMod val="40000"/>
                  <a:lumOff val="60000"/>
                </a:schemeClr>
              </a:solidFill>
            </a:rPr>
            <a:t> </a:t>
          </a:r>
          <a:r>
            <a:rPr lang="es-ES" dirty="0"/>
            <a:t>SW</a:t>
          </a:r>
        </a:p>
      </dgm:t>
    </dgm:pt>
    <dgm:pt modelId="{C2BB124D-87CA-4F5F-96C9-2DE18F2AD91A}" type="parTrans" cxnId="{2B7084F8-77C3-4181-88B5-97F86B3DAD56}">
      <dgm:prSet/>
      <dgm:spPr/>
      <dgm:t>
        <a:bodyPr/>
        <a:lstStyle/>
        <a:p>
          <a:endParaRPr lang="es-ES"/>
        </a:p>
      </dgm:t>
    </dgm:pt>
    <dgm:pt modelId="{FE8A694D-9469-413F-8BB6-81AC557CDA3D}" type="sibTrans" cxnId="{2B7084F8-77C3-4181-88B5-97F86B3DAD56}">
      <dgm:prSet/>
      <dgm:spPr/>
      <dgm:t>
        <a:bodyPr/>
        <a:lstStyle/>
        <a:p>
          <a:endParaRPr lang="es-ES"/>
        </a:p>
      </dgm:t>
    </dgm:pt>
    <dgm:pt modelId="{CFFCE590-D68B-4CC1-AF77-9258E66C1761}">
      <dgm:prSet phldrT="[Texto]"/>
      <dgm:spPr/>
      <dgm:t>
        <a:bodyPr/>
        <a:lstStyle/>
        <a:p>
          <a:r>
            <a:rPr lang="es-ES" dirty="0"/>
            <a:t>K-NN</a:t>
          </a:r>
        </a:p>
      </dgm:t>
    </dgm:pt>
    <dgm:pt modelId="{51AE324F-71C1-4742-A945-A5D7BB42453E}" type="parTrans" cxnId="{5D68BE97-E28C-4243-90F3-5308185203A3}">
      <dgm:prSet/>
      <dgm:spPr/>
      <dgm:t>
        <a:bodyPr/>
        <a:lstStyle/>
        <a:p>
          <a:endParaRPr lang="es-ES"/>
        </a:p>
      </dgm:t>
    </dgm:pt>
    <dgm:pt modelId="{BDE14C93-A9C3-4D81-BE3D-80542B0EE792}" type="sibTrans" cxnId="{5D68BE97-E28C-4243-90F3-5308185203A3}">
      <dgm:prSet/>
      <dgm:spPr/>
      <dgm:t>
        <a:bodyPr/>
        <a:lstStyle/>
        <a:p>
          <a:endParaRPr lang="es-ES"/>
        </a:p>
      </dgm:t>
    </dgm:pt>
    <dgm:pt modelId="{2413E750-5CD5-4FC8-8322-5A5AC93B3249}">
      <dgm:prSet phldrT="[Texto]"/>
      <dgm:spPr/>
      <dgm:t>
        <a:bodyPr/>
        <a:lstStyle/>
        <a:p>
          <a:r>
            <a:rPr lang="es-ES" dirty="0" err="1"/>
            <a:t>Gender</a:t>
          </a:r>
          <a:r>
            <a:rPr lang="es-ES" dirty="0"/>
            <a:t>: 0.696, Age: 0.476, </a:t>
          </a:r>
          <a:r>
            <a:rPr lang="es-ES" dirty="0" err="1"/>
            <a:t>Variety</a:t>
          </a:r>
          <a:r>
            <a:rPr lang="es-ES" dirty="0"/>
            <a:t>: 0.7782</a:t>
          </a:r>
        </a:p>
      </dgm:t>
    </dgm:pt>
    <dgm:pt modelId="{3281FDB1-8C09-4333-A27E-D160C3BAEE5D}" type="parTrans" cxnId="{8A5BD1E3-E225-4A13-BE38-65EF4BE3E746}">
      <dgm:prSet/>
      <dgm:spPr/>
      <dgm:t>
        <a:bodyPr/>
        <a:lstStyle/>
        <a:p>
          <a:endParaRPr lang="es-ES"/>
        </a:p>
      </dgm:t>
    </dgm:pt>
    <dgm:pt modelId="{F9B23FEB-8D59-4B9C-81C8-10D3FC0506E8}" type="sibTrans" cxnId="{8A5BD1E3-E225-4A13-BE38-65EF4BE3E746}">
      <dgm:prSet/>
      <dgm:spPr/>
      <dgm:t>
        <a:bodyPr/>
        <a:lstStyle/>
        <a:p>
          <a:endParaRPr lang="es-ES"/>
        </a:p>
      </dgm:t>
    </dgm:pt>
    <dgm:pt modelId="{EBD783A3-255F-4F22-9376-4E1399CF4EEC}">
      <dgm:prSet phldrT="[Texto]"/>
      <dgm:spPr/>
      <dgm:t>
        <a:bodyPr/>
        <a:lstStyle/>
        <a:p>
          <a:r>
            <a:rPr lang="es-ES" dirty="0" err="1"/>
            <a:t>Gender</a:t>
          </a:r>
          <a:r>
            <a:rPr lang="es-ES" dirty="0"/>
            <a:t>: 0.5835, Age: 0.4893, </a:t>
          </a:r>
          <a:r>
            <a:rPr lang="es-ES" dirty="0" err="1"/>
            <a:t>Variety</a:t>
          </a:r>
          <a:r>
            <a:rPr lang="es-ES" dirty="0"/>
            <a:t>: 0.4622</a:t>
          </a:r>
        </a:p>
      </dgm:t>
    </dgm:pt>
    <dgm:pt modelId="{C4474436-5AE0-4D5D-B7AF-92DB61E4C6CA}" type="parTrans" cxnId="{1F93991E-CBB4-4196-94E6-17260F1EC8D5}">
      <dgm:prSet/>
      <dgm:spPr/>
      <dgm:t>
        <a:bodyPr/>
        <a:lstStyle/>
        <a:p>
          <a:endParaRPr lang="es-ES"/>
        </a:p>
      </dgm:t>
    </dgm:pt>
    <dgm:pt modelId="{06E4DE93-5F8C-44CC-95C3-1DB11595C50D}" type="sibTrans" cxnId="{1F93991E-CBB4-4196-94E6-17260F1EC8D5}">
      <dgm:prSet/>
      <dgm:spPr/>
      <dgm:t>
        <a:bodyPr/>
        <a:lstStyle/>
        <a:p>
          <a:endParaRPr lang="es-ES"/>
        </a:p>
      </dgm:t>
    </dgm:pt>
    <dgm:pt modelId="{EF41D524-B5EF-40A2-B1A1-0EDE12801E58}">
      <dgm:prSet phldrT="[Texto]"/>
      <dgm:spPr/>
      <dgm:t>
        <a:bodyPr/>
        <a:lstStyle/>
        <a:p>
          <a:r>
            <a:rPr lang="es-ES" dirty="0" err="1"/>
            <a:t>Gender</a:t>
          </a:r>
          <a:r>
            <a:rPr lang="es-ES" dirty="0"/>
            <a:t>: 0.5866, </a:t>
          </a:r>
          <a:r>
            <a:rPr lang="es-ES" b="1" i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Age: 0.4964</a:t>
          </a:r>
          <a:r>
            <a:rPr lang="es-ES" dirty="0"/>
            <a:t>, </a:t>
          </a:r>
          <a:r>
            <a:rPr lang="es-ES" dirty="0" err="1"/>
            <a:t>Variety</a:t>
          </a:r>
          <a:r>
            <a:rPr lang="es-ES" dirty="0"/>
            <a:t>: 0.4684</a:t>
          </a:r>
        </a:p>
      </dgm:t>
    </dgm:pt>
    <dgm:pt modelId="{EB2112C5-508B-412A-9491-BB83AE6E69A1}" type="parTrans" cxnId="{FC6B19AF-3FD9-4F1F-A4C9-3ACFB3EFC778}">
      <dgm:prSet/>
      <dgm:spPr/>
      <dgm:t>
        <a:bodyPr/>
        <a:lstStyle/>
        <a:p>
          <a:endParaRPr lang="es-ES"/>
        </a:p>
      </dgm:t>
    </dgm:pt>
    <dgm:pt modelId="{7AAE49DD-936F-4146-8B9F-C57878A9DDF8}" type="sibTrans" cxnId="{FC6B19AF-3FD9-4F1F-A4C9-3ACFB3EFC778}">
      <dgm:prSet/>
      <dgm:spPr/>
      <dgm:t>
        <a:bodyPr/>
        <a:lstStyle/>
        <a:p>
          <a:endParaRPr lang="es-ES"/>
        </a:p>
      </dgm:t>
    </dgm:pt>
    <dgm:pt modelId="{C58A75E3-0812-40BA-94C6-498D9F515962}">
      <dgm:prSet phldrT="[Texto]"/>
      <dgm:spPr/>
      <dgm:t>
        <a:bodyPr/>
        <a:lstStyle/>
        <a:p>
          <a:r>
            <a:rPr lang="es-ES" b="1" i="1" u="non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Gender: 0.7048</a:t>
          </a:r>
          <a:r>
            <a:rPr lang="es-ES"/>
            <a:t>, Age: 0.4693, </a:t>
          </a:r>
          <a:r>
            <a:rPr lang="es-E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Variety: 0.7893</a:t>
          </a:r>
          <a:endParaRPr lang="es-ES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855815-4B4C-4E00-8BD0-CA521FAC2C01}" type="sibTrans" cxnId="{4A0DC7CD-51FA-4F1F-B906-A5B6CB8F6277}">
      <dgm:prSet/>
      <dgm:spPr/>
      <dgm:t>
        <a:bodyPr/>
        <a:lstStyle/>
        <a:p>
          <a:endParaRPr lang="es-ES"/>
        </a:p>
      </dgm:t>
    </dgm:pt>
    <dgm:pt modelId="{E097DA1A-D221-49E0-9864-A63F77511CBF}" type="parTrans" cxnId="{4A0DC7CD-51FA-4F1F-B906-A5B6CB8F6277}">
      <dgm:prSet/>
      <dgm:spPr/>
      <dgm:t>
        <a:bodyPr/>
        <a:lstStyle/>
        <a:p>
          <a:endParaRPr lang="es-ES"/>
        </a:p>
      </dgm:t>
    </dgm:pt>
    <dgm:pt modelId="{6B00C78D-884D-4B2E-A03A-5F29250439D6}">
      <dgm:prSet phldrT="[Texto]"/>
      <dgm:spPr/>
      <dgm:t>
        <a:bodyPr/>
        <a:lstStyle/>
        <a:p>
          <a:r>
            <a:rPr lang="es-ES" dirty="0" err="1"/>
            <a:t>SVM</a:t>
          </a:r>
          <a:endParaRPr lang="es-ES" dirty="0"/>
        </a:p>
      </dgm:t>
    </dgm:pt>
    <dgm:pt modelId="{C0B0B9C3-EB3C-4521-A268-EDF14EDDC6E4}" type="parTrans" cxnId="{21ED5B92-AC46-46A6-A668-21F160FBACBB}">
      <dgm:prSet/>
      <dgm:spPr/>
      <dgm:t>
        <a:bodyPr/>
        <a:lstStyle/>
        <a:p>
          <a:endParaRPr lang="es-ES"/>
        </a:p>
      </dgm:t>
    </dgm:pt>
    <dgm:pt modelId="{315AEC7B-9685-4ECE-ABF5-D655F51F763F}" type="sibTrans" cxnId="{21ED5B92-AC46-46A6-A668-21F160FBACBB}">
      <dgm:prSet/>
      <dgm:spPr/>
      <dgm:t>
        <a:bodyPr/>
        <a:lstStyle/>
        <a:p>
          <a:endParaRPr lang="es-ES"/>
        </a:p>
      </dgm:t>
    </dgm:pt>
    <dgm:pt modelId="{071B8764-4366-47AA-B8B9-D2FDB110AAF9}">
      <dgm:prSet phldrT="[Texto]"/>
      <dgm:spPr/>
      <dgm:t>
        <a:bodyPr/>
        <a:lstStyle/>
        <a:p>
          <a:r>
            <a:rPr lang="es-ES" dirty="0" err="1"/>
            <a:t>Gender</a:t>
          </a:r>
          <a:r>
            <a:rPr lang="es-ES" dirty="0"/>
            <a:t>: 0.6733</a:t>
          </a:r>
        </a:p>
      </dgm:t>
    </dgm:pt>
    <dgm:pt modelId="{59793F75-FC46-43D3-BF12-20FE4293F800}" type="parTrans" cxnId="{40410FB2-9339-46B2-9636-4B78BAA6A2B2}">
      <dgm:prSet/>
      <dgm:spPr/>
      <dgm:t>
        <a:bodyPr/>
        <a:lstStyle/>
        <a:p>
          <a:endParaRPr lang="es-ES"/>
        </a:p>
      </dgm:t>
    </dgm:pt>
    <dgm:pt modelId="{06A558A0-34D2-4234-ABAB-769D29FB3041}" type="sibTrans" cxnId="{40410FB2-9339-46B2-9636-4B78BAA6A2B2}">
      <dgm:prSet/>
      <dgm:spPr/>
      <dgm:t>
        <a:bodyPr/>
        <a:lstStyle/>
        <a:p>
          <a:endParaRPr lang="es-ES"/>
        </a:p>
      </dgm:t>
    </dgm:pt>
    <dgm:pt modelId="{198E8B21-16A7-4197-A5DE-7693F2CE7222}" type="pres">
      <dgm:prSet presAssocID="{615D4020-07AC-4095-8B96-8874F97AA81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E2875B-0CEB-4D69-8515-7E35ECF4E8F2}" type="pres">
      <dgm:prSet presAssocID="{615D4020-07AC-4095-8B96-8874F97AA813}" presName="hierFlow" presStyleCnt="0"/>
      <dgm:spPr/>
    </dgm:pt>
    <dgm:pt modelId="{612D3EE3-0AE3-4D01-9DA8-F7B4CE2EFD42}" type="pres">
      <dgm:prSet presAssocID="{615D4020-07AC-4095-8B96-8874F97AA813}" presName="firstBuf" presStyleCnt="0"/>
      <dgm:spPr/>
    </dgm:pt>
    <dgm:pt modelId="{3F5CB831-B205-4ED8-AF8C-F8A17BB96886}" type="pres">
      <dgm:prSet presAssocID="{615D4020-07AC-4095-8B96-8874F97AA81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2BE82AA-70C9-40F1-8A32-1ACC9EE2CF33}" type="pres">
      <dgm:prSet presAssocID="{0768EA62-8BD3-48D1-916E-348D0DCC03F0}" presName="Name17" presStyleCnt="0"/>
      <dgm:spPr/>
    </dgm:pt>
    <dgm:pt modelId="{701425BF-F091-4358-8E60-6BD210F57335}" type="pres">
      <dgm:prSet presAssocID="{0768EA62-8BD3-48D1-916E-348D0DCC03F0}" presName="level1Shape" presStyleLbl="node0" presStyleIdx="0" presStyleCnt="1">
        <dgm:presLayoutVars>
          <dgm:chPref val="3"/>
        </dgm:presLayoutVars>
      </dgm:prSet>
      <dgm:spPr/>
    </dgm:pt>
    <dgm:pt modelId="{3A3451D0-DE18-4230-8BB1-F1C7EC4D25D0}" type="pres">
      <dgm:prSet presAssocID="{0768EA62-8BD3-48D1-916E-348D0DCC03F0}" presName="hierChild2" presStyleCnt="0"/>
      <dgm:spPr/>
    </dgm:pt>
    <dgm:pt modelId="{892BCA9F-9324-4F9E-8F7A-E0E5D1A3E3A7}" type="pres">
      <dgm:prSet presAssocID="{0811FD97-AA46-489B-B80D-88B265360FC7}" presName="Name25" presStyleLbl="parChTrans1D2" presStyleIdx="0" presStyleCnt="3"/>
      <dgm:spPr/>
    </dgm:pt>
    <dgm:pt modelId="{A2AFB93A-1055-4775-8C3A-ABB9BF5EA8E2}" type="pres">
      <dgm:prSet presAssocID="{0811FD97-AA46-489B-B80D-88B265360FC7}" presName="connTx" presStyleLbl="parChTrans1D2" presStyleIdx="0" presStyleCnt="3"/>
      <dgm:spPr/>
    </dgm:pt>
    <dgm:pt modelId="{6921E6EE-8ABB-404F-A214-CAE531714235}" type="pres">
      <dgm:prSet presAssocID="{F24BA849-CEEC-4C95-BE64-25C4CD5E3476}" presName="Name30" presStyleCnt="0"/>
      <dgm:spPr/>
    </dgm:pt>
    <dgm:pt modelId="{C5E69A73-DE03-4CDC-A1F1-08BA5803E435}" type="pres">
      <dgm:prSet presAssocID="{F24BA849-CEEC-4C95-BE64-25C4CD5E3476}" presName="level2Shape" presStyleLbl="node2" presStyleIdx="0" presStyleCnt="3"/>
      <dgm:spPr/>
    </dgm:pt>
    <dgm:pt modelId="{C0BE7CB0-F48E-4A74-B532-1EAE66FE9DFF}" type="pres">
      <dgm:prSet presAssocID="{F24BA849-CEEC-4C95-BE64-25C4CD5E3476}" presName="hierChild3" presStyleCnt="0"/>
      <dgm:spPr/>
    </dgm:pt>
    <dgm:pt modelId="{1DB16BC8-6837-443E-B51F-BDB70EFA2AB6}" type="pres">
      <dgm:prSet presAssocID="{0A479B74-AB0A-4C7D-A1B8-E733F8DA6090}" presName="Name25" presStyleLbl="parChTrans1D3" presStyleIdx="0" presStyleCnt="5"/>
      <dgm:spPr/>
    </dgm:pt>
    <dgm:pt modelId="{F71EFAA5-4E22-461D-AE62-2F234B91BDE7}" type="pres">
      <dgm:prSet presAssocID="{0A479B74-AB0A-4C7D-A1B8-E733F8DA6090}" presName="connTx" presStyleLbl="parChTrans1D3" presStyleIdx="0" presStyleCnt="5"/>
      <dgm:spPr/>
    </dgm:pt>
    <dgm:pt modelId="{4A38E0C2-897D-416E-8EA4-F779DE2330F4}" type="pres">
      <dgm:prSet presAssocID="{71D81C75-F264-4301-A5B6-1BE2A3791843}" presName="Name30" presStyleCnt="0"/>
      <dgm:spPr/>
    </dgm:pt>
    <dgm:pt modelId="{2FA5C628-B771-4ABE-9ABF-07D7F9C20D05}" type="pres">
      <dgm:prSet presAssocID="{71D81C75-F264-4301-A5B6-1BE2A3791843}" presName="level2Shape" presStyleLbl="node3" presStyleIdx="0" presStyleCnt="5"/>
      <dgm:spPr/>
    </dgm:pt>
    <dgm:pt modelId="{2A4292C7-43F3-4AD8-865F-A5AAAC12D27F}" type="pres">
      <dgm:prSet presAssocID="{71D81C75-F264-4301-A5B6-1BE2A3791843}" presName="hierChild3" presStyleCnt="0"/>
      <dgm:spPr/>
    </dgm:pt>
    <dgm:pt modelId="{C0B9D2A7-E456-44E0-82F8-E34E893EDBA1}" type="pres">
      <dgm:prSet presAssocID="{3281FDB1-8C09-4333-A27E-D160C3BAEE5D}" presName="Name25" presStyleLbl="parChTrans1D4" presStyleIdx="0" presStyleCnt="5"/>
      <dgm:spPr/>
    </dgm:pt>
    <dgm:pt modelId="{1747E818-10E3-49D6-B158-22EBF9C4C3A1}" type="pres">
      <dgm:prSet presAssocID="{3281FDB1-8C09-4333-A27E-D160C3BAEE5D}" presName="connTx" presStyleLbl="parChTrans1D4" presStyleIdx="0" presStyleCnt="5"/>
      <dgm:spPr/>
    </dgm:pt>
    <dgm:pt modelId="{24C2FEE6-09C0-42A4-AB2F-51C16D8CD4FC}" type="pres">
      <dgm:prSet presAssocID="{2413E750-5CD5-4FC8-8322-5A5AC93B3249}" presName="Name30" presStyleCnt="0"/>
      <dgm:spPr/>
    </dgm:pt>
    <dgm:pt modelId="{F4D0AAC7-E097-4C74-9C2F-22D74F37627E}" type="pres">
      <dgm:prSet presAssocID="{2413E750-5CD5-4FC8-8322-5A5AC93B3249}" presName="level2Shape" presStyleLbl="node4" presStyleIdx="0" presStyleCnt="5"/>
      <dgm:spPr/>
    </dgm:pt>
    <dgm:pt modelId="{97BFF33F-5E50-42ED-A211-3BAAADEE14D9}" type="pres">
      <dgm:prSet presAssocID="{2413E750-5CD5-4FC8-8322-5A5AC93B3249}" presName="hierChild3" presStyleCnt="0"/>
      <dgm:spPr/>
    </dgm:pt>
    <dgm:pt modelId="{A956A67D-9A55-46C6-A8FC-625513C04507}" type="pres">
      <dgm:prSet presAssocID="{4C5A87E8-AB94-4383-BFF8-89A8B4D7407A}" presName="Name25" presStyleLbl="parChTrans1D3" presStyleIdx="1" presStyleCnt="5"/>
      <dgm:spPr/>
    </dgm:pt>
    <dgm:pt modelId="{28992451-C708-4E83-B546-9F460890C219}" type="pres">
      <dgm:prSet presAssocID="{4C5A87E8-AB94-4383-BFF8-89A8B4D7407A}" presName="connTx" presStyleLbl="parChTrans1D3" presStyleIdx="1" presStyleCnt="5"/>
      <dgm:spPr/>
    </dgm:pt>
    <dgm:pt modelId="{AB76433E-3313-4E25-AB40-49B80C2889DC}" type="pres">
      <dgm:prSet presAssocID="{5D56A3A6-1A74-43FD-86A7-5687BE5B73EF}" presName="Name30" presStyleCnt="0"/>
      <dgm:spPr/>
    </dgm:pt>
    <dgm:pt modelId="{D61D5862-02E7-48DB-B41A-27117ABDC93E}" type="pres">
      <dgm:prSet presAssocID="{5D56A3A6-1A74-43FD-86A7-5687BE5B73EF}" presName="level2Shape" presStyleLbl="node3" presStyleIdx="1" presStyleCnt="5"/>
      <dgm:spPr/>
    </dgm:pt>
    <dgm:pt modelId="{129D9DE1-016D-4CF6-A149-3DE7FE2360EB}" type="pres">
      <dgm:prSet presAssocID="{5D56A3A6-1A74-43FD-86A7-5687BE5B73EF}" presName="hierChild3" presStyleCnt="0"/>
      <dgm:spPr/>
    </dgm:pt>
    <dgm:pt modelId="{ECC36BF7-5003-41E7-906E-5ECEAE124926}" type="pres">
      <dgm:prSet presAssocID="{C4474436-5AE0-4D5D-B7AF-92DB61E4C6CA}" presName="Name25" presStyleLbl="parChTrans1D4" presStyleIdx="1" presStyleCnt="5"/>
      <dgm:spPr/>
    </dgm:pt>
    <dgm:pt modelId="{328B0AEC-02E4-4E63-BA8D-8297B3EAB4EC}" type="pres">
      <dgm:prSet presAssocID="{C4474436-5AE0-4D5D-B7AF-92DB61E4C6CA}" presName="connTx" presStyleLbl="parChTrans1D4" presStyleIdx="1" presStyleCnt="5"/>
      <dgm:spPr/>
    </dgm:pt>
    <dgm:pt modelId="{29E782BA-A028-4E79-9609-AFB3758057BB}" type="pres">
      <dgm:prSet presAssocID="{EBD783A3-255F-4F22-9376-4E1399CF4EEC}" presName="Name30" presStyleCnt="0"/>
      <dgm:spPr/>
    </dgm:pt>
    <dgm:pt modelId="{7791ABCC-3030-4B3E-B323-F8AA5506434B}" type="pres">
      <dgm:prSet presAssocID="{EBD783A3-255F-4F22-9376-4E1399CF4EEC}" presName="level2Shape" presStyleLbl="node4" presStyleIdx="1" presStyleCnt="5"/>
      <dgm:spPr/>
    </dgm:pt>
    <dgm:pt modelId="{592D8159-4757-4B18-9C08-0759F37365CB}" type="pres">
      <dgm:prSet presAssocID="{EBD783A3-255F-4F22-9376-4E1399CF4EEC}" presName="hierChild3" presStyleCnt="0"/>
      <dgm:spPr/>
    </dgm:pt>
    <dgm:pt modelId="{E5C2FEF1-05EA-4E0C-9E8A-F168D37D7292}" type="pres">
      <dgm:prSet presAssocID="{CAFF40B7-3A3E-4A20-B5B1-7491C7DF7C84}" presName="Name25" presStyleLbl="parChTrans1D2" presStyleIdx="1" presStyleCnt="3"/>
      <dgm:spPr/>
    </dgm:pt>
    <dgm:pt modelId="{C93CF6A8-F019-4CA3-A6D5-229A6AD0BCD6}" type="pres">
      <dgm:prSet presAssocID="{CAFF40B7-3A3E-4A20-B5B1-7491C7DF7C84}" presName="connTx" presStyleLbl="parChTrans1D2" presStyleIdx="1" presStyleCnt="3"/>
      <dgm:spPr/>
    </dgm:pt>
    <dgm:pt modelId="{49D8C0CD-B8E6-480E-BE5E-AA7CEFE8B027}" type="pres">
      <dgm:prSet presAssocID="{FE57BDEF-C615-469F-AF62-0141BD784DE6}" presName="Name30" presStyleCnt="0"/>
      <dgm:spPr/>
    </dgm:pt>
    <dgm:pt modelId="{01C090BB-4836-447A-9969-40CCBF38E213}" type="pres">
      <dgm:prSet presAssocID="{FE57BDEF-C615-469F-AF62-0141BD784DE6}" presName="level2Shape" presStyleLbl="node2" presStyleIdx="1" presStyleCnt="3"/>
      <dgm:spPr/>
    </dgm:pt>
    <dgm:pt modelId="{0400A7F7-D8A9-42AB-B94F-EFBFCCA5F681}" type="pres">
      <dgm:prSet presAssocID="{FE57BDEF-C615-469F-AF62-0141BD784DE6}" presName="hierChild3" presStyleCnt="0"/>
      <dgm:spPr/>
    </dgm:pt>
    <dgm:pt modelId="{F2969AB3-DAB6-445A-90D1-3AA65FBB269B}" type="pres">
      <dgm:prSet presAssocID="{3DB385D8-EF62-457F-83C4-C40D5962A3E3}" presName="Name25" presStyleLbl="parChTrans1D3" presStyleIdx="2" presStyleCnt="5"/>
      <dgm:spPr/>
    </dgm:pt>
    <dgm:pt modelId="{23F2FB40-9CFF-4D5C-A28C-512EFE1A3B0B}" type="pres">
      <dgm:prSet presAssocID="{3DB385D8-EF62-457F-83C4-C40D5962A3E3}" presName="connTx" presStyleLbl="parChTrans1D3" presStyleIdx="2" presStyleCnt="5"/>
      <dgm:spPr/>
    </dgm:pt>
    <dgm:pt modelId="{4435CED5-FCCC-4507-99D2-0897DFF20E61}" type="pres">
      <dgm:prSet presAssocID="{14EDDDF9-9A32-47CD-8CE3-5A358228D6E3}" presName="Name30" presStyleCnt="0"/>
      <dgm:spPr/>
    </dgm:pt>
    <dgm:pt modelId="{3D1FC5CA-7775-4BD7-BFEF-BF250C1D61EE}" type="pres">
      <dgm:prSet presAssocID="{14EDDDF9-9A32-47CD-8CE3-5A358228D6E3}" presName="level2Shape" presStyleLbl="node3" presStyleIdx="2" presStyleCnt="5"/>
      <dgm:spPr/>
    </dgm:pt>
    <dgm:pt modelId="{3E3C1DA9-C4AA-4B21-A903-7D8E068FBE09}" type="pres">
      <dgm:prSet presAssocID="{14EDDDF9-9A32-47CD-8CE3-5A358228D6E3}" presName="hierChild3" presStyleCnt="0"/>
      <dgm:spPr/>
    </dgm:pt>
    <dgm:pt modelId="{98345CED-34C8-47DB-9B7E-AFD8C629AF25}" type="pres">
      <dgm:prSet presAssocID="{E097DA1A-D221-49E0-9864-A63F77511CBF}" presName="Name25" presStyleLbl="parChTrans1D4" presStyleIdx="2" presStyleCnt="5"/>
      <dgm:spPr/>
    </dgm:pt>
    <dgm:pt modelId="{AB80AED3-B4DF-41DF-A482-1859CA3D99BB}" type="pres">
      <dgm:prSet presAssocID="{E097DA1A-D221-49E0-9864-A63F77511CBF}" presName="connTx" presStyleLbl="parChTrans1D4" presStyleIdx="2" presStyleCnt="5"/>
      <dgm:spPr/>
    </dgm:pt>
    <dgm:pt modelId="{D58C8392-980C-4507-8BCC-B78F539A53B9}" type="pres">
      <dgm:prSet presAssocID="{C58A75E3-0812-40BA-94C6-498D9F515962}" presName="Name30" presStyleCnt="0"/>
      <dgm:spPr/>
    </dgm:pt>
    <dgm:pt modelId="{883D5810-CCC1-455F-B624-BE9B896FDA9D}" type="pres">
      <dgm:prSet presAssocID="{C58A75E3-0812-40BA-94C6-498D9F515962}" presName="level2Shape" presStyleLbl="node4" presStyleIdx="2" presStyleCnt="5"/>
      <dgm:spPr/>
    </dgm:pt>
    <dgm:pt modelId="{08D1F33D-4107-4F31-A653-84C46D84C689}" type="pres">
      <dgm:prSet presAssocID="{C58A75E3-0812-40BA-94C6-498D9F515962}" presName="hierChild3" presStyleCnt="0"/>
      <dgm:spPr/>
    </dgm:pt>
    <dgm:pt modelId="{B5731D8E-E2C1-4238-A8E7-59E45CA70278}" type="pres">
      <dgm:prSet presAssocID="{51AE324F-71C1-4742-A945-A5D7BB42453E}" presName="Name25" presStyleLbl="parChTrans1D3" presStyleIdx="3" presStyleCnt="5"/>
      <dgm:spPr/>
    </dgm:pt>
    <dgm:pt modelId="{8BC81D6A-ABD3-4B48-AD6E-7F87F5222DB6}" type="pres">
      <dgm:prSet presAssocID="{51AE324F-71C1-4742-A945-A5D7BB42453E}" presName="connTx" presStyleLbl="parChTrans1D3" presStyleIdx="3" presStyleCnt="5"/>
      <dgm:spPr/>
    </dgm:pt>
    <dgm:pt modelId="{DD53EA5F-48A0-4B83-964F-DFDDE34C4B79}" type="pres">
      <dgm:prSet presAssocID="{CFFCE590-D68B-4CC1-AF77-9258E66C1761}" presName="Name30" presStyleCnt="0"/>
      <dgm:spPr/>
    </dgm:pt>
    <dgm:pt modelId="{993CAFF8-08FD-4B73-BA00-9BE9A4329CA6}" type="pres">
      <dgm:prSet presAssocID="{CFFCE590-D68B-4CC1-AF77-9258E66C1761}" presName="level2Shape" presStyleLbl="node3" presStyleIdx="3" presStyleCnt="5"/>
      <dgm:spPr/>
    </dgm:pt>
    <dgm:pt modelId="{2DF3E698-5D5C-4FD7-A055-CF2681CC12EC}" type="pres">
      <dgm:prSet presAssocID="{CFFCE590-D68B-4CC1-AF77-9258E66C1761}" presName="hierChild3" presStyleCnt="0"/>
      <dgm:spPr/>
    </dgm:pt>
    <dgm:pt modelId="{6BF4C5A3-D992-446D-BC7D-1C80FE3C1DFB}" type="pres">
      <dgm:prSet presAssocID="{EB2112C5-508B-412A-9491-BB83AE6E69A1}" presName="Name25" presStyleLbl="parChTrans1D4" presStyleIdx="3" presStyleCnt="5"/>
      <dgm:spPr/>
    </dgm:pt>
    <dgm:pt modelId="{BB7D4B89-884A-455D-A536-505322B257AC}" type="pres">
      <dgm:prSet presAssocID="{EB2112C5-508B-412A-9491-BB83AE6E69A1}" presName="connTx" presStyleLbl="parChTrans1D4" presStyleIdx="3" presStyleCnt="5"/>
      <dgm:spPr/>
    </dgm:pt>
    <dgm:pt modelId="{88168737-3C75-4CF0-8707-33780FCF5684}" type="pres">
      <dgm:prSet presAssocID="{EF41D524-B5EF-40A2-B1A1-0EDE12801E58}" presName="Name30" presStyleCnt="0"/>
      <dgm:spPr/>
    </dgm:pt>
    <dgm:pt modelId="{40DC2814-39D4-4600-A4E0-96CDFE94FA73}" type="pres">
      <dgm:prSet presAssocID="{EF41D524-B5EF-40A2-B1A1-0EDE12801E58}" presName="level2Shape" presStyleLbl="node4" presStyleIdx="3" presStyleCnt="5"/>
      <dgm:spPr/>
    </dgm:pt>
    <dgm:pt modelId="{CE6A1FCB-1FF6-4E57-B99D-B247AA914BEE}" type="pres">
      <dgm:prSet presAssocID="{EF41D524-B5EF-40A2-B1A1-0EDE12801E58}" presName="hierChild3" presStyleCnt="0"/>
      <dgm:spPr/>
    </dgm:pt>
    <dgm:pt modelId="{E7550685-33B5-4AE1-9FFC-7BBF5489120A}" type="pres">
      <dgm:prSet presAssocID="{C2BB124D-87CA-4F5F-96C9-2DE18F2AD91A}" presName="Name25" presStyleLbl="parChTrans1D2" presStyleIdx="2" presStyleCnt="3"/>
      <dgm:spPr/>
    </dgm:pt>
    <dgm:pt modelId="{B3574EE8-4A4E-457B-BA0B-A382464CA9B2}" type="pres">
      <dgm:prSet presAssocID="{C2BB124D-87CA-4F5F-96C9-2DE18F2AD91A}" presName="connTx" presStyleLbl="parChTrans1D2" presStyleIdx="2" presStyleCnt="3"/>
      <dgm:spPr/>
    </dgm:pt>
    <dgm:pt modelId="{6688A713-3622-4FC7-85D4-1FB247A242F7}" type="pres">
      <dgm:prSet presAssocID="{3A7AC0A6-A16A-451D-B74B-FC72AD36E37B}" presName="Name30" presStyleCnt="0"/>
      <dgm:spPr/>
    </dgm:pt>
    <dgm:pt modelId="{9A948E74-4E9F-4DE5-80BE-1392AE39086F}" type="pres">
      <dgm:prSet presAssocID="{3A7AC0A6-A16A-451D-B74B-FC72AD36E37B}" presName="level2Shape" presStyleLbl="node2" presStyleIdx="2" presStyleCnt="3"/>
      <dgm:spPr/>
    </dgm:pt>
    <dgm:pt modelId="{F01B7313-2818-420C-806D-E2BFF4BE1AFB}" type="pres">
      <dgm:prSet presAssocID="{3A7AC0A6-A16A-451D-B74B-FC72AD36E37B}" presName="hierChild3" presStyleCnt="0"/>
      <dgm:spPr/>
    </dgm:pt>
    <dgm:pt modelId="{793B90FB-52D6-4CB5-8950-A6D17BEB513F}" type="pres">
      <dgm:prSet presAssocID="{C0B0B9C3-EB3C-4521-A268-EDF14EDDC6E4}" presName="Name25" presStyleLbl="parChTrans1D3" presStyleIdx="4" presStyleCnt="5"/>
      <dgm:spPr/>
    </dgm:pt>
    <dgm:pt modelId="{0FEFD3AB-0D6D-419B-9184-81BC375A2768}" type="pres">
      <dgm:prSet presAssocID="{C0B0B9C3-EB3C-4521-A268-EDF14EDDC6E4}" presName="connTx" presStyleLbl="parChTrans1D3" presStyleIdx="4" presStyleCnt="5"/>
      <dgm:spPr/>
    </dgm:pt>
    <dgm:pt modelId="{BB8E566E-56E0-4C7D-A6FE-C90E56A45B1C}" type="pres">
      <dgm:prSet presAssocID="{6B00C78D-884D-4B2E-A03A-5F29250439D6}" presName="Name30" presStyleCnt="0"/>
      <dgm:spPr/>
    </dgm:pt>
    <dgm:pt modelId="{B0E169F8-E877-4C9F-95FA-619786ACDF18}" type="pres">
      <dgm:prSet presAssocID="{6B00C78D-884D-4B2E-A03A-5F29250439D6}" presName="level2Shape" presStyleLbl="node3" presStyleIdx="4" presStyleCnt="5"/>
      <dgm:spPr/>
    </dgm:pt>
    <dgm:pt modelId="{00024042-7960-4D9D-A174-A85CEBE36D6D}" type="pres">
      <dgm:prSet presAssocID="{6B00C78D-884D-4B2E-A03A-5F29250439D6}" presName="hierChild3" presStyleCnt="0"/>
      <dgm:spPr/>
    </dgm:pt>
    <dgm:pt modelId="{551469E4-CAE7-4708-8B70-91BEB6E01F70}" type="pres">
      <dgm:prSet presAssocID="{59793F75-FC46-43D3-BF12-20FE4293F800}" presName="Name25" presStyleLbl="parChTrans1D4" presStyleIdx="4" presStyleCnt="5"/>
      <dgm:spPr/>
    </dgm:pt>
    <dgm:pt modelId="{D02EA494-0833-4EB0-B4D6-681B8433F7F5}" type="pres">
      <dgm:prSet presAssocID="{59793F75-FC46-43D3-BF12-20FE4293F800}" presName="connTx" presStyleLbl="parChTrans1D4" presStyleIdx="4" presStyleCnt="5"/>
      <dgm:spPr/>
    </dgm:pt>
    <dgm:pt modelId="{460FECA2-5F10-4FEA-8B71-F65FB04DBAEA}" type="pres">
      <dgm:prSet presAssocID="{071B8764-4366-47AA-B8B9-D2FDB110AAF9}" presName="Name30" presStyleCnt="0"/>
      <dgm:spPr/>
    </dgm:pt>
    <dgm:pt modelId="{AFCC7F03-8554-45FC-82CE-6ECB348BEB41}" type="pres">
      <dgm:prSet presAssocID="{071B8764-4366-47AA-B8B9-D2FDB110AAF9}" presName="level2Shape" presStyleLbl="node4" presStyleIdx="4" presStyleCnt="5"/>
      <dgm:spPr/>
    </dgm:pt>
    <dgm:pt modelId="{962989F9-B54F-4FFF-BE01-91DD2A61964E}" type="pres">
      <dgm:prSet presAssocID="{071B8764-4366-47AA-B8B9-D2FDB110AAF9}" presName="hierChild3" presStyleCnt="0"/>
      <dgm:spPr/>
    </dgm:pt>
    <dgm:pt modelId="{3ACC744D-9A21-4CCB-AFA7-B55355EAB6D6}" type="pres">
      <dgm:prSet presAssocID="{615D4020-07AC-4095-8B96-8874F97AA813}" presName="bgShapesFlow" presStyleCnt="0"/>
      <dgm:spPr/>
    </dgm:pt>
    <dgm:pt modelId="{24F1DDAB-E874-4C59-B762-1F976C6C2EA5}" type="pres">
      <dgm:prSet presAssocID="{F159C5A5-E0C9-4461-9ADF-B5E9A611FEA8}" presName="rectComp" presStyleCnt="0"/>
      <dgm:spPr/>
    </dgm:pt>
    <dgm:pt modelId="{640165A7-99AA-48CB-AD89-5087655A761B}" type="pres">
      <dgm:prSet presAssocID="{F159C5A5-E0C9-4461-9ADF-B5E9A611FEA8}" presName="bgRect" presStyleLbl="bgShp" presStyleIdx="0" presStyleCnt="4"/>
      <dgm:spPr/>
    </dgm:pt>
    <dgm:pt modelId="{2476E52F-1E71-4611-8C12-CDFA06F14C3C}" type="pres">
      <dgm:prSet presAssocID="{F159C5A5-E0C9-4461-9ADF-B5E9A611FEA8}" presName="bgRectTx" presStyleLbl="bgShp" presStyleIdx="0" presStyleCnt="4">
        <dgm:presLayoutVars>
          <dgm:bulletEnabled val="1"/>
        </dgm:presLayoutVars>
      </dgm:prSet>
      <dgm:spPr/>
    </dgm:pt>
    <dgm:pt modelId="{1194ED7A-0D4A-4F2B-ADFE-3007FC8DD870}" type="pres">
      <dgm:prSet presAssocID="{F159C5A5-E0C9-4461-9ADF-B5E9A611FEA8}" presName="spComp" presStyleCnt="0"/>
      <dgm:spPr/>
    </dgm:pt>
    <dgm:pt modelId="{D5A157C0-DBF7-48C0-BD7E-0B248368E505}" type="pres">
      <dgm:prSet presAssocID="{F159C5A5-E0C9-4461-9ADF-B5E9A611FEA8}" presName="hSp" presStyleCnt="0"/>
      <dgm:spPr/>
    </dgm:pt>
    <dgm:pt modelId="{31920113-9CB8-4C64-839F-99C934C730F9}" type="pres">
      <dgm:prSet presAssocID="{6C3E6EE4-4D99-4D74-BAD4-52F8AE52112D}" presName="rectComp" presStyleCnt="0"/>
      <dgm:spPr/>
    </dgm:pt>
    <dgm:pt modelId="{9DE9C735-8A1F-455C-BC20-71ED3ED752C2}" type="pres">
      <dgm:prSet presAssocID="{6C3E6EE4-4D99-4D74-BAD4-52F8AE52112D}" presName="bgRect" presStyleLbl="bgShp" presStyleIdx="1" presStyleCnt="4"/>
      <dgm:spPr/>
    </dgm:pt>
    <dgm:pt modelId="{05F2E0E9-EFB0-4709-A702-C8B7834AAF65}" type="pres">
      <dgm:prSet presAssocID="{6C3E6EE4-4D99-4D74-BAD4-52F8AE52112D}" presName="bgRectTx" presStyleLbl="bgShp" presStyleIdx="1" presStyleCnt="4">
        <dgm:presLayoutVars>
          <dgm:bulletEnabled val="1"/>
        </dgm:presLayoutVars>
      </dgm:prSet>
      <dgm:spPr/>
    </dgm:pt>
    <dgm:pt modelId="{0B673EAE-6046-4CB8-AC39-A93C66F3B2AA}" type="pres">
      <dgm:prSet presAssocID="{6C3E6EE4-4D99-4D74-BAD4-52F8AE52112D}" presName="spComp" presStyleCnt="0"/>
      <dgm:spPr/>
    </dgm:pt>
    <dgm:pt modelId="{1D2DBCE5-80C3-49B1-BE53-548D34693C98}" type="pres">
      <dgm:prSet presAssocID="{6C3E6EE4-4D99-4D74-BAD4-52F8AE52112D}" presName="hSp" presStyleCnt="0"/>
      <dgm:spPr/>
    </dgm:pt>
    <dgm:pt modelId="{4554E8D7-B50E-452B-BA0D-F00C5EA69222}" type="pres">
      <dgm:prSet presAssocID="{521CDADE-A463-4CBD-8EB2-D481DB8D0C85}" presName="rectComp" presStyleCnt="0"/>
      <dgm:spPr/>
    </dgm:pt>
    <dgm:pt modelId="{547D84FB-B198-49A5-BC42-C915F53D0FFD}" type="pres">
      <dgm:prSet presAssocID="{521CDADE-A463-4CBD-8EB2-D481DB8D0C85}" presName="bgRect" presStyleLbl="bgShp" presStyleIdx="2" presStyleCnt="4"/>
      <dgm:spPr/>
    </dgm:pt>
    <dgm:pt modelId="{39E2A790-7329-493D-8707-9D316B91541C}" type="pres">
      <dgm:prSet presAssocID="{521CDADE-A463-4CBD-8EB2-D481DB8D0C85}" presName="bgRectTx" presStyleLbl="bgShp" presStyleIdx="2" presStyleCnt="4">
        <dgm:presLayoutVars>
          <dgm:bulletEnabled val="1"/>
        </dgm:presLayoutVars>
      </dgm:prSet>
      <dgm:spPr/>
    </dgm:pt>
    <dgm:pt modelId="{9C28D536-2765-4ADA-980A-DD0677F0BD7E}" type="pres">
      <dgm:prSet presAssocID="{521CDADE-A463-4CBD-8EB2-D481DB8D0C85}" presName="spComp" presStyleCnt="0"/>
      <dgm:spPr/>
    </dgm:pt>
    <dgm:pt modelId="{6389F7BA-CBE8-4F12-8194-A263BD810492}" type="pres">
      <dgm:prSet presAssocID="{521CDADE-A463-4CBD-8EB2-D481DB8D0C85}" presName="hSp" presStyleCnt="0"/>
      <dgm:spPr/>
    </dgm:pt>
    <dgm:pt modelId="{66251461-0C82-4378-A8A2-BBB36E27B006}" type="pres">
      <dgm:prSet presAssocID="{2C7A1767-C19D-479C-BE75-2D617863EFC4}" presName="rectComp" presStyleCnt="0"/>
      <dgm:spPr/>
    </dgm:pt>
    <dgm:pt modelId="{93FA64B0-E129-48B3-B02E-A9B064A898FC}" type="pres">
      <dgm:prSet presAssocID="{2C7A1767-C19D-479C-BE75-2D617863EFC4}" presName="bgRect" presStyleLbl="bgShp" presStyleIdx="3" presStyleCnt="4" custLinFactNeighborX="723" custLinFactNeighborY="-569"/>
      <dgm:spPr/>
    </dgm:pt>
    <dgm:pt modelId="{125C2012-534B-48A6-BDFD-60209B26FC85}" type="pres">
      <dgm:prSet presAssocID="{2C7A1767-C19D-479C-BE75-2D617863EFC4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A1413003-97DA-496C-A40A-D94A91A67A38}" type="presOf" srcId="{2C7A1767-C19D-479C-BE75-2D617863EFC4}" destId="{93FA64B0-E129-48B3-B02E-A9B064A898FC}" srcOrd="0" destOrd="0" presId="urn:microsoft.com/office/officeart/2005/8/layout/hierarchy5"/>
    <dgm:cxn modelId="{7ADB8609-E764-486A-AB77-6E2135DB5A50}" srcId="{615D4020-07AC-4095-8B96-8874F97AA813}" destId="{521CDADE-A463-4CBD-8EB2-D481DB8D0C85}" srcOrd="3" destOrd="0" parTransId="{9DDF9B2C-6F79-431A-972C-4A1E212840CD}" sibTransId="{7147EE3A-A90B-4464-9F4E-C1E37B209944}"/>
    <dgm:cxn modelId="{19321610-B387-4C82-ADB7-02426DC5A033}" type="presOf" srcId="{C58A75E3-0812-40BA-94C6-498D9F515962}" destId="{883D5810-CCC1-455F-B624-BE9B896FDA9D}" srcOrd="0" destOrd="0" presId="urn:microsoft.com/office/officeart/2005/8/layout/hierarchy5"/>
    <dgm:cxn modelId="{35F96112-3F8F-4251-B8A6-A8AC2B4EE7C9}" type="presOf" srcId="{071B8764-4366-47AA-B8B9-D2FDB110AAF9}" destId="{AFCC7F03-8554-45FC-82CE-6ECB348BEB41}" srcOrd="0" destOrd="0" presId="urn:microsoft.com/office/officeart/2005/8/layout/hierarchy5"/>
    <dgm:cxn modelId="{2A73D016-17F5-41F1-986A-2A829773138F}" type="presOf" srcId="{FE57BDEF-C615-469F-AF62-0141BD784DE6}" destId="{01C090BB-4836-447A-9969-40CCBF38E213}" srcOrd="0" destOrd="0" presId="urn:microsoft.com/office/officeart/2005/8/layout/hierarchy5"/>
    <dgm:cxn modelId="{8E27321A-DF49-42B3-8FEC-C13AB8A626A0}" type="presOf" srcId="{14EDDDF9-9A32-47CD-8CE3-5A358228D6E3}" destId="{3D1FC5CA-7775-4BD7-BFEF-BF250C1D61EE}" srcOrd="0" destOrd="0" presId="urn:microsoft.com/office/officeart/2005/8/layout/hierarchy5"/>
    <dgm:cxn modelId="{1F93991E-CBB4-4196-94E6-17260F1EC8D5}" srcId="{5D56A3A6-1A74-43FD-86A7-5687BE5B73EF}" destId="{EBD783A3-255F-4F22-9376-4E1399CF4EEC}" srcOrd="0" destOrd="0" parTransId="{C4474436-5AE0-4D5D-B7AF-92DB61E4C6CA}" sibTransId="{06E4DE93-5F8C-44CC-95C3-1DB11595C50D}"/>
    <dgm:cxn modelId="{E159FF1E-D6F0-4C96-9FB0-D6DC91B637CE}" type="presOf" srcId="{3DB385D8-EF62-457F-83C4-C40D5962A3E3}" destId="{F2969AB3-DAB6-445A-90D1-3AA65FBB269B}" srcOrd="0" destOrd="0" presId="urn:microsoft.com/office/officeart/2005/8/layout/hierarchy5"/>
    <dgm:cxn modelId="{4A02A826-B3C4-403B-8563-DB37CD16EC2F}" type="presOf" srcId="{59793F75-FC46-43D3-BF12-20FE4293F800}" destId="{D02EA494-0833-4EB0-B4D6-681B8433F7F5}" srcOrd="1" destOrd="0" presId="urn:microsoft.com/office/officeart/2005/8/layout/hierarchy5"/>
    <dgm:cxn modelId="{6F596528-9C6A-46D9-9594-D117A11DB1E3}" type="presOf" srcId="{2C7A1767-C19D-479C-BE75-2D617863EFC4}" destId="{125C2012-534B-48A6-BDFD-60209B26FC85}" srcOrd="1" destOrd="0" presId="urn:microsoft.com/office/officeart/2005/8/layout/hierarchy5"/>
    <dgm:cxn modelId="{F47DF02B-BB8B-46BD-9E1E-8A965644D324}" type="presOf" srcId="{51AE324F-71C1-4742-A945-A5D7BB42453E}" destId="{B5731D8E-E2C1-4238-A8E7-59E45CA70278}" srcOrd="0" destOrd="0" presId="urn:microsoft.com/office/officeart/2005/8/layout/hierarchy5"/>
    <dgm:cxn modelId="{D82DFB31-A331-4D98-ACC3-AD237D6FA7F9}" srcId="{F24BA849-CEEC-4C95-BE64-25C4CD5E3476}" destId="{71D81C75-F264-4301-A5B6-1BE2A3791843}" srcOrd="0" destOrd="0" parTransId="{0A479B74-AB0A-4C7D-A1B8-E733F8DA6090}" sibTransId="{0ABF1CF5-619F-4412-A775-5FB2132CDA40}"/>
    <dgm:cxn modelId="{99A02232-24E2-4511-B9EA-532A33D7AA98}" type="presOf" srcId="{521CDADE-A463-4CBD-8EB2-D481DB8D0C85}" destId="{39E2A790-7329-493D-8707-9D316B91541C}" srcOrd="1" destOrd="0" presId="urn:microsoft.com/office/officeart/2005/8/layout/hierarchy5"/>
    <dgm:cxn modelId="{FF826F3C-A1CD-4712-9387-C3F578182F04}" type="presOf" srcId="{5D56A3A6-1A74-43FD-86A7-5687BE5B73EF}" destId="{D61D5862-02E7-48DB-B41A-27117ABDC93E}" srcOrd="0" destOrd="0" presId="urn:microsoft.com/office/officeart/2005/8/layout/hierarchy5"/>
    <dgm:cxn modelId="{F61E603F-C1D1-4929-B57D-8E788A1C9863}" type="presOf" srcId="{EB2112C5-508B-412A-9491-BB83AE6E69A1}" destId="{BB7D4B89-884A-455D-A536-505322B257AC}" srcOrd="1" destOrd="0" presId="urn:microsoft.com/office/officeart/2005/8/layout/hierarchy5"/>
    <dgm:cxn modelId="{AC31345D-B910-49F3-AC93-7056DBC3A214}" type="presOf" srcId="{EF41D524-B5EF-40A2-B1A1-0EDE12801E58}" destId="{40DC2814-39D4-4600-A4E0-96CDFE94FA73}" srcOrd="0" destOrd="0" presId="urn:microsoft.com/office/officeart/2005/8/layout/hierarchy5"/>
    <dgm:cxn modelId="{DF0D535F-25BB-40AB-BC09-D116715123E5}" type="presOf" srcId="{521CDADE-A463-4CBD-8EB2-D481DB8D0C85}" destId="{547D84FB-B198-49A5-BC42-C915F53D0FFD}" srcOrd="0" destOrd="0" presId="urn:microsoft.com/office/officeart/2005/8/layout/hierarchy5"/>
    <dgm:cxn modelId="{9173E942-75D1-4974-809E-5523D566D921}" type="presOf" srcId="{3DB385D8-EF62-457F-83C4-C40D5962A3E3}" destId="{23F2FB40-9CFF-4D5C-A28C-512EFE1A3B0B}" srcOrd="1" destOrd="0" presId="urn:microsoft.com/office/officeart/2005/8/layout/hierarchy5"/>
    <dgm:cxn modelId="{DC75E565-188E-4079-B308-476CB9917757}" type="presOf" srcId="{6B00C78D-884D-4B2E-A03A-5F29250439D6}" destId="{B0E169F8-E877-4C9F-95FA-619786ACDF18}" srcOrd="0" destOrd="0" presId="urn:microsoft.com/office/officeart/2005/8/layout/hierarchy5"/>
    <dgm:cxn modelId="{F9C6CD48-01C9-48B2-BA0D-252321E835B8}" type="presOf" srcId="{615D4020-07AC-4095-8B96-8874F97AA813}" destId="{198E8B21-16A7-4197-A5DE-7693F2CE7222}" srcOrd="0" destOrd="0" presId="urn:microsoft.com/office/officeart/2005/8/layout/hierarchy5"/>
    <dgm:cxn modelId="{BB60F669-6010-4DCE-A82C-7F67F127ECA7}" srcId="{F24BA849-CEEC-4C95-BE64-25C4CD5E3476}" destId="{5D56A3A6-1A74-43FD-86A7-5687BE5B73EF}" srcOrd="1" destOrd="0" parTransId="{4C5A87E8-AB94-4383-BFF8-89A8B4D7407A}" sibTransId="{A3C8835A-C912-48F9-9CBB-27087616A232}"/>
    <dgm:cxn modelId="{63A6B44B-B8F8-488C-9E72-1F14B63BABD3}" type="presOf" srcId="{51AE324F-71C1-4742-A945-A5D7BB42453E}" destId="{8BC81D6A-ABD3-4B48-AD6E-7F87F5222DB6}" srcOrd="1" destOrd="0" presId="urn:microsoft.com/office/officeart/2005/8/layout/hierarchy5"/>
    <dgm:cxn modelId="{6CBB196D-337F-417B-BA35-B2F99F07B8BF}" type="presOf" srcId="{6C3E6EE4-4D99-4D74-BAD4-52F8AE52112D}" destId="{05F2E0E9-EFB0-4709-A702-C8B7834AAF65}" srcOrd="1" destOrd="0" presId="urn:microsoft.com/office/officeart/2005/8/layout/hierarchy5"/>
    <dgm:cxn modelId="{18ED8953-7D67-47EF-97C3-C61F93DF7C66}" type="presOf" srcId="{C2BB124D-87CA-4F5F-96C9-2DE18F2AD91A}" destId="{E7550685-33B5-4AE1-9FFC-7BBF5489120A}" srcOrd="0" destOrd="0" presId="urn:microsoft.com/office/officeart/2005/8/layout/hierarchy5"/>
    <dgm:cxn modelId="{16DB3E54-E5B8-4112-9E54-6E762B050B75}" type="presOf" srcId="{F159C5A5-E0C9-4461-9ADF-B5E9A611FEA8}" destId="{2476E52F-1E71-4611-8C12-CDFA06F14C3C}" srcOrd="1" destOrd="0" presId="urn:microsoft.com/office/officeart/2005/8/layout/hierarchy5"/>
    <dgm:cxn modelId="{C9472756-90AA-4F6C-AED1-37D2414B29ED}" type="presOf" srcId="{CAFF40B7-3A3E-4A20-B5B1-7491C7DF7C84}" destId="{C93CF6A8-F019-4CA3-A6D5-229A6AD0BCD6}" srcOrd="1" destOrd="0" presId="urn:microsoft.com/office/officeart/2005/8/layout/hierarchy5"/>
    <dgm:cxn modelId="{DA85D358-89C6-458E-9E02-66440145D274}" srcId="{615D4020-07AC-4095-8B96-8874F97AA813}" destId="{F159C5A5-E0C9-4461-9ADF-B5E9A611FEA8}" srcOrd="1" destOrd="0" parTransId="{8C0DB963-97A8-4D4F-AA44-17B36C4F3E75}" sibTransId="{EAD8B2F3-7216-44E2-B0DB-FBBB97B4E4CD}"/>
    <dgm:cxn modelId="{3C50FF78-901B-44C1-893E-7947B758BD14}" type="presOf" srcId="{C0B0B9C3-EB3C-4521-A268-EDF14EDDC6E4}" destId="{793B90FB-52D6-4CB5-8950-A6D17BEB513F}" srcOrd="0" destOrd="0" presId="urn:microsoft.com/office/officeart/2005/8/layout/hierarchy5"/>
    <dgm:cxn modelId="{879C2459-171D-4534-8AFE-AF12AFA2552E}" type="presOf" srcId="{3A7AC0A6-A16A-451D-B74B-FC72AD36E37B}" destId="{9A948E74-4E9F-4DE5-80BE-1392AE39086F}" srcOrd="0" destOrd="0" presId="urn:microsoft.com/office/officeart/2005/8/layout/hierarchy5"/>
    <dgm:cxn modelId="{F30D5379-DD2B-4DC6-9AFF-3C65FD4B3C64}" type="presOf" srcId="{6C3E6EE4-4D99-4D74-BAD4-52F8AE52112D}" destId="{9DE9C735-8A1F-455C-BC20-71ED3ED752C2}" srcOrd="0" destOrd="0" presId="urn:microsoft.com/office/officeart/2005/8/layout/hierarchy5"/>
    <dgm:cxn modelId="{3F4D115A-6588-4CD5-96A0-D6BDE0B91697}" type="presOf" srcId="{CFFCE590-D68B-4CC1-AF77-9258E66C1761}" destId="{993CAFF8-08FD-4B73-BA00-9BE9A4329CA6}" srcOrd="0" destOrd="0" presId="urn:microsoft.com/office/officeart/2005/8/layout/hierarchy5"/>
    <dgm:cxn modelId="{6D1D247B-D1A2-4563-9DEA-87FBB1167470}" type="presOf" srcId="{0811FD97-AA46-489B-B80D-88B265360FC7}" destId="{A2AFB93A-1055-4775-8C3A-ABB9BF5EA8E2}" srcOrd="1" destOrd="0" presId="urn:microsoft.com/office/officeart/2005/8/layout/hierarchy5"/>
    <dgm:cxn modelId="{B6D5B780-9F47-42B9-B70E-D1F47A5121F6}" type="presOf" srcId="{3281FDB1-8C09-4333-A27E-D160C3BAEE5D}" destId="{1747E818-10E3-49D6-B158-22EBF9C4C3A1}" srcOrd="1" destOrd="0" presId="urn:microsoft.com/office/officeart/2005/8/layout/hierarchy5"/>
    <dgm:cxn modelId="{B674E085-87AD-4506-9FAA-68B75EFA9896}" type="presOf" srcId="{71D81C75-F264-4301-A5B6-1BE2A3791843}" destId="{2FA5C628-B771-4ABE-9ABF-07D7F9C20D05}" srcOrd="0" destOrd="0" presId="urn:microsoft.com/office/officeart/2005/8/layout/hierarchy5"/>
    <dgm:cxn modelId="{21ED5B92-AC46-46A6-A668-21F160FBACBB}" srcId="{3A7AC0A6-A16A-451D-B74B-FC72AD36E37B}" destId="{6B00C78D-884D-4B2E-A03A-5F29250439D6}" srcOrd="0" destOrd="0" parTransId="{C0B0B9C3-EB3C-4521-A268-EDF14EDDC6E4}" sibTransId="{315AEC7B-9685-4ECE-ABF5-D655F51F763F}"/>
    <dgm:cxn modelId="{B848C894-A1A6-479F-A0FE-7C0BC8B39FD7}" type="presOf" srcId="{EBD783A3-255F-4F22-9376-4E1399CF4EEC}" destId="{7791ABCC-3030-4B3E-B323-F8AA5506434B}" srcOrd="0" destOrd="0" presId="urn:microsoft.com/office/officeart/2005/8/layout/hierarchy5"/>
    <dgm:cxn modelId="{5D68BE97-E28C-4243-90F3-5308185203A3}" srcId="{FE57BDEF-C615-469F-AF62-0141BD784DE6}" destId="{CFFCE590-D68B-4CC1-AF77-9258E66C1761}" srcOrd="1" destOrd="0" parTransId="{51AE324F-71C1-4742-A945-A5D7BB42453E}" sibTransId="{BDE14C93-A9C3-4D81-BE3D-80542B0EE792}"/>
    <dgm:cxn modelId="{CF060998-5560-4188-80FA-4090FCB59E74}" srcId="{0768EA62-8BD3-48D1-916E-348D0DCC03F0}" destId="{FE57BDEF-C615-469F-AF62-0141BD784DE6}" srcOrd="1" destOrd="0" parTransId="{CAFF40B7-3A3E-4A20-B5B1-7491C7DF7C84}" sibTransId="{EAAEA9DA-A36D-481A-BBC0-909CBCA3C471}"/>
    <dgm:cxn modelId="{D3741199-E807-4EEC-A811-92675F89C776}" type="presOf" srcId="{C2BB124D-87CA-4F5F-96C9-2DE18F2AD91A}" destId="{B3574EE8-4A4E-457B-BA0B-A382464CA9B2}" srcOrd="1" destOrd="0" presId="urn:microsoft.com/office/officeart/2005/8/layout/hierarchy5"/>
    <dgm:cxn modelId="{87160E9F-088F-476C-9CFB-946C694B266B}" type="presOf" srcId="{0768EA62-8BD3-48D1-916E-348D0DCC03F0}" destId="{701425BF-F091-4358-8E60-6BD210F57335}" srcOrd="0" destOrd="0" presId="urn:microsoft.com/office/officeart/2005/8/layout/hierarchy5"/>
    <dgm:cxn modelId="{3B3CBE9F-8472-4B8A-8608-23A07C57342A}" srcId="{0768EA62-8BD3-48D1-916E-348D0DCC03F0}" destId="{F24BA849-CEEC-4C95-BE64-25C4CD5E3476}" srcOrd="0" destOrd="0" parTransId="{0811FD97-AA46-489B-B80D-88B265360FC7}" sibTransId="{875E68CC-E9C6-49DB-9606-0C7FF4FBBBD0}"/>
    <dgm:cxn modelId="{06524EA7-A98B-4C84-B331-3A5FD55D4DD3}" type="presOf" srcId="{CAFF40B7-3A3E-4A20-B5B1-7491C7DF7C84}" destId="{E5C2FEF1-05EA-4E0C-9E8A-F168D37D7292}" srcOrd="0" destOrd="0" presId="urn:microsoft.com/office/officeart/2005/8/layout/hierarchy5"/>
    <dgm:cxn modelId="{4721DCAA-ED3C-40EB-9E3A-22DAFDDD27A9}" type="presOf" srcId="{F159C5A5-E0C9-4461-9ADF-B5E9A611FEA8}" destId="{640165A7-99AA-48CB-AD89-5087655A761B}" srcOrd="0" destOrd="0" presId="urn:microsoft.com/office/officeart/2005/8/layout/hierarchy5"/>
    <dgm:cxn modelId="{5FE0F2AC-A455-4EC0-A14F-4E40B65D5D36}" type="presOf" srcId="{E097DA1A-D221-49E0-9864-A63F77511CBF}" destId="{AB80AED3-B4DF-41DF-A482-1859CA3D99BB}" srcOrd="1" destOrd="0" presId="urn:microsoft.com/office/officeart/2005/8/layout/hierarchy5"/>
    <dgm:cxn modelId="{22AF9AAD-788D-4868-8AA8-5D0AE9E2165D}" type="presOf" srcId="{EB2112C5-508B-412A-9491-BB83AE6E69A1}" destId="{6BF4C5A3-D992-446D-BC7D-1C80FE3C1DFB}" srcOrd="0" destOrd="0" presId="urn:microsoft.com/office/officeart/2005/8/layout/hierarchy5"/>
    <dgm:cxn modelId="{FC6B19AF-3FD9-4F1F-A4C9-3ACFB3EFC778}" srcId="{CFFCE590-D68B-4CC1-AF77-9258E66C1761}" destId="{EF41D524-B5EF-40A2-B1A1-0EDE12801E58}" srcOrd="0" destOrd="0" parTransId="{EB2112C5-508B-412A-9491-BB83AE6E69A1}" sibTransId="{7AAE49DD-936F-4146-8B9F-C57878A9DDF8}"/>
    <dgm:cxn modelId="{40410FB2-9339-46B2-9636-4B78BAA6A2B2}" srcId="{6B00C78D-884D-4B2E-A03A-5F29250439D6}" destId="{071B8764-4366-47AA-B8B9-D2FDB110AAF9}" srcOrd="0" destOrd="0" parTransId="{59793F75-FC46-43D3-BF12-20FE4293F800}" sibTransId="{06A558A0-34D2-4234-ABAB-769D29FB3041}"/>
    <dgm:cxn modelId="{D34FA8B4-B81A-42FA-8F2A-398969D872DB}" srcId="{615D4020-07AC-4095-8B96-8874F97AA813}" destId="{6C3E6EE4-4D99-4D74-BAD4-52F8AE52112D}" srcOrd="2" destOrd="0" parTransId="{D3521A2B-B086-4242-A0C7-8CE805D07217}" sibTransId="{4A5E91B1-D680-405D-9CE8-9ED3BF94A898}"/>
    <dgm:cxn modelId="{BFBF50B6-C19F-40FD-A09B-41F59C9BD5F6}" type="presOf" srcId="{0A479B74-AB0A-4C7D-A1B8-E733F8DA6090}" destId="{1DB16BC8-6837-443E-B51F-BDB70EFA2AB6}" srcOrd="0" destOrd="0" presId="urn:microsoft.com/office/officeart/2005/8/layout/hierarchy5"/>
    <dgm:cxn modelId="{BC9F06B9-4D08-42DD-986F-2A3C152B0667}" srcId="{615D4020-07AC-4095-8B96-8874F97AA813}" destId="{2C7A1767-C19D-479C-BE75-2D617863EFC4}" srcOrd="4" destOrd="0" parTransId="{2D577F40-AA37-49B7-BA90-1D1C6ECEEBA2}" sibTransId="{9062D421-F534-41EE-879A-41F7343FD8CD}"/>
    <dgm:cxn modelId="{5E1790BA-F622-4BA1-874F-35E4E3A90CD3}" type="presOf" srcId="{C4474436-5AE0-4D5D-B7AF-92DB61E4C6CA}" destId="{ECC36BF7-5003-41E7-906E-5ECEAE124926}" srcOrd="0" destOrd="0" presId="urn:microsoft.com/office/officeart/2005/8/layout/hierarchy5"/>
    <dgm:cxn modelId="{C9502AC0-7537-4650-8E23-492F992A57DD}" type="presOf" srcId="{0A479B74-AB0A-4C7D-A1B8-E733F8DA6090}" destId="{F71EFAA5-4E22-461D-AE62-2F234B91BDE7}" srcOrd="1" destOrd="0" presId="urn:microsoft.com/office/officeart/2005/8/layout/hierarchy5"/>
    <dgm:cxn modelId="{D54641C6-C170-4795-AB04-5CEA810F835C}" type="presOf" srcId="{C0B0B9C3-EB3C-4521-A268-EDF14EDDC6E4}" destId="{0FEFD3AB-0D6D-419B-9184-81BC375A2768}" srcOrd="1" destOrd="0" presId="urn:microsoft.com/office/officeart/2005/8/layout/hierarchy5"/>
    <dgm:cxn modelId="{219321C7-43D7-4499-A6DE-63355B6E0956}" type="presOf" srcId="{F24BA849-CEEC-4C95-BE64-25C4CD5E3476}" destId="{C5E69A73-DE03-4CDC-A1F1-08BA5803E435}" srcOrd="0" destOrd="0" presId="urn:microsoft.com/office/officeart/2005/8/layout/hierarchy5"/>
    <dgm:cxn modelId="{4A0DC7CD-51FA-4F1F-B906-A5B6CB8F6277}" srcId="{14EDDDF9-9A32-47CD-8CE3-5A358228D6E3}" destId="{C58A75E3-0812-40BA-94C6-498D9F515962}" srcOrd="0" destOrd="0" parTransId="{E097DA1A-D221-49E0-9864-A63F77511CBF}" sibTransId="{70855815-4B4C-4E00-8BD0-CA521FAC2C01}"/>
    <dgm:cxn modelId="{87DBF4CE-0AEA-4812-9E9B-3BC0BA7D71CC}" type="presOf" srcId="{2413E750-5CD5-4FC8-8322-5A5AC93B3249}" destId="{F4D0AAC7-E097-4C74-9C2F-22D74F37627E}" srcOrd="0" destOrd="0" presId="urn:microsoft.com/office/officeart/2005/8/layout/hierarchy5"/>
    <dgm:cxn modelId="{B36F76CF-39DB-4632-87A9-DC73DC142F2F}" srcId="{615D4020-07AC-4095-8B96-8874F97AA813}" destId="{0768EA62-8BD3-48D1-916E-348D0DCC03F0}" srcOrd="0" destOrd="0" parTransId="{9B6D711E-59C8-416A-AE4A-374EBAE406D3}" sibTransId="{7255AEAE-0ADC-46D1-BE9A-279E8D79597B}"/>
    <dgm:cxn modelId="{18D73AD0-451F-4498-83FC-E1216FF68A8F}" type="presOf" srcId="{E097DA1A-D221-49E0-9864-A63F77511CBF}" destId="{98345CED-34C8-47DB-9B7E-AFD8C629AF25}" srcOrd="0" destOrd="0" presId="urn:microsoft.com/office/officeart/2005/8/layout/hierarchy5"/>
    <dgm:cxn modelId="{B16FDBD2-F21A-4E56-80A2-D9BF7B0E0CA6}" srcId="{FE57BDEF-C615-469F-AF62-0141BD784DE6}" destId="{14EDDDF9-9A32-47CD-8CE3-5A358228D6E3}" srcOrd="0" destOrd="0" parTransId="{3DB385D8-EF62-457F-83C4-C40D5962A3E3}" sibTransId="{468DEF76-0FB0-4316-A923-14242513BFB2}"/>
    <dgm:cxn modelId="{1F304BE3-C7E6-48E5-A2DC-EDB18DB7C223}" type="presOf" srcId="{C4474436-5AE0-4D5D-B7AF-92DB61E4C6CA}" destId="{328B0AEC-02E4-4E63-BA8D-8297B3EAB4EC}" srcOrd="1" destOrd="0" presId="urn:microsoft.com/office/officeart/2005/8/layout/hierarchy5"/>
    <dgm:cxn modelId="{8A5BD1E3-E225-4A13-BE38-65EF4BE3E746}" srcId="{71D81C75-F264-4301-A5B6-1BE2A3791843}" destId="{2413E750-5CD5-4FC8-8322-5A5AC93B3249}" srcOrd="0" destOrd="0" parTransId="{3281FDB1-8C09-4333-A27E-D160C3BAEE5D}" sibTransId="{F9B23FEB-8D59-4B9C-81C8-10D3FC0506E8}"/>
    <dgm:cxn modelId="{B12AB4E5-ED63-49DD-8606-3F1B923B1209}" type="presOf" srcId="{4C5A87E8-AB94-4383-BFF8-89A8B4D7407A}" destId="{28992451-C708-4E83-B546-9F460890C219}" srcOrd="1" destOrd="0" presId="urn:microsoft.com/office/officeart/2005/8/layout/hierarchy5"/>
    <dgm:cxn modelId="{7A6289EC-0424-4D7B-95AE-A47C40B4C70D}" type="presOf" srcId="{3281FDB1-8C09-4333-A27E-D160C3BAEE5D}" destId="{C0B9D2A7-E456-44E0-82F8-E34E893EDBA1}" srcOrd="0" destOrd="0" presId="urn:microsoft.com/office/officeart/2005/8/layout/hierarchy5"/>
    <dgm:cxn modelId="{949E7AEE-430D-4C82-8E45-D015305A362C}" type="presOf" srcId="{4C5A87E8-AB94-4383-BFF8-89A8B4D7407A}" destId="{A956A67D-9A55-46C6-A8FC-625513C04507}" srcOrd="0" destOrd="0" presId="urn:microsoft.com/office/officeart/2005/8/layout/hierarchy5"/>
    <dgm:cxn modelId="{2B7084F8-77C3-4181-88B5-97F86B3DAD56}" srcId="{0768EA62-8BD3-48D1-916E-348D0DCC03F0}" destId="{3A7AC0A6-A16A-451D-B74B-FC72AD36E37B}" srcOrd="2" destOrd="0" parTransId="{C2BB124D-87CA-4F5F-96C9-2DE18F2AD91A}" sibTransId="{FE8A694D-9469-413F-8BB6-81AC557CDA3D}"/>
    <dgm:cxn modelId="{31BA65FD-7211-4DBD-A9ED-7292556F295D}" type="presOf" srcId="{0811FD97-AA46-489B-B80D-88B265360FC7}" destId="{892BCA9F-9324-4F9E-8F7A-E0E5D1A3E3A7}" srcOrd="0" destOrd="0" presId="urn:microsoft.com/office/officeart/2005/8/layout/hierarchy5"/>
    <dgm:cxn modelId="{2F1FBEFF-84DE-44C3-A491-0AFD2035E46D}" type="presOf" srcId="{59793F75-FC46-43D3-BF12-20FE4293F800}" destId="{551469E4-CAE7-4708-8B70-91BEB6E01F70}" srcOrd="0" destOrd="0" presId="urn:microsoft.com/office/officeart/2005/8/layout/hierarchy5"/>
    <dgm:cxn modelId="{D7D9CAF1-A397-4162-9B84-1DA80D61E145}" type="presParOf" srcId="{198E8B21-16A7-4197-A5DE-7693F2CE7222}" destId="{DEE2875B-0CEB-4D69-8515-7E35ECF4E8F2}" srcOrd="0" destOrd="0" presId="urn:microsoft.com/office/officeart/2005/8/layout/hierarchy5"/>
    <dgm:cxn modelId="{5FFD2829-11CF-45FC-B19F-636CDC63F643}" type="presParOf" srcId="{DEE2875B-0CEB-4D69-8515-7E35ECF4E8F2}" destId="{612D3EE3-0AE3-4D01-9DA8-F7B4CE2EFD42}" srcOrd="0" destOrd="0" presId="urn:microsoft.com/office/officeart/2005/8/layout/hierarchy5"/>
    <dgm:cxn modelId="{4533A4DA-DD7F-4F28-BCF6-3170C70C5A95}" type="presParOf" srcId="{DEE2875B-0CEB-4D69-8515-7E35ECF4E8F2}" destId="{3F5CB831-B205-4ED8-AF8C-F8A17BB96886}" srcOrd="1" destOrd="0" presId="urn:microsoft.com/office/officeart/2005/8/layout/hierarchy5"/>
    <dgm:cxn modelId="{24125DAE-0183-4F2B-B06F-BDDEA2E0F75F}" type="presParOf" srcId="{3F5CB831-B205-4ED8-AF8C-F8A17BB96886}" destId="{52BE82AA-70C9-40F1-8A32-1ACC9EE2CF33}" srcOrd="0" destOrd="0" presId="urn:microsoft.com/office/officeart/2005/8/layout/hierarchy5"/>
    <dgm:cxn modelId="{C24FCB88-D1AA-41FB-B721-4FB26BB0D993}" type="presParOf" srcId="{52BE82AA-70C9-40F1-8A32-1ACC9EE2CF33}" destId="{701425BF-F091-4358-8E60-6BD210F57335}" srcOrd="0" destOrd="0" presId="urn:microsoft.com/office/officeart/2005/8/layout/hierarchy5"/>
    <dgm:cxn modelId="{EA6303DC-42EF-4615-993B-596220222AD8}" type="presParOf" srcId="{52BE82AA-70C9-40F1-8A32-1ACC9EE2CF33}" destId="{3A3451D0-DE18-4230-8BB1-F1C7EC4D25D0}" srcOrd="1" destOrd="0" presId="urn:microsoft.com/office/officeart/2005/8/layout/hierarchy5"/>
    <dgm:cxn modelId="{6E29F4EB-4F5F-4963-BE3A-EDE36E9939B2}" type="presParOf" srcId="{3A3451D0-DE18-4230-8BB1-F1C7EC4D25D0}" destId="{892BCA9F-9324-4F9E-8F7A-E0E5D1A3E3A7}" srcOrd="0" destOrd="0" presId="urn:microsoft.com/office/officeart/2005/8/layout/hierarchy5"/>
    <dgm:cxn modelId="{25ED139B-A8DC-4269-971E-077ED1A105E2}" type="presParOf" srcId="{892BCA9F-9324-4F9E-8F7A-E0E5D1A3E3A7}" destId="{A2AFB93A-1055-4775-8C3A-ABB9BF5EA8E2}" srcOrd="0" destOrd="0" presId="urn:microsoft.com/office/officeart/2005/8/layout/hierarchy5"/>
    <dgm:cxn modelId="{BE1E851E-6401-45F2-B1A0-7C2EDFAB4E0D}" type="presParOf" srcId="{3A3451D0-DE18-4230-8BB1-F1C7EC4D25D0}" destId="{6921E6EE-8ABB-404F-A214-CAE531714235}" srcOrd="1" destOrd="0" presId="urn:microsoft.com/office/officeart/2005/8/layout/hierarchy5"/>
    <dgm:cxn modelId="{546CDFBA-4ED7-4E86-ACE7-B9077318EB4E}" type="presParOf" srcId="{6921E6EE-8ABB-404F-A214-CAE531714235}" destId="{C5E69A73-DE03-4CDC-A1F1-08BA5803E435}" srcOrd="0" destOrd="0" presId="urn:microsoft.com/office/officeart/2005/8/layout/hierarchy5"/>
    <dgm:cxn modelId="{92069FBE-0926-455D-B2E9-9C69ACEB18ED}" type="presParOf" srcId="{6921E6EE-8ABB-404F-A214-CAE531714235}" destId="{C0BE7CB0-F48E-4A74-B532-1EAE66FE9DFF}" srcOrd="1" destOrd="0" presId="urn:microsoft.com/office/officeart/2005/8/layout/hierarchy5"/>
    <dgm:cxn modelId="{8E38C55C-130B-4532-A326-96A57DE31EA8}" type="presParOf" srcId="{C0BE7CB0-F48E-4A74-B532-1EAE66FE9DFF}" destId="{1DB16BC8-6837-443E-B51F-BDB70EFA2AB6}" srcOrd="0" destOrd="0" presId="urn:microsoft.com/office/officeart/2005/8/layout/hierarchy5"/>
    <dgm:cxn modelId="{016856C8-E797-4C08-9126-7DEE8E898448}" type="presParOf" srcId="{1DB16BC8-6837-443E-B51F-BDB70EFA2AB6}" destId="{F71EFAA5-4E22-461D-AE62-2F234B91BDE7}" srcOrd="0" destOrd="0" presId="urn:microsoft.com/office/officeart/2005/8/layout/hierarchy5"/>
    <dgm:cxn modelId="{0BCD3A08-0C51-47FD-9D8B-E9DBC8FD2523}" type="presParOf" srcId="{C0BE7CB0-F48E-4A74-B532-1EAE66FE9DFF}" destId="{4A38E0C2-897D-416E-8EA4-F779DE2330F4}" srcOrd="1" destOrd="0" presId="urn:microsoft.com/office/officeart/2005/8/layout/hierarchy5"/>
    <dgm:cxn modelId="{7E05FDF5-8791-4283-9441-DBE6459B0E9D}" type="presParOf" srcId="{4A38E0C2-897D-416E-8EA4-F779DE2330F4}" destId="{2FA5C628-B771-4ABE-9ABF-07D7F9C20D05}" srcOrd="0" destOrd="0" presId="urn:microsoft.com/office/officeart/2005/8/layout/hierarchy5"/>
    <dgm:cxn modelId="{C3324841-2E0D-4F2B-8425-6E26375C980D}" type="presParOf" srcId="{4A38E0C2-897D-416E-8EA4-F779DE2330F4}" destId="{2A4292C7-43F3-4AD8-865F-A5AAAC12D27F}" srcOrd="1" destOrd="0" presId="urn:microsoft.com/office/officeart/2005/8/layout/hierarchy5"/>
    <dgm:cxn modelId="{60EAEF60-A405-42C6-BA88-BF0467174E0F}" type="presParOf" srcId="{2A4292C7-43F3-4AD8-865F-A5AAAC12D27F}" destId="{C0B9D2A7-E456-44E0-82F8-E34E893EDBA1}" srcOrd="0" destOrd="0" presId="urn:microsoft.com/office/officeart/2005/8/layout/hierarchy5"/>
    <dgm:cxn modelId="{670A9D8E-87A3-4FFB-BFA6-20D71127F18A}" type="presParOf" srcId="{C0B9D2A7-E456-44E0-82F8-E34E893EDBA1}" destId="{1747E818-10E3-49D6-B158-22EBF9C4C3A1}" srcOrd="0" destOrd="0" presId="urn:microsoft.com/office/officeart/2005/8/layout/hierarchy5"/>
    <dgm:cxn modelId="{51246C57-B4F8-4507-8B3A-AC9AE56E2B34}" type="presParOf" srcId="{2A4292C7-43F3-4AD8-865F-A5AAAC12D27F}" destId="{24C2FEE6-09C0-42A4-AB2F-51C16D8CD4FC}" srcOrd="1" destOrd="0" presId="urn:microsoft.com/office/officeart/2005/8/layout/hierarchy5"/>
    <dgm:cxn modelId="{E11150CE-7016-4764-9AD1-644D084386EC}" type="presParOf" srcId="{24C2FEE6-09C0-42A4-AB2F-51C16D8CD4FC}" destId="{F4D0AAC7-E097-4C74-9C2F-22D74F37627E}" srcOrd="0" destOrd="0" presId="urn:microsoft.com/office/officeart/2005/8/layout/hierarchy5"/>
    <dgm:cxn modelId="{41501C0A-3AA2-4662-85EA-C0CF22FA6572}" type="presParOf" srcId="{24C2FEE6-09C0-42A4-AB2F-51C16D8CD4FC}" destId="{97BFF33F-5E50-42ED-A211-3BAAADEE14D9}" srcOrd="1" destOrd="0" presId="urn:microsoft.com/office/officeart/2005/8/layout/hierarchy5"/>
    <dgm:cxn modelId="{3BA1A88B-0D5D-49A2-A246-3E5161ED9F53}" type="presParOf" srcId="{C0BE7CB0-F48E-4A74-B532-1EAE66FE9DFF}" destId="{A956A67D-9A55-46C6-A8FC-625513C04507}" srcOrd="2" destOrd="0" presId="urn:microsoft.com/office/officeart/2005/8/layout/hierarchy5"/>
    <dgm:cxn modelId="{0C7C6E76-AAA2-4F82-A679-A69735438D3D}" type="presParOf" srcId="{A956A67D-9A55-46C6-A8FC-625513C04507}" destId="{28992451-C708-4E83-B546-9F460890C219}" srcOrd="0" destOrd="0" presId="urn:microsoft.com/office/officeart/2005/8/layout/hierarchy5"/>
    <dgm:cxn modelId="{A03B132F-2213-4623-8D4E-CE7E08E3088F}" type="presParOf" srcId="{C0BE7CB0-F48E-4A74-B532-1EAE66FE9DFF}" destId="{AB76433E-3313-4E25-AB40-49B80C2889DC}" srcOrd="3" destOrd="0" presId="urn:microsoft.com/office/officeart/2005/8/layout/hierarchy5"/>
    <dgm:cxn modelId="{EFB9C12A-C842-470F-98F6-4C3DBB224B27}" type="presParOf" srcId="{AB76433E-3313-4E25-AB40-49B80C2889DC}" destId="{D61D5862-02E7-48DB-B41A-27117ABDC93E}" srcOrd="0" destOrd="0" presId="urn:microsoft.com/office/officeart/2005/8/layout/hierarchy5"/>
    <dgm:cxn modelId="{CF336E0A-7EF7-4286-9562-73807E8C03D6}" type="presParOf" srcId="{AB76433E-3313-4E25-AB40-49B80C2889DC}" destId="{129D9DE1-016D-4CF6-A149-3DE7FE2360EB}" srcOrd="1" destOrd="0" presId="urn:microsoft.com/office/officeart/2005/8/layout/hierarchy5"/>
    <dgm:cxn modelId="{7ACE4F01-E4DF-4AC7-AC64-348C11701F26}" type="presParOf" srcId="{129D9DE1-016D-4CF6-A149-3DE7FE2360EB}" destId="{ECC36BF7-5003-41E7-906E-5ECEAE124926}" srcOrd="0" destOrd="0" presId="urn:microsoft.com/office/officeart/2005/8/layout/hierarchy5"/>
    <dgm:cxn modelId="{6DAC2B56-2EF3-4614-AD07-0D56589B9D46}" type="presParOf" srcId="{ECC36BF7-5003-41E7-906E-5ECEAE124926}" destId="{328B0AEC-02E4-4E63-BA8D-8297B3EAB4EC}" srcOrd="0" destOrd="0" presId="urn:microsoft.com/office/officeart/2005/8/layout/hierarchy5"/>
    <dgm:cxn modelId="{8C85AFEC-10E8-4AC5-882D-C31FA1199CB8}" type="presParOf" srcId="{129D9DE1-016D-4CF6-A149-3DE7FE2360EB}" destId="{29E782BA-A028-4E79-9609-AFB3758057BB}" srcOrd="1" destOrd="0" presId="urn:microsoft.com/office/officeart/2005/8/layout/hierarchy5"/>
    <dgm:cxn modelId="{E4E8B953-1C94-46D2-A3E7-5D8A29FE59FE}" type="presParOf" srcId="{29E782BA-A028-4E79-9609-AFB3758057BB}" destId="{7791ABCC-3030-4B3E-B323-F8AA5506434B}" srcOrd="0" destOrd="0" presId="urn:microsoft.com/office/officeart/2005/8/layout/hierarchy5"/>
    <dgm:cxn modelId="{A2E2727F-97B1-482F-9BFB-909BA4D40411}" type="presParOf" srcId="{29E782BA-A028-4E79-9609-AFB3758057BB}" destId="{592D8159-4757-4B18-9C08-0759F37365CB}" srcOrd="1" destOrd="0" presId="urn:microsoft.com/office/officeart/2005/8/layout/hierarchy5"/>
    <dgm:cxn modelId="{98E113AF-1DAE-426B-B528-4DAE218B452C}" type="presParOf" srcId="{3A3451D0-DE18-4230-8BB1-F1C7EC4D25D0}" destId="{E5C2FEF1-05EA-4E0C-9E8A-F168D37D7292}" srcOrd="2" destOrd="0" presId="urn:microsoft.com/office/officeart/2005/8/layout/hierarchy5"/>
    <dgm:cxn modelId="{F4477532-0A5E-4364-8679-503B92362031}" type="presParOf" srcId="{E5C2FEF1-05EA-4E0C-9E8A-F168D37D7292}" destId="{C93CF6A8-F019-4CA3-A6D5-229A6AD0BCD6}" srcOrd="0" destOrd="0" presId="urn:microsoft.com/office/officeart/2005/8/layout/hierarchy5"/>
    <dgm:cxn modelId="{02A68B80-636D-4434-B73B-1837AD8FAE59}" type="presParOf" srcId="{3A3451D0-DE18-4230-8BB1-F1C7EC4D25D0}" destId="{49D8C0CD-B8E6-480E-BE5E-AA7CEFE8B027}" srcOrd="3" destOrd="0" presId="urn:microsoft.com/office/officeart/2005/8/layout/hierarchy5"/>
    <dgm:cxn modelId="{37553D89-52EF-47CA-B65D-D3C010524BE7}" type="presParOf" srcId="{49D8C0CD-B8E6-480E-BE5E-AA7CEFE8B027}" destId="{01C090BB-4836-447A-9969-40CCBF38E213}" srcOrd="0" destOrd="0" presId="urn:microsoft.com/office/officeart/2005/8/layout/hierarchy5"/>
    <dgm:cxn modelId="{26C276BD-F5BF-480D-AF14-686656759AB8}" type="presParOf" srcId="{49D8C0CD-B8E6-480E-BE5E-AA7CEFE8B027}" destId="{0400A7F7-D8A9-42AB-B94F-EFBFCCA5F681}" srcOrd="1" destOrd="0" presId="urn:microsoft.com/office/officeart/2005/8/layout/hierarchy5"/>
    <dgm:cxn modelId="{562C8098-82C9-4FA6-8F20-35D449BF62B0}" type="presParOf" srcId="{0400A7F7-D8A9-42AB-B94F-EFBFCCA5F681}" destId="{F2969AB3-DAB6-445A-90D1-3AA65FBB269B}" srcOrd="0" destOrd="0" presId="urn:microsoft.com/office/officeart/2005/8/layout/hierarchy5"/>
    <dgm:cxn modelId="{2E7DAAA3-6614-4DFC-8968-3928EB320654}" type="presParOf" srcId="{F2969AB3-DAB6-445A-90D1-3AA65FBB269B}" destId="{23F2FB40-9CFF-4D5C-A28C-512EFE1A3B0B}" srcOrd="0" destOrd="0" presId="urn:microsoft.com/office/officeart/2005/8/layout/hierarchy5"/>
    <dgm:cxn modelId="{A54E390F-C492-46B1-B0F2-D5ADF6DD9B99}" type="presParOf" srcId="{0400A7F7-D8A9-42AB-B94F-EFBFCCA5F681}" destId="{4435CED5-FCCC-4507-99D2-0897DFF20E61}" srcOrd="1" destOrd="0" presId="urn:microsoft.com/office/officeart/2005/8/layout/hierarchy5"/>
    <dgm:cxn modelId="{FA64F798-5BD0-4071-ABBD-223B69E7A67B}" type="presParOf" srcId="{4435CED5-FCCC-4507-99D2-0897DFF20E61}" destId="{3D1FC5CA-7775-4BD7-BFEF-BF250C1D61EE}" srcOrd="0" destOrd="0" presId="urn:microsoft.com/office/officeart/2005/8/layout/hierarchy5"/>
    <dgm:cxn modelId="{97031D28-6DEA-4920-8E6F-225EAA056D2E}" type="presParOf" srcId="{4435CED5-FCCC-4507-99D2-0897DFF20E61}" destId="{3E3C1DA9-C4AA-4B21-A903-7D8E068FBE09}" srcOrd="1" destOrd="0" presId="urn:microsoft.com/office/officeart/2005/8/layout/hierarchy5"/>
    <dgm:cxn modelId="{B15E99D7-DC49-4C84-AA42-3C1142C124AD}" type="presParOf" srcId="{3E3C1DA9-C4AA-4B21-A903-7D8E068FBE09}" destId="{98345CED-34C8-47DB-9B7E-AFD8C629AF25}" srcOrd="0" destOrd="0" presId="urn:microsoft.com/office/officeart/2005/8/layout/hierarchy5"/>
    <dgm:cxn modelId="{EB94B5DC-8A02-4CAB-A944-3D1B4D23AC67}" type="presParOf" srcId="{98345CED-34C8-47DB-9B7E-AFD8C629AF25}" destId="{AB80AED3-B4DF-41DF-A482-1859CA3D99BB}" srcOrd="0" destOrd="0" presId="urn:microsoft.com/office/officeart/2005/8/layout/hierarchy5"/>
    <dgm:cxn modelId="{B0238E61-4F2E-4FF9-ADF1-DF4247829B8A}" type="presParOf" srcId="{3E3C1DA9-C4AA-4B21-A903-7D8E068FBE09}" destId="{D58C8392-980C-4507-8BCC-B78F539A53B9}" srcOrd="1" destOrd="0" presId="urn:microsoft.com/office/officeart/2005/8/layout/hierarchy5"/>
    <dgm:cxn modelId="{6191CA5A-CA93-4677-BF54-B27BEE7C8EBA}" type="presParOf" srcId="{D58C8392-980C-4507-8BCC-B78F539A53B9}" destId="{883D5810-CCC1-455F-B624-BE9B896FDA9D}" srcOrd="0" destOrd="0" presId="urn:microsoft.com/office/officeart/2005/8/layout/hierarchy5"/>
    <dgm:cxn modelId="{ABDD4D33-CFD6-48E2-A1AA-3AF41568F988}" type="presParOf" srcId="{D58C8392-980C-4507-8BCC-B78F539A53B9}" destId="{08D1F33D-4107-4F31-A653-84C46D84C689}" srcOrd="1" destOrd="0" presId="urn:microsoft.com/office/officeart/2005/8/layout/hierarchy5"/>
    <dgm:cxn modelId="{0CE50575-00AF-425A-8647-D4810C006FB4}" type="presParOf" srcId="{0400A7F7-D8A9-42AB-B94F-EFBFCCA5F681}" destId="{B5731D8E-E2C1-4238-A8E7-59E45CA70278}" srcOrd="2" destOrd="0" presId="urn:microsoft.com/office/officeart/2005/8/layout/hierarchy5"/>
    <dgm:cxn modelId="{DDFE2219-6356-4CFD-9201-71D11F0D03F8}" type="presParOf" srcId="{B5731D8E-E2C1-4238-A8E7-59E45CA70278}" destId="{8BC81D6A-ABD3-4B48-AD6E-7F87F5222DB6}" srcOrd="0" destOrd="0" presId="urn:microsoft.com/office/officeart/2005/8/layout/hierarchy5"/>
    <dgm:cxn modelId="{E27DF74B-CDD7-404A-B6B6-CC20B2D05870}" type="presParOf" srcId="{0400A7F7-D8A9-42AB-B94F-EFBFCCA5F681}" destId="{DD53EA5F-48A0-4B83-964F-DFDDE34C4B79}" srcOrd="3" destOrd="0" presId="urn:microsoft.com/office/officeart/2005/8/layout/hierarchy5"/>
    <dgm:cxn modelId="{A14DF8C9-4CBB-4B58-A14C-175BE4AA6EBF}" type="presParOf" srcId="{DD53EA5F-48A0-4B83-964F-DFDDE34C4B79}" destId="{993CAFF8-08FD-4B73-BA00-9BE9A4329CA6}" srcOrd="0" destOrd="0" presId="urn:microsoft.com/office/officeart/2005/8/layout/hierarchy5"/>
    <dgm:cxn modelId="{91BF973A-715C-4DF2-89A9-6C3A797460F9}" type="presParOf" srcId="{DD53EA5F-48A0-4B83-964F-DFDDE34C4B79}" destId="{2DF3E698-5D5C-4FD7-A055-CF2681CC12EC}" srcOrd="1" destOrd="0" presId="urn:microsoft.com/office/officeart/2005/8/layout/hierarchy5"/>
    <dgm:cxn modelId="{4F63589A-1024-4FBA-9261-2B7D40D63DB1}" type="presParOf" srcId="{2DF3E698-5D5C-4FD7-A055-CF2681CC12EC}" destId="{6BF4C5A3-D992-446D-BC7D-1C80FE3C1DFB}" srcOrd="0" destOrd="0" presId="urn:microsoft.com/office/officeart/2005/8/layout/hierarchy5"/>
    <dgm:cxn modelId="{AEEAA875-05EF-4B59-9780-595AF66A368C}" type="presParOf" srcId="{6BF4C5A3-D992-446D-BC7D-1C80FE3C1DFB}" destId="{BB7D4B89-884A-455D-A536-505322B257AC}" srcOrd="0" destOrd="0" presId="urn:microsoft.com/office/officeart/2005/8/layout/hierarchy5"/>
    <dgm:cxn modelId="{B7CDD494-2EEA-4821-826E-9B4CB9CC48C0}" type="presParOf" srcId="{2DF3E698-5D5C-4FD7-A055-CF2681CC12EC}" destId="{88168737-3C75-4CF0-8707-33780FCF5684}" srcOrd="1" destOrd="0" presId="urn:microsoft.com/office/officeart/2005/8/layout/hierarchy5"/>
    <dgm:cxn modelId="{D8610EAA-3B2E-47C5-8AD5-BF26D2F71850}" type="presParOf" srcId="{88168737-3C75-4CF0-8707-33780FCF5684}" destId="{40DC2814-39D4-4600-A4E0-96CDFE94FA73}" srcOrd="0" destOrd="0" presId="urn:microsoft.com/office/officeart/2005/8/layout/hierarchy5"/>
    <dgm:cxn modelId="{60A48CA2-D871-4C12-9220-77EE75F99971}" type="presParOf" srcId="{88168737-3C75-4CF0-8707-33780FCF5684}" destId="{CE6A1FCB-1FF6-4E57-B99D-B247AA914BEE}" srcOrd="1" destOrd="0" presId="urn:microsoft.com/office/officeart/2005/8/layout/hierarchy5"/>
    <dgm:cxn modelId="{AACF1B6E-B134-4A56-BC84-2518CC1245D2}" type="presParOf" srcId="{3A3451D0-DE18-4230-8BB1-F1C7EC4D25D0}" destId="{E7550685-33B5-4AE1-9FFC-7BBF5489120A}" srcOrd="4" destOrd="0" presId="urn:microsoft.com/office/officeart/2005/8/layout/hierarchy5"/>
    <dgm:cxn modelId="{424562C3-B334-4726-AEF9-3858F93B8CF0}" type="presParOf" srcId="{E7550685-33B5-4AE1-9FFC-7BBF5489120A}" destId="{B3574EE8-4A4E-457B-BA0B-A382464CA9B2}" srcOrd="0" destOrd="0" presId="urn:microsoft.com/office/officeart/2005/8/layout/hierarchy5"/>
    <dgm:cxn modelId="{F10EA473-60FA-4312-A724-4148F3662AF8}" type="presParOf" srcId="{3A3451D0-DE18-4230-8BB1-F1C7EC4D25D0}" destId="{6688A713-3622-4FC7-85D4-1FB247A242F7}" srcOrd="5" destOrd="0" presId="urn:microsoft.com/office/officeart/2005/8/layout/hierarchy5"/>
    <dgm:cxn modelId="{14D972A1-5289-4792-BB67-5F8856D92AB1}" type="presParOf" srcId="{6688A713-3622-4FC7-85D4-1FB247A242F7}" destId="{9A948E74-4E9F-4DE5-80BE-1392AE39086F}" srcOrd="0" destOrd="0" presId="urn:microsoft.com/office/officeart/2005/8/layout/hierarchy5"/>
    <dgm:cxn modelId="{29AD028F-823E-4E1C-85D1-EFAADDCA16A0}" type="presParOf" srcId="{6688A713-3622-4FC7-85D4-1FB247A242F7}" destId="{F01B7313-2818-420C-806D-E2BFF4BE1AFB}" srcOrd="1" destOrd="0" presId="urn:microsoft.com/office/officeart/2005/8/layout/hierarchy5"/>
    <dgm:cxn modelId="{075E3CB8-7EA1-4D1E-8502-966475C680A3}" type="presParOf" srcId="{F01B7313-2818-420C-806D-E2BFF4BE1AFB}" destId="{793B90FB-52D6-4CB5-8950-A6D17BEB513F}" srcOrd="0" destOrd="0" presId="urn:microsoft.com/office/officeart/2005/8/layout/hierarchy5"/>
    <dgm:cxn modelId="{A8C1D0F6-87D4-4E5A-AE6E-4758D10EAE43}" type="presParOf" srcId="{793B90FB-52D6-4CB5-8950-A6D17BEB513F}" destId="{0FEFD3AB-0D6D-419B-9184-81BC375A2768}" srcOrd="0" destOrd="0" presId="urn:microsoft.com/office/officeart/2005/8/layout/hierarchy5"/>
    <dgm:cxn modelId="{2D0033B5-8F74-4CE6-8567-4EB51869E0CF}" type="presParOf" srcId="{F01B7313-2818-420C-806D-E2BFF4BE1AFB}" destId="{BB8E566E-56E0-4C7D-A6FE-C90E56A45B1C}" srcOrd="1" destOrd="0" presId="urn:microsoft.com/office/officeart/2005/8/layout/hierarchy5"/>
    <dgm:cxn modelId="{0E22726A-0002-4207-BE0B-9C6F2FBE48E7}" type="presParOf" srcId="{BB8E566E-56E0-4C7D-A6FE-C90E56A45B1C}" destId="{B0E169F8-E877-4C9F-95FA-619786ACDF18}" srcOrd="0" destOrd="0" presId="urn:microsoft.com/office/officeart/2005/8/layout/hierarchy5"/>
    <dgm:cxn modelId="{B1853BAA-1840-493F-8DA3-B7CADC5A8AD9}" type="presParOf" srcId="{BB8E566E-56E0-4C7D-A6FE-C90E56A45B1C}" destId="{00024042-7960-4D9D-A174-A85CEBE36D6D}" srcOrd="1" destOrd="0" presId="urn:microsoft.com/office/officeart/2005/8/layout/hierarchy5"/>
    <dgm:cxn modelId="{923AE539-ED52-4855-A0DA-99F7287CFDA7}" type="presParOf" srcId="{00024042-7960-4D9D-A174-A85CEBE36D6D}" destId="{551469E4-CAE7-4708-8B70-91BEB6E01F70}" srcOrd="0" destOrd="0" presId="urn:microsoft.com/office/officeart/2005/8/layout/hierarchy5"/>
    <dgm:cxn modelId="{02E33872-80B7-4F1B-B7E2-0F4F98D5FA6C}" type="presParOf" srcId="{551469E4-CAE7-4708-8B70-91BEB6E01F70}" destId="{D02EA494-0833-4EB0-B4D6-681B8433F7F5}" srcOrd="0" destOrd="0" presId="urn:microsoft.com/office/officeart/2005/8/layout/hierarchy5"/>
    <dgm:cxn modelId="{62A81D0B-8CA8-438D-8840-612747AD4D6B}" type="presParOf" srcId="{00024042-7960-4D9D-A174-A85CEBE36D6D}" destId="{460FECA2-5F10-4FEA-8B71-F65FB04DBAEA}" srcOrd="1" destOrd="0" presId="urn:microsoft.com/office/officeart/2005/8/layout/hierarchy5"/>
    <dgm:cxn modelId="{A414498D-B288-480E-AC31-596BEB55A431}" type="presParOf" srcId="{460FECA2-5F10-4FEA-8B71-F65FB04DBAEA}" destId="{AFCC7F03-8554-45FC-82CE-6ECB348BEB41}" srcOrd="0" destOrd="0" presId="urn:microsoft.com/office/officeart/2005/8/layout/hierarchy5"/>
    <dgm:cxn modelId="{608CB483-7A24-4315-9F69-71165B78799B}" type="presParOf" srcId="{460FECA2-5F10-4FEA-8B71-F65FB04DBAEA}" destId="{962989F9-B54F-4FFF-BE01-91DD2A61964E}" srcOrd="1" destOrd="0" presId="urn:microsoft.com/office/officeart/2005/8/layout/hierarchy5"/>
    <dgm:cxn modelId="{5F0EBB74-4849-4C87-945F-EBE82199EC71}" type="presParOf" srcId="{198E8B21-16A7-4197-A5DE-7693F2CE7222}" destId="{3ACC744D-9A21-4CCB-AFA7-B55355EAB6D6}" srcOrd="1" destOrd="0" presId="urn:microsoft.com/office/officeart/2005/8/layout/hierarchy5"/>
    <dgm:cxn modelId="{6CDDE42F-E0C1-40EF-9D3E-746E8AE42925}" type="presParOf" srcId="{3ACC744D-9A21-4CCB-AFA7-B55355EAB6D6}" destId="{24F1DDAB-E874-4C59-B762-1F976C6C2EA5}" srcOrd="0" destOrd="0" presId="urn:microsoft.com/office/officeart/2005/8/layout/hierarchy5"/>
    <dgm:cxn modelId="{B3A2EC61-41FD-4890-90B5-3CADCDF6854F}" type="presParOf" srcId="{24F1DDAB-E874-4C59-B762-1F976C6C2EA5}" destId="{640165A7-99AA-48CB-AD89-5087655A761B}" srcOrd="0" destOrd="0" presId="urn:microsoft.com/office/officeart/2005/8/layout/hierarchy5"/>
    <dgm:cxn modelId="{D67BE48A-F049-4D84-A1A2-07C74CFD718C}" type="presParOf" srcId="{24F1DDAB-E874-4C59-B762-1F976C6C2EA5}" destId="{2476E52F-1E71-4611-8C12-CDFA06F14C3C}" srcOrd="1" destOrd="0" presId="urn:microsoft.com/office/officeart/2005/8/layout/hierarchy5"/>
    <dgm:cxn modelId="{E0DB5A78-BA5E-40C3-9081-4A4A1E73F416}" type="presParOf" srcId="{3ACC744D-9A21-4CCB-AFA7-B55355EAB6D6}" destId="{1194ED7A-0D4A-4F2B-ADFE-3007FC8DD870}" srcOrd="1" destOrd="0" presId="urn:microsoft.com/office/officeart/2005/8/layout/hierarchy5"/>
    <dgm:cxn modelId="{0B0C83C3-207C-46B0-B421-33E3A6865989}" type="presParOf" srcId="{1194ED7A-0D4A-4F2B-ADFE-3007FC8DD870}" destId="{D5A157C0-DBF7-48C0-BD7E-0B248368E505}" srcOrd="0" destOrd="0" presId="urn:microsoft.com/office/officeart/2005/8/layout/hierarchy5"/>
    <dgm:cxn modelId="{47A83773-750F-4550-BD0A-EDDAF78AA759}" type="presParOf" srcId="{3ACC744D-9A21-4CCB-AFA7-B55355EAB6D6}" destId="{31920113-9CB8-4C64-839F-99C934C730F9}" srcOrd="2" destOrd="0" presId="urn:microsoft.com/office/officeart/2005/8/layout/hierarchy5"/>
    <dgm:cxn modelId="{ABDC3081-F973-44FC-B4E0-C576CDBD0ADB}" type="presParOf" srcId="{31920113-9CB8-4C64-839F-99C934C730F9}" destId="{9DE9C735-8A1F-455C-BC20-71ED3ED752C2}" srcOrd="0" destOrd="0" presId="urn:microsoft.com/office/officeart/2005/8/layout/hierarchy5"/>
    <dgm:cxn modelId="{A64C97FB-EF91-4E9E-BEDF-C0081FAE030D}" type="presParOf" srcId="{31920113-9CB8-4C64-839F-99C934C730F9}" destId="{05F2E0E9-EFB0-4709-A702-C8B7834AAF65}" srcOrd="1" destOrd="0" presId="urn:microsoft.com/office/officeart/2005/8/layout/hierarchy5"/>
    <dgm:cxn modelId="{BA14D8E4-A81A-4974-AACA-984B4B5342C7}" type="presParOf" srcId="{3ACC744D-9A21-4CCB-AFA7-B55355EAB6D6}" destId="{0B673EAE-6046-4CB8-AC39-A93C66F3B2AA}" srcOrd="3" destOrd="0" presId="urn:microsoft.com/office/officeart/2005/8/layout/hierarchy5"/>
    <dgm:cxn modelId="{9624CF60-ADD8-4A1C-B499-0E18250AE7DF}" type="presParOf" srcId="{0B673EAE-6046-4CB8-AC39-A93C66F3B2AA}" destId="{1D2DBCE5-80C3-49B1-BE53-548D34693C98}" srcOrd="0" destOrd="0" presId="urn:microsoft.com/office/officeart/2005/8/layout/hierarchy5"/>
    <dgm:cxn modelId="{C6A36E81-EEBB-46FE-9C2F-142519F2DAB0}" type="presParOf" srcId="{3ACC744D-9A21-4CCB-AFA7-B55355EAB6D6}" destId="{4554E8D7-B50E-452B-BA0D-F00C5EA69222}" srcOrd="4" destOrd="0" presId="urn:microsoft.com/office/officeart/2005/8/layout/hierarchy5"/>
    <dgm:cxn modelId="{1AD6777A-F4AA-4FE8-817A-F807B217CCB5}" type="presParOf" srcId="{4554E8D7-B50E-452B-BA0D-F00C5EA69222}" destId="{547D84FB-B198-49A5-BC42-C915F53D0FFD}" srcOrd="0" destOrd="0" presId="urn:microsoft.com/office/officeart/2005/8/layout/hierarchy5"/>
    <dgm:cxn modelId="{1C0415E9-F436-4F1D-868E-2BEEC4C99880}" type="presParOf" srcId="{4554E8D7-B50E-452B-BA0D-F00C5EA69222}" destId="{39E2A790-7329-493D-8707-9D316B91541C}" srcOrd="1" destOrd="0" presId="urn:microsoft.com/office/officeart/2005/8/layout/hierarchy5"/>
    <dgm:cxn modelId="{E32DBEEE-3ACE-4B08-8D8C-2320094F5CCF}" type="presParOf" srcId="{3ACC744D-9A21-4CCB-AFA7-B55355EAB6D6}" destId="{9C28D536-2765-4ADA-980A-DD0677F0BD7E}" srcOrd="5" destOrd="0" presId="urn:microsoft.com/office/officeart/2005/8/layout/hierarchy5"/>
    <dgm:cxn modelId="{459F3AA4-E898-4573-BEB7-93B0E82746D3}" type="presParOf" srcId="{9C28D536-2765-4ADA-980A-DD0677F0BD7E}" destId="{6389F7BA-CBE8-4F12-8194-A263BD810492}" srcOrd="0" destOrd="0" presId="urn:microsoft.com/office/officeart/2005/8/layout/hierarchy5"/>
    <dgm:cxn modelId="{7A878E7A-98A9-4DEB-B34C-EF8F355E4ECD}" type="presParOf" srcId="{3ACC744D-9A21-4CCB-AFA7-B55355EAB6D6}" destId="{66251461-0C82-4378-A8A2-BBB36E27B006}" srcOrd="6" destOrd="0" presId="urn:microsoft.com/office/officeart/2005/8/layout/hierarchy5"/>
    <dgm:cxn modelId="{697E3F2C-9EAE-4AE5-99C0-775E8B41CABD}" type="presParOf" srcId="{66251461-0C82-4378-A8A2-BBB36E27B006}" destId="{93FA64B0-E129-48B3-B02E-A9B064A898FC}" srcOrd="0" destOrd="0" presId="urn:microsoft.com/office/officeart/2005/8/layout/hierarchy5"/>
    <dgm:cxn modelId="{06390645-722C-41E5-9686-9A6990994256}" type="presParOf" srcId="{66251461-0C82-4378-A8A2-BBB36E27B006}" destId="{125C2012-534B-48A6-BDFD-60209B26FC8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10B50D-3998-4FBD-A91D-7B09B09A93C0}" type="doc">
      <dgm:prSet loTypeId="urn:microsoft.com/office/officeart/2005/8/layout/cycle3" loCatId="cycle" qsTypeId="urn:microsoft.com/office/officeart/2005/8/quickstyle/simple1" qsCatId="simple" csTypeId="urn:microsoft.com/office/officeart/2005/8/colors/colorful4" csCatId="colorful" phldr="1"/>
      <dgm:spPr/>
    </dgm:pt>
    <dgm:pt modelId="{ECAD9F46-C0C9-4DBC-B009-D10336DB6620}">
      <dgm:prSet phldrT="[Texto]"/>
      <dgm:spPr/>
      <dgm:t>
        <a:bodyPr/>
        <a:lstStyle/>
        <a:p>
          <a:r>
            <a:rPr lang="es-ES" dirty="0"/>
            <a:t>Tratamiento de datos</a:t>
          </a:r>
        </a:p>
      </dgm:t>
    </dgm:pt>
    <dgm:pt modelId="{0C1F5A40-8BEC-401C-8A0E-B3A0E5B4AE6E}" type="parTrans" cxnId="{B694637B-4E98-4D0D-8B3D-BA5461C33310}">
      <dgm:prSet/>
      <dgm:spPr/>
      <dgm:t>
        <a:bodyPr/>
        <a:lstStyle/>
        <a:p>
          <a:endParaRPr lang="es-ES"/>
        </a:p>
      </dgm:t>
    </dgm:pt>
    <dgm:pt modelId="{721B5005-730D-4516-9A59-5B1FD7643636}" type="sibTrans" cxnId="{B694637B-4E98-4D0D-8B3D-BA5461C33310}">
      <dgm:prSet/>
      <dgm:spPr/>
      <dgm:t>
        <a:bodyPr/>
        <a:lstStyle/>
        <a:p>
          <a:endParaRPr lang="es-ES"/>
        </a:p>
      </dgm:t>
    </dgm:pt>
    <dgm:pt modelId="{E8CA49F8-AC79-4B52-8FB8-D64A8EF2A092}">
      <dgm:prSet phldrT="[Texto]"/>
      <dgm:spPr/>
      <dgm:t>
        <a:bodyPr/>
        <a:lstStyle/>
        <a:p>
          <a:r>
            <a:rPr lang="es-ES" dirty="0"/>
            <a:t>Procesado</a:t>
          </a:r>
        </a:p>
      </dgm:t>
    </dgm:pt>
    <dgm:pt modelId="{B58DFB6A-AA61-48B4-8509-CAB379F53B68}" type="parTrans" cxnId="{5A2497FE-7539-4DC4-B6FD-D264EE635992}">
      <dgm:prSet/>
      <dgm:spPr/>
      <dgm:t>
        <a:bodyPr/>
        <a:lstStyle/>
        <a:p>
          <a:endParaRPr lang="es-ES"/>
        </a:p>
      </dgm:t>
    </dgm:pt>
    <dgm:pt modelId="{C32C8FAC-E9EE-4C50-A030-341C422ED136}" type="sibTrans" cxnId="{5A2497FE-7539-4DC4-B6FD-D264EE635992}">
      <dgm:prSet/>
      <dgm:spPr/>
      <dgm:t>
        <a:bodyPr/>
        <a:lstStyle/>
        <a:p>
          <a:endParaRPr lang="es-ES"/>
        </a:p>
      </dgm:t>
    </dgm:pt>
    <dgm:pt modelId="{D518273D-CE0D-45F4-A3AA-04067821DD08}">
      <dgm:prSet phldrT="[Texto]"/>
      <dgm:spPr/>
      <dgm:t>
        <a:bodyPr/>
        <a:lstStyle/>
        <a:p>
          <a:r>
            <a:rPr lang="es-ES" dirty="0"/>
            <a:t>Modelado</a:t>
          </a:r>
        </a:p>
      </dgm:t>
    </dgm:pt>
    <dgm:pt modelId="{8C9F4C11-65A1-4A02-99D2-EFCB6177AAF8}" type="parTrans" cxnId="{F5F3FA5C-72F3-40BC-9D36-0A3EF1A14678}">
      <dgm:prSet/>
      <dgm:spPr/>
      <dgm:t>
        <a:bodyPr/>
        <a:lstStyle/>
        <a:p>
          <a:endParaRPr lang="es-ES"/>
        </a:p>
      </dgm:t>
    </dgm:pt>
    <dgm:pt modelId="{5BBA1031-FEFA-4AB2-B752-DCF47FB4E6C8}" type="sibTrans" cxnId="{F5F3FA5C-72F3-40BC-9D36-0A3EF1A14678}">
      <dgm:prSet/>
      <dgm:spPr/>
      <dgm:t>
        <a:bodyPr/>
        <a:lstStyle/>
        <a:p>
          <a:endParaRPr lang="es-ES"/>
        </a:p>
      </dgm:t>
    </dgm:pt>
    <dgm:pt modelId="{7B009A7F-DD3B-4A0A-8976-41FC8F36799F}">
      <dgm:prSet phldrT="[Texto]"/>
      <dgm:spPr/>
      <dgm:t>
        <a:bodyPr/>
        <a:lstStyle/>
        <a:p>
          <a:r>
            <a:rPr lang="es-ES" dirty="0"/>
            <a:t>Resultado</a:t>
          </a:r>
        </a:p>
      </dgm:t>
    </dgm:pt>
    <dgm:pt modelId="{D1CF3849-9B74-4BE5-BB15-180624111D00}" type="parTrans" cxnId="{DC7E17DC-3C02-41E7-AC9D-7E2017799331}">
      <dgm:prSet/>
      <dgm:spPr/>
      <dgm:t>
        <a:bodyPr/>
        <a:lstStyle/>
        <a:p>
          <a:endParaRPr lang="es-ES"/>
        </a:p>
      </dgm:t>
    </dgm:pt>
    <dgm:pt modelId="{BB3E737E-8076-4043-8121-85D0F525D4B8}" type="sibTrans" cxnId="{DC7E17DC-3C02-41E7-AC9D-7E2017799331}">
      <dgm:prSet/>
      <dgm:spPr/>
      <dgm:t>
        <a:bodyPr/>
        <a:lstStyle/>
        <a:p>
          <a:endParaRPr lang="es-ES"/>
        </a:p>
      </dgm:t>
    </dgm:pt>
    <dgm:pt modelId="{B70BB540-81BF-4718-A397-1814B3CD21C1}">
      <dgm:prSet phldrT="[Texto]"/>
      <dgm:spPr/>
      <dgm:t>
        <a:bodyPr/>
        <a:lstStyle/>
        <a:p>
          <a:r>
            <a:rPr lang="es-ES" dirty="0"/>
            <a:t>Conocimientos</a:t>
          </a:r>
        </a:p>
      </dgm:t>
    </dgm:pt>
    <dgm:pt modelId="{200CAB48-EE95-4B97-A55E-57220607BA47}" type="parTrans" cxnId="{88273B38-FB97-49E7-A7DB-A1BC5C1D88BD}">
      <dgm:prSet/>
      <dgm:spPr/>
      <dgm:t>
        <a:bodyPr/>
        <a:lstStyle/>
        <a:p>
          <a:endParaRPr lang="es-ES"/>
        </a:p>
      </dgm:t>
    </dgm:pt>
    <dgm:pt modelId="{A4756657-04EB-42BB-83EC-9DB03DE80847}" type="sibTrans" cxnId="{88273B38-FB97-49E7-A7DB-A1BC5C1D88BD}">
      <dgm:prSet/>
      <dgm:spPr/>
      <dgm:t>
        <a:bodyPr/>
        <a:lstStyle/>
        <a:p>
          <a:endParaRPr lang="es-ES"/>
        </a:p>
      </dgm:t>
    </dgm:pt>
    <dgm:pt modelId="{8006442A-BF72-49DA-A813-C9C9C4CB43FC}" type="pres">
      <dgm:prSet presAssocID="{F710B50D-3998-4FBD-A91D-7B09B09A93C0}" presName="Name0" presStyleCnt="0">
        <dgm:presLayoutVars>
          <dgm:dir/>
          <dgm:resizeHandles val="exact"/>
        </dgm:presLayoutVars>
      </dgm:prSet>
      <dgm:spPr/>
    </dgm:pt>
    <dgm:pt modelId="{8D5C42C4-02F0-4503-9D88-714D8E935DC2}" type="pres">
      <dgm:prSet presAssocID="{F710B50D-3998-4FBD-A91D-7B09B09A93C0}" presName="cycle" presStyleCnt="0"/>
      <dgm:spPr/>
    </dgm:pt>
    <dgm:pt modelId="{1011D969-F7D7-4EAF-97C4-7EF83B5C49AD}" type="pres">
      <dgm:prSet presAssocID="{ECAD9F46-C0C9-4DBC-B009-D10336DB6620}" presName="nodeFirstNode" presStyleLbl="node1" presStyleIdx="0" presStyleCnt="5">
        <dgm:presLayoutVars>
          <dgm:bulletEnabled val="1"/>
        </dgm:presLayoutVars>
      </dgm:prSet>
      <dgm:spPr/>
    </dgm:pt>
    <dgm:pt modelId="{9C41D137-E094-44ED-9B7E-514D96817512}" type="pres">
      <dgm:prSet presAssocID="{721B5005-730D-4516-9A59-5B1FD7643636}" presName="sibTransFirstNode" presStyleLbl="bgShp" presStyleIdx="0" presStyleCnt="1"/>
      <dgm:spPr/>
    </dgm:pt>
    <dgm:pt modelId="{C2916544-0027-49CA-9574-827520B954F1}" type="pres">
      <dgm:prSet presAssocID="{E8CA49F8-AC79-4B52-8FB8-D64A8EF2A092}" presName="nodeFollowingNodes" presStyleLbl="node1" presStyleIdx="1" presStyleCnt="5">
        <dgm:presLayoutVars>
          <dgm:bulletEnabled val="1"/>
        </dgm:presLayoutVars>
      </dgm:prSet>
      <dgm:spPr/>
    </dgm:pt>
    <dgm:pt modelId="{6E4FA2AC-84AA-41AF-89BD-F2176F5283D4}" type="pres">
      <dgm:prSet presAssocID="{D518273D-CE0D-45F4-A3AA-04067821DD08}" presName="nodeFollowingNodes" presStyleLbl="node1" presStyleIdx="2" presStyleCnt="5">
        <dgm:presLayoutVars>
          <dgm:bulletEnabled val="1"/>
        </dgm:presLayoutVars>
      </dgm:prSet>
      <dgm:spPr/>
    </dgm:pt>
    <dgm:pt modelId="{7ACAA4DC-6F79-4D28-BD61-1B74C8A8BF82}" type="pres">
      <dgm:prSet presAssocID="{7B009A7F-DD3B-4A0A-8976-41FC8F36799F}" presName="nodeFollowingNodes" presStyleLbl="node1" presStyleIdx="3" presStyleCnt="5">
        <dgm:presLayoutVars>
          <dgm:bulletEnabled val="1"/>
        </dgm:presLayoutVars>
      </dgm:prSet>
      <dgm:spPr/>
    </dgm:pt>
    <dgm:pt modelId="{8563A62F-2666-4419-867C-29117C65FC42}" type="pres">
      <dgm:prSet presAssocID="{B70BB540-81BF-4718-A397-1814B3CD21C1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CEF97927-6C59-4A50-BDCB-25DE31BD0D95}" type="presOf" srcId="{721B5005-730D-4516-9A59-5B1FD7643636}" destId="{9C41D137-E094-44ED-9B7E-514D96817512}" srcOrd="0" destOrd="0" presId="urn:microsoft.com/office/officeart/2005/8/layout/cycle3"/>
    <dgm:cxn modelId="{88273B38-FB97-49E7-A7DB-A1BC5C1D88BD}" srcId="{F710B50D-3998-4FBD-A91D-7B09B09A93C0}" destId="{B70BB540-81BF-4718-A397-1814B3CD21C1}" srcOrd="4" destOrd="0" parTransId="{200CAB48-EE95-4B97-A55E-57220607BA47}" sibTransId="{A4756657-04EB-42BB-83EC-9DB03DE80847}"/>
    <dgm:cxn modelId="{5CD3F23C-F9FE-4080-90D1-F0C5258B1FCD}" type="presOf" srcId="{7B009A7F-DD3B-4A0A-8976-41FC8F36799F}" destId="{7ACAA4DC-6F79-4D28-BD61-1B74C8A8BF82}" srcOrd="0" destOrd="0" presId="urn:microsoft.com/office/officeart/2005/8/layout/cycle3"/>
    <dgm:cxn modelId="{F5F3FA5C-72F3-40BC-9D36-0A3EF1A14678}" srcId="{F710B50D-3998-4FBD-A91D-7B09B09A93C0}" destId="{D518273D-CE0D-45F4-A3AA-04067821DD08}" srcOrd="2" destOrd="0" parTransId="{8C9F4C11-65A1-4A02-99D2-EFCB6177AAF8}" sibTransId="{5BBA1031-FEFA-4AB2-B752-DCF47FB4E6C8}"/>
    <dgm:cxn modelId="{CB0FDD4A-CF6B-4B79-B30C-4F41058E3864}" type="presOf" srcId="{B70BB540-81BF-4718-A397-1814B3CD21C1}" destId="{8563A62F-2666-4419-867C-29117C65FC42}" srcOrd="0" destOrd="0" presId="urn:microsoft.com/office/officeart/2005/8/layout/cycle3"/>
    <dgm:cxn modelId="{85DE6B6D-B9B0-4013-94F1-9BC80E5FA69B}" type="presOf" srcId="{D518273D-CE0D-45F4-A3AA-04067821DD08}" destId="{6E4FA2AC-84AA-41AF-89BD-F2176F5283D4}" srcOrd="0" destOrd="0" presId="urn:microsoft.com/office/officeart/2005/8/layout/cycle3"/>
    <dgm:cxn modelId="{B694637B-4E98-4D0D-8B3D-BA5461C33310}" srcId="{F710B50D-3998-4FBD-A91D-7B09B09A93C0}" destId="{ECAD9F46-C0C9-4DBC-B009-D10336DB6620}" srcOrd="0" destOrd="0" parTransId="{0C1F5A40-8BEC-401C-8A0E-B3A0E5B4AE6E}" sibTransId="{721B5005-730D-4516-9A59-5B1FD7643636}"/>
    <dgm:cxn modelId="{54016A83-797B-4DCD-9253-A5D11964B68C}" type="presOf" srcId="{E8CA49F8-AC79-4B52-8FB8-D64A8EF2A092}" destId="{C2916544-0027-49CA-9574-827520B954F1}" srcOrd="0" destOrd="0" presId="urn:microsoft.com/office/officeart/2005/8/layout/cycle3"/>
    <dgm:cxn modelId="{A16915C1-851E-4449-98FB-942B7BDF5E76}" type="presOf" srcId="{F710B50D-3998-4FBD-A91D-7B09B09A93C0}" destId="{8006442A-BF72-49DA-A813-C9C9C4CB43FC}" srcOrd="0" destOrd="0" presId="urn:microsoft.com/office/officeart/2005/8/layout/cycle3"/>
    <dgm:cxn modelId="{DC7E17DC-3C02-41E7-AC9D-7E2017799331}" srcId="{F710B50D-3998-4FBD-A91D-7B09B09A93C0}" destId="{7B009A7F-DD3B-4A0A-8976-41FC8F36799F}" srcOrd="3" destOrd="0" parTransId="{D1CF3849-9B74-4BE5-BB15-180624111D00}" sibTransId="{BB3E737E-8076-4043-8121-85D0F525D4B8}"/>
    <dgm:cxn modelId="{0CB708EC-B0DD-4274-BA65-3ACF3B2E686A}" type="presOf" srcId="{ECAD9F46-C0C9-4DBC-B009-D10336DB6620}" destId="{1011D969-F7D7-4EAF-97C4-7EF83B5C49AD}" srcOrd="0" destOrd="0" presId="urn:microsoft.com/office/officeart/2005/8/layout/cycle3"/>
    <dgm:cxn modelId="{5A2497FE-7539-4DC4-B6FD-D264EE635992}" srcId="{F710B50D-3998-4FBD-A91D-7B09B09A93C0}" destId="{E8CA49F8-AC79-4B52-8FB8-D64A8EF2A092}" srcOrd="1" destOrd="0" parTransId="{B58DFB6A-AA61-48B4-8509-CAB379F53B68}" sibTransId="{C32C8FAC-E9EE-4C50-A030-341C422ED136}"/>
    <dgm:cxn modelId="{17C00AB9-87D2-464C-AB80-2665A30604C2}" type="presParOf" srcId="{8006442A-BF72-49DA-A813-C9C9C4CB43FC}" destId="{8D5C42C4-02F0-4503-9D88-714D8E935DC2}" srcOrd="0" destOrd="0" presId="urn:microsoft.com/office/officeart/2005/8/layout/cycle3"/>
    <dgm:cxn modelId="{BF422FCD-1696-47BC-A773-524460D51E42}" type="presParOf" srcId="{8D5C42C4-02F0-4503-9D88-714D8E935DC2}" destId="{1011D969-F7D7-4EAF-97C4-7EF83B5C49AD}" srcOrd="0" destOrd="0" presId="urn:microsoft.com/office/officeart/2005/8/layout/cycle3"/>
    <dgm:cxn modelId="{1BED57B2-F3DC-4B7C-BCCD-8E70EE56A073}" type="presParOf" srcId="{8D5C42C4-02F0-4503-9D88-714D8E935DC2}" destId="{9C41D137-E094-44ED-9B7E-514D96817512}" srcOrd="1" destOrd="0" presId="urn:microsoft.com/office/officeart/2005/8/layout/cycle3"/>
    <dgm:cxn modelId="{1931239D-EBAE-4D6C-87A7-CE34406FC4BF}" type="presParOf" srcId="{8D5C42C4-02F0-4503-9D88-714D8E935DC2}" destId="{C2916544-0027-49CA-9574-827520B954F1}" srcOrd="2" destOrd="0" presId="urn:microsoft.com/office/officeart/2005/8/layout/cycle3"/>
    <dgm:cxn modelId="{2A639134-1D9A-4CA6-9009-2F6178C4802A}" type="presParOf" srcId="{8D5C42C4-02F0-4503-9D88-714D8E935DC2}" destId="{6E4FA2AC-84AA-41AF-89BD-F2176F5283D4}" srcOrd="3" destOrd="0" presId="urn:microsoft.com/office/officeart/2005/8/layout/cycle3"/>
    <dgm:cxn modelId="{60BEFDE8-EE8D-4C49-B5E3-74EA24434FA1}" type="presParOf" srcId="{8D5C42C4-02F0-4503-9D88-714D8E935DC2}" destId="{7ACAA4DC-6F79-4D28-BD61-1B74C8A8BF82}" srcOrd="4" destOrd="0" presId="urn:microsoft.com/office/officeart/2005/8/layout/cycle3"/>
    <dgm:cxn modelId="{8E9B93C3-0C11-46A2-8C6E-DD368A62F7F2}" type="presParOf" srcId="{8D5C42C4-02F0-4503-9D88-714D8E935DC2}" destId="{8563A62F-2666-4419-867C-29117C65FC42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A64B0-E129-48B3-B02E-A9B064A898FC}">
      <dsp:nvSpPr>
        <dsp:cNvPr id="0" name=""/>
        <dsp:cNvSpPr/>
      </dsp:nvSpPr>
      <dsp:spPr>
        <a:xfrm>
          <a:off x="7214591" y="0"/>
          <a:ext cx="1457940" cy="515692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Resultados</a:t>
          </a:r>
        </a:p>
      </dsp:txBody>
      <dsp:txXfrm>
        <a:off x="7214591" y="0"/>
        <a:ext cx="1457940" cy="1547078"/>
      </dsp:txXfrm>
    </dsp:sp>
    <dsp:sp modelId="{547D84FB-B198-49A5-BC42-C915F53D0FFD}">
      <dsp:nvSpPr>
        <dsp:cNvPr id="0" name=""/>
        <dsp:cNvSpPr/>
      </dsp:nvSpPr>
      <dsp:spPr>
        <a:xfrm>
          <a:off x="5503120" y="0"/>
          <a:ext cx="1457940" cy="515692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Modelado</a:t>
          </a:r>
        </a:p>
      </dsp:txBody>
      <dsp:txXfrm>
        <a:off x="5503120" y="0"/>
        <a:ext cx="1457940" cy="1547078"/>
      </dsp:txXfrm>
    </dsp:sp>
    <dsp:sp modelId="{9DE9C735-8A1F-455C-BC20-71ED3ED752C2}">
      <dsp:nvSpPr>
        <dsp:cNvPr id="0" name=""/>
        <dsp:cNvSpPr/>
      </dsp:nvSpPr>
      <dsp:spPr>
        <a:xfrm>
          <a:off x="3802189" y="0"/>
          <a:ext cx="1457940" cy="515692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Preprocesado</a:t>
          </a:r>
        </a:p>
      </dsp:txBody>
      <dsp:txXfrm>
        <a:off x="3802189" y="0"/>
        <a:ext cx="1457940" cy="1547078"/>
      </dsp:txXfrm>
    </dsp:sp>
    <dsp:sp modelId="{640165A7-99AA-48CB-AD89-5087655A761B}">
      <dsp:nvSpPr>
        <dsp:cNvPr id="0" name=""/>
        <dsp:cNvSpPr/>
      </dsp:nvSpPr>
      <dsp:spPr>
        <a:xfrm>
          <a:off x="2101259" y="0"/>
          <a:ext cx="1457940" cy="515692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Inicio</a:t>
          </a:r>
        </a:p>
      </dsp:txBody>
      <dsp:txXfrm>
        <a:off x="2101259" y="0"/>
        <a:ext cx="1457940" cy="1547078"/>
      </dsp:txXfrm>
    </dsp:sp>
    <dsp:sp modelId="{701425BF-F091-4358-8E60-6BD210F57335}">
      <dsp:nvSpPr>
        <dsp:cNvPr id="0" name=""/>
        <dsp:cNvSpPr/>
      </dsp:nvSpPr>
      <dsp:spPr>
        <a:xfrm>
          <a:off x="2222754" y="3119776"/>
          <a:ext cx="1214950" cy="607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Author</a:t>
          </a:r>
          <a:r>
            <a:rPr lang="es-ES" sz="1300" kern="1200" dirty="0"/>
            <a:t> </a:t>
          </a:r>
          <a:r>
            <a:rPr lang="es-ES" sz="1300" kern="1200" dirty="0" err="1"/>
            <a:t>Profiling</a:t>
          </a:r>
          <a:r>
            <a:rPr lang="es-ES" sz="1300" kern="1200" dirty="0"/>
            <a:t> Twitter data</a:t>
          </a:r>
        </a:p>
      </dsp:txBody>
      <dsp:txXfrm>
        <a:off x="2240546" y="3137568"/>
        <a:ext cx="1179366" cy="571891"/>
      </dsp:txXfrm>
    </dsp:sp>
    <dsp:sp modelId="{892BCA9F-9324-4F9E-8F7A-E0E5D1A3E3A7}">
      <dsp:nvSpPr>
        <dsp:cNvPr id="0" name=""/>
        <dsp:cNvSpPr/>
      </dsp:nvSpPr>
      <dsp:spPr>
        <a:xfrm rot="17500715">
          <a:off x="3022897" y="2801640"/>
          <a:ext cx="131559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315594" y="1060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647804" y="2779352"/>
        <a:ext cx="65779" cy="65779"/>
      </dsp:txXfrm>
    </dsp:sp>
    <dsp:sp modelId="{C5E69A73-DE03-4CDC-A1F1-08BA5803E435}">
      <dsp:nvSpPr>
        <dsp:cNvPr id="0" name=""/>
        <dsp:cNvSpPr/>
      </dsp:nvSpPr>
      <dsp:spPr>
        <a:xfrm>
          <a:off x="3923684" y="1897233"/>
          <a:ext cx="1214950" cy="6074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No </a:t>
          </a:r>
          <a:r>
            <a:rPr lang="es-ES" sz="1300" kern="1200" dirty="0" err="1"/>
            <a:t>StopWords</a:t>
          </a:r>
          <a:endParaRPr lang="es-ES" sz="1300" kern="1200" dirty="0"/>
        </a:p>
      </dsp:txBody>
      <dsp:txXfrm>
        <a:off x="3941476" y="1915025"/>
        <a:ext cx="1179366" cy="571891"/>
      </dsp:txXfrm>
    </dsp:sp>
    <dsp:sp modelId="{1DB16BC8-6837-443E-B51F-BDB70EFA2AB6}">
      <dsp:nvSpPr>
        <dsp:cNvPr id="0" name=""/>
        <dsp:cNvSpPr/>
      </dsp:nvSpPr>
      <dsp:spPr>
        <a:xfrm rot="19457599">
          <a:off x="5082381" y="2015719"/>
          <a:ext cx="598486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98486" y="106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366662" y="2011359"/>
        <a:ext cx="29924" cy="29924"/>
      </dsp:txXfrm>
    </dsp:sp>
    <dsp:sp modelId="{2FA5C628-B771-4ABE-9ABF-07D7F9C20D05}">
      <dsp:nvSpPr>
        <dsp:cNvPr id="0" name=""/>
        <dsp:cNvSpPr/>
      </dsp:nvSpPr>
      <dsp:spPr>
        <a:xfrm>
          <a:off x="5624615" y="1547934"/>
          <a:ext cx="1214950" cy="6074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SVM</a:t>
          </a:r>
          <a:endParaRPr lang="es-ES" sz="1300" kern="1200" dirty="0"/>
        </a:p>
      </dsp:txBody>
      <dsp:txXfrm>
        <a:off x="5642407" y="1565726"/>
        <a:ext cx="1179366" cy="571891"/>
      </dsp:txXfrm>
    </dsp:sp>
    <dsp:sp modelId="{C0B9D2A7-E456-44E0-82F8-E34E893EDBA1}">
      <dsp:nvSpPr>
        <dsp:cNvPr id="0" name=""/>
        <dsp:cNvSpPr/>
      </dsp:nvSpPr>
      <dsp:spPr>
        <a:xfrm>
          <a:off x="6839565" y="1841070"/>
          <a:ext cx="485980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485980" y="106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070405" y="1839522"/>
        <a:ext cx="24299" cy="24299"/>
      </dsp:txXfrm>
    </dsp:sp>
    <dsp:sp modelId="{F4D0AAC7-E097-4C74-9C2F-22D74F37627E}">
      <dsp:nvSpPr>
        <dsp:cNvPr id="0" name=""/>
        <dsp:cNvSpPr/>
      </dsp:nvSpPr>
      <dsp:spPr>
        <a:xfrm>
          <a:off x="7325545" y="1547934"/>
          <a:ext cx="1214950" cy="6074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Gender</a:t>
          </a:r>
          <a:r>
            <a:rPr lang="es-ES" sz="1300" kern="1200" dirty="0"/>
            <a:t>: 0.696, Age: 0.476, </a:t>
          </a:r>
          <a:r>
            <a:rPr lang="es-ES" sz="1300" kern="1200" dirty="0" err="1"/>
            <a:t>Variety</a:t>
          </a:r>
          <a:r>
            <a:rPr lang="es-ES" sz="1300" kern="1200" dirty="0"/>
            <a:t>: 0.7782</a:t>
          </a:r>
        </a:p>
      </dsp:txBody>
      <dsp:txXfrm>
        <a:off x="7343337" y="1565726"/>
        <a:ext cx="1179366" cy="571891"/>
      </dsp:txXfrm>
    </dsp:sp>
    <dsp:sp modelId="{A956A67D-9A55-46C6-A8FC-625513C04507}">
      <dsp:nvSpPr>
        <dsp:cNvPr id="0" name=""/>
        <dsp:cNvSpPr/>
      </dsp:nvSpPr>
      <dsp:spPr>
        <a:xfrm rot="2142401">
          <a:off x="5082381" y="2365017"/>
          <a:ext cx="598486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98486" y="106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366662" y="2360657"/>
        <a:ext cx="29924" cy="29924"/>
      </dsp:txXfrm>
    </dsp:sp>
    <dsp:sp modelId="{D61D5862-02E7-48DB-B41A-27117ABDC93E}">
      <dsp:nvSpPr>
        <dsp:cNvPr id="0" name=""/>
        <dsp:cNvSpPr/>
      </dsp:nvSpPr>
      <dsp:spPr>
        <a:xfrm>
          <a:off x="5624615" y="2246531"/>
          <a:ext cx="1214950" cy="6074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K-NN</a:t>
          </a:r>
        </a:p>
      </dsp:txBody>
      <dsp:txXfrm>
        <a:off x="5642407" y="2264323"/>
        <a:ext cx="1179366" cy="571891"/>
      </dsp:txXfrm>
    </dsp:sp>
    <dsp:sp modelId="{ECC36BF7-5003-41E7-906E-5ECEAE124926}">
      <dsp:nvSpPr>
        <dsp:cNvPr id="0" name=""/>
        <dsp:cNvSpPr/>
      </dsp:nvSpPr>
      <dsp:spPr>
        <a:xfrm>
          <a:off x="6839565" y="2539667"/>
          <a:ext cx="485980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485980" y="106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070405" y="2538119"/>
        <a:ext cx="24299" cy="24299"/>
      </dsp:txXfrm>
    </dsp:sp>
    <dsp:sp modelId="{7791ABCC-3030-4B3E-B323-F8AA5506434B}">
      <dsp:nvSpPr>
        <dsp:cNvPr id="0" name=""/>
        <dsp:cNvSpPr/>
      </dsp:nvSpPr>
      <dsp:spPr>
        <a:xfrm>
          <a:off x="7325545" y="2246531"/>
          <a:ext cx="1214950" cy="6074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Gender</a:t>
          </a:r>
          <a:r>
            <a:rPr lang="es-ES" sz="1300" kern="1200" dirty="0"/>
            <a:t>: 0.5835, Age: 0.4893, </a:t>
          </a:r>
          <a:r>
            <a:rPr lang="es-ES" sz="1300" kern="1200" dirty="0" err="1"/>
            <a:t>Variety</a:t>
          </a:r>
          <a:r>
            <a:rPr lang="es-ES" sz="1300" kern="1200" dirty="0"/>
            <a:t>: 0.4622</a:t>
          </a:r>
        </a:p>
      </dsp:txBody>
      <dsp:txXfrm>
        <a:off x="7343337" y="2264323"/>
        <a:ext cx="1179366" cy="571891"/>
      </dsp:txXfrm>
    </dsp:sp>
    <dsp:sp modelId="{E5C2FEF1-05EA-4E0C-9E8A-F168D37D7292}">
      <dsp:nvSpPr>
        <dsp:cNvPr id="0" name=""/>
        <dsp:cNvSpPr/>
      </dsp:nvSpPr>
      <dsp:spPr>
        <a:xfrm rot="1186030">
          <a:off x="3422489" y="3500237"/>
          <a:ext cx="51640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16409" y="1060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667784" y="3497928"/>
        <a:ext cx="25820" cy="25820"/>
      </dsp:txXfrm>
    </dsp:sp>
    <dsp:sp modelId="{01C090BB-4836-447A-9969-40CCBF38E213}">
      <dsp:nvSpPr>
        <dsp:cNvPr id="0" name=""/>
        <dsp:cNvSpPr/>
      </dsp:nvSpPr>
      <dsp:spPr>
        <a:xfrm>
          <a:off x="3923684" y="3294425"/>
          <a:ext cx="1214950" cy="6074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Generic</a:t>
          </a:r>
          <a:r>
            <a:rPr lang="es-ES" sz="1300" kern="1200" dirty="0"/>
            <a:t> </a:t>
          </a:r>
          <a:r>
            <a:rPr lang="es-ES" sz="1300" kern="1200" dirty="0" err="1"/>
            <a:t>StopWords</a:t>
          </a:r>
          <a:endParaRPr lang="es-ES" sz="1300" kern="1200" dirty="0"/>
        </a:p>
      </dsp:txBody>
      <dsp:txXfrm>
        <a:off x="3941476" y="3312217"/>
        <a:ext cx="1179366" cy="571891"/>
      </dsp:txXfrm>
    </dsp:sp>
    <dsp:sp modelId="{F2969AB3-DAB6-445A-90D1-3AA65FBB269B}">
      <dsp:nvSpPr>
        <dsp:cNvPr id="0" name=""/>
        <dsp:cNvSpPr/>
      </dsp:nvSpPr>
      <dsp:spPr>
        <a:xfrm rot="19457599">
          <a:off x="5082381" y="3412912"/>
          <a:ext cx="598486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98486" y="106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366662" y="3408552"/>
        <a:ext cx="29924" cy="29924"/>
      </dsp:txXfrm>
    </dsp:sp>
    <dsp:sp modelId="{3D1FC5CA-7775-4BD7-BFEF-BF250C1D61EE}">
      <dsp:nvSpPr>
        <dsp:cNvPr id="0" name=""/>
        <dsp:cNvSpPr/>
      </dsp:nvSpPr>
      <dsp:spPr>
        <a:xfrm>
          <a:off x="5624615" y="2945127"/>
          <a:ext cx="1214950" cy="6074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SVM</a:t>
          </a:r>
          <a:endParaRPr lang="es-ES" sz="1300" kern="1200" dirty="0"/>
        </a:p>
      </dsp:txBody>
      <dsp:txXfrm>
        <a:off x="5642407" y="2962919"/>
        <a:ext cx="1179366" cy="571891"/>
      </dsp:txXfrm>
    </dsp:sp>
    <dsp:sp modelId="{98345CED-34C8-47DB-9B7E-AFD8C629AF25}">
      <dsp:nvSpPr>
        <dsp:cNvPr id="0" name=""/>
        <dsp:cNvSpPr/>
      </dsp:nvSpPr>
      <dsp:spPr>
        <a:xfrm>
          <a:off x="6839565" y="3238263"/>
          <a:ext cx="485980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485980" y="106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070405" y="3236715"/>
        <a:ext cx="24299" cy="24299"/>
      </dsp:txXfrm>
    </dsp:sp>
    <dsp:sp modelId="{883D5810-CCC1-455F-B624-BE9B896FDA9D}">
      <dsp:nvSpPr>
        <dsp:cNvPr id="0" name=""/>
        <dsp:cNvSpPr/>
      </dsp:nvSpPr>
      <dsp:spPr>
        <a:xfrm>
          <a:off x="7325545" y="2945127"/>
          <a:ext cx="1214950" cy="6074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i="1" u="none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Gender: 0.7048</a:t>
          </a:r>
          <a:r>
            <a:rPr lang="es-ES" sz="1300" kern="1200"/>
            <a:t>, Age: 0.4693, </a:t>
          </a:r>
          <a:r>
            <a:rPr lang="es-E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Variety: 0.7893</a:t>
          </a:r>
          <a:endParaRPr lang="es-ES" sz="13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43337" y="2962919"/>
        <a:ext cx="1179366" cy="571891"/>
      </dsp:txXfrm>
    </dsp:sp>
    <dsp:sp modelId="{B5731D8E-E2C1-4238-A8E7-59E45CA70278}">
      <dsp:nvSpPr>
        <dsp:cNvPr id="0" name=""/>
        <dsp:cNvSpPr/>
      </dsp:nvSpPr>
      <dsp:spPr>
        <a:xfrm rot="2142401">
          <a:off x="5082381" y="3762210"/>
          <a:ext cx="598486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98486" y="106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366662" y="3757850"/>
        <a:ext cx="29924" cy="29924"/>
      </dsp:txXfrm>
    </dsp:sp>
    <dsp:sp modelId="{993CAFF8-08FD-4B73-BA00-9BE9A4329CA6}">
      <dsp:nvSpPr>
        <dsp:cNvPr id="0" name=""/>
        <dsp:cNvSpPr/>
      </dsp:nvSpPr>
      <dsp:spPr>
        <a:xfrm>
          <a:off x="5624615" y="3643724"/>
          <a:ext cx="1214950" cy="6074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K-NN</a:t>
          </a:r>
        </a:p>
      </dsp:txBody>
      <dsp:txXfrm>
        <a:off x="5642407" y="3661516"/>
        <a:ext cx="1179366" cy="571891"/>
      </dsp:txXfrm>
    </dsp:sp>
    <dsp:sp modelId="{6BF4C5A3-D992-446D-BC7D-1C80FE3C1DFB}">
      <dsp:nvSpPr>
        <dsp:cNvPr id="0" name=""/>
        <dsp:cNvSpPr/>
      </dsp:nvSpPr>
      <dsp:spPr>
        <a:xfrm>
          <a:off x="6839565" y="3936859"/>
          <a:ext cx="485980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485980" y="106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070405" y="3935312"/>
        <a:ext cx="24299" cy="24299"/>
      </dsp:txXfrm>
    </dsp:sp>
    <dsp:sp modelId="{40DC2814-39D4-4600-A4E0-96CDFE94FA73}">
      <dsp:nvSpPr>
        <dsp:cNvPr id="0" name=""/>
        <dsp:cNvSpPr/>
      </dsp:nvSpPr>
      <dsp:spPr>
        <a:xfrm>
          <a:off x="7325545" y="3643724"/>
          <a:ext cx="1214950" cy="6074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Gender</a:t>
          </a:r>
          <a:r>
            <a:rPr lang="es-ES" sz="1300" kern="1200" dirty="0"/>
            <a:t>: 0.5866, </a:t>
          </a:r>
          <a:r>
            <a:rPr lang="es-ES" sz="1300" b="1" i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Age: 0.4964</a:t>
          </a:r>
          <a:r>
            <a:rPr lang="es-ES" sz="1300" kern="1200" dirty="0"/>
            <a:t>, </a:t>
          </a:r>
          <a:r>
            <a:rPr lang="es-ES" sz="1300" kern="1200" dirty="0" err="1"/>
            <a:t>Variety</a:t>
          </a:r>
          <a:r>
            <a:rPr lang="es-ES" sz="1300" kern="1200" dirty="0"/>
            <a:t>: 0.4684</a:t>
          </a:r>
        </a:p>
      </dsp:txBody>
      <dsp:txXfrm>
        <a:off x="7343337" y="3661516"/>
        <a:ext cx="1179366" cy="571891"/>
      </dsp:txXfrm>
    </dsp:sp>
    <dsp:sp modelId="{E7550685-33B5-4AE1-9FFC-7BBF5489120A}">
      <dsp:nvSpPr>
        <dsp:cNvPr id="0" name=""/>
        <dsp:cNvSpPr/>
      </dsp:nvSpPr>
      <dsp:spPr>
        <a:xfrm rot="4099285">
          <a:off x="3022897" y="4024184"/>
          <a:ext cx="131559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315594" y="1060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647804" y="4001896"/>
        <a:ext cx="65779" cy="65779"/>
      </dsp:txXfrm>
    </dsp:sp>
    <dsp:sp modelId="{9A948E74-4E9F-4DE5-80BE-1392AE39086F}">
      <dsp:nvSpPr>
        <dsp:cNvPr id="0" name=""/>
        <dsp:cNvSpPr/>
      </dsp:nvSpPr>
      <dsp:spPr>
        <a:xfrm>
          <a:off x="3923684" y="4342320"/>
          <a:ext cx="1214950" cy="6074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Generic</a:t>
          </a:r>
          <a:r>
            <a:rPr lang="es-ES" sz="1300" kern="1200" dirty="0"/>
            <a:t> + </a:t>
          </a:r>
          <a:r>
            <a:rPr lang="es-ES" sz="1300" i="1" kern="1200" dirty="0">
              <a:solidFill>
                <a:schemeClr val="accent4">
                  <a:lumMod val="40000"/>
                  <a:lumOff val="60000"/>
                </a:schemeClr>
              </a:solidFill>
            </a:rPr>
            <a:t>Manual </a:t>
          </a:r>
          <a:r>
            <a:rPr lang="es-ES" sz="1300" i="1" kern="1200" dirty="0" err="1">
              <a:solidFill>
                <a:schemeClr val="accent4">
                  <a:lumMod val="40000"/>
                  <a:lumOff val="60000"/>
                </a:schemeClr>
              </a:solidFill>
            </a:rPr>
            <a:t>List</a:t>
          </a:r>
          <a:r>
            <a:rPr lang="es-ES" sz="1300" i="1" kern="1200" dirty="0">
              <a:solidFill>
                <a:schemeClr val="accent4">
                  <a:lumMod val="40000"/>
                  <a:lumOff val="60000"/>
                </a:schemeClr>
              </a:solidFill>
            </a:rPr>
            <a:t> </a:t>
          </a:r>
          <a:r>
            <a:rPr lang="es-ES" sz="1300" kern="1200" dirty="0"/>
            <a:t>SW</a:t>
          </a:r>
        </a:p>
      </dsp:txBody>
      <dsp:txXfrm>
        <a:off x="3941476" y="4360112"/>
        <a:ext cx="1179366" cy="571891"/>
      </dsp:txXfrm>
    </dsp:sp>
    <dsp:sp modelId="{793B90FB-52D6-4CB5-8950-A6D17BEB513F}">
      <dsp:nvSpPr>
        <dsp:cNvPr id="0" name=""/>
        <dsp:cNvSpPr/>
      </dsp:nvSpPr>
      <dsp:spPr>
        <a:xfrm>
          <a:off x="5138634" y="4635456"/>
          <a:ext cx="485980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485980" y="106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369475" y="4633908"/>
        <a:ext cx="24299" cy="24299"/>
      </dsp:txXfrm>
    </dsp:sp>
    <dsp:sp modelId="{B0E169F8-E877-4C9F-95FA-619786ACDF18}">
      <dsp:nvSpPr>
        <dsp:cNvPr id="0" name=""/>
        <dsp:cNvSpPr/>
      </dsp:nvSpPr>
      <dsp:spPr>
        <a:xfrm>
          <a:off x="5624615" y="4342320"/>
          <a:ext cx="1214950" cy="6074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SVM</a:t>
          </a:r>
          <a:endParaRPr lang="es-ES" sz="1300" kern="1200" dirty="0"/>
        </a:p>
      </dsp:txBody>
      <dsp:txXfrm>
        <a:off x="5642407" y="4360112"/>
        <a:ext cx="1179366" cy="571891"/>
      </dsp:txXfrm>
    </dsp:sp>
    <dsp:sp modelId="{551469E4-CAE7-4708-8B70-91BEB6E01F70}">
      <dsp:nvSpPr>
        <dsp:cNvPr id="0" name=""/>
        <dsp:cNvSpPr/>
      </dsp:nvSpPr>
      <dsp:spPr>
        <a:xfrm>
          <a:off x="6839565" y="4635456"/>
          <a:ext cx="485980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485980" y="106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070405" y="4633908"/>
        <a:ext cx="24299" cy="24299"/>
      </dsp:txXfrm>
    </dsp:sp>
    <dsp:sp modelId="{AFCC7F03-8554-45FC-82CE-6ECB348BEB41}">
      <dsp:nvSpPr>
        <dsp:cNvPr id="0" name=""/>
        <dsp:cNvSpPr/>
      </dsp:nvSpPr>
      <dsp:spPr>
        <a:xfrm>
          <a:off x="7325545" y="4342320"/>
          <a:ext cx="1214950" cy="6074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Gender</a:t>
          </a:r>
          <a:r>
            <a:rPr lang="es-ES" sz="1300" kern="1200" dirty="0"/>
            <a:t>: 0.6733</a:t>
          </a:r>
        </a:p>
      </dsp:txBody>
      <dsp:txXfrm>
        <a:off x="7343337" y="4360112"/>
        <a:ext cx="1179366" cy="571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1D137-E094-44ED-9B7E-514D96817512}">
      <dsp:nvSpPr>
        <dsp:cNvPr id="0" name=""/>
        <dsp:cNvSpPr/>
      </dsp:nvSpPr>
      <dsp:spPr>
        <a:xfrm>
          <a:off x="1374164" y="-32039"/>
          <a:ext cx="5379671" cy="5379671"/>
        </a:xfrm>
        <a:prstGeom prst="circularArrow">
          <a:avLst>
            <a:gd name="adj1" fmla="val 5544"/>
            <a:gd name="adj2" fmla="val 330680"/>
            <a:gd name="adj3" fmla="val 13767645"/>
            <a:gd name="adj4" fmla="val 17391005"/>
            <a:gd name="adj5" fmla="val 5757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1D969-F7D7-4EAF-97C4-7EF83B5C49AD}">
      <dsp:nvSpPr>
        <dsp:cNvPr id="0" name=""/>
        <dsp:cNvSpPr/>
      </dsp:nvSpPr>
      <dsp:spPr>
        <a:xfrm>
          <a:off x="2799953" y="2274"/>
          <a:ext cx="2528093" cy="126404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Tratamiento de datos</a:t>
          </a:r>
        </a:p>
      </dsp:txBody>
      <dsp:txXfrm>
        <a:off x="2861659" y="63980"/>
        <a:ext cx="2404681" cy="1140634"/>
      </dsp:txXfrm>
    </dsp:sp>
    <dsp:sp modelId="{C2916544-0027-49CA-9574-827520B954F1}">
      <dsp:nvSpPr>
        <dsp:cNvPr id="0" name=""/>
        <dsp:cNvSpPr/>
      </dsp:nvSpPr>
      <dsp:spPr>
        <a:xfrm>
          <a:off x="4981774" y="1587460"/>
          <a:ext cx="2528093" cy="1264046"/>
        </a:xfrm>
        <a:prstGeom prst="round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Procesado</a:t>
          </a:r>
        </a:p>
      </dsp:txBody>
      <dsp:txXfrm>
        <a:off x="5043480" y="1649166"/>
        <a:ext cx="2404681" cy="1140634"/>
      </dsp:txXfrm>
    </dsp:sp>
    <dsp:sp modelId="{6E4FA2AC-84AA-41AF-89BD-F2176F5283D4}">
      <dsp:nvSpPr>
        <dsp:cNvPr id="0" name=""/>
        <dsp:cNvSpPr/>
      </dsp:nvSpPr>
      <dsp:spPr>
        <a:xfrm>
          <a:off x="4148393" y="4152345"/>
          <a:ext cx="2528093" cy="1264046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Modelado</a:t>
          </a:r>
        </a:p>
      </dsp:txBody>
      <dsp:txXfrm>
        <a:off x="4210099" y="4214051"/>
        <a:ext cx="2404681" cy="1140634"/>
      </dsp:txXfrm>
    </dsp:sp>
    <dsp:sp modelId="{7ACAA4DC-6F79-4D28-BD61-1B74C8A8BF82}">
      <dsp:nvSpPr>
        <dsp:cNvPr id="0" name=""/>
        <dsp:cNvSpPr/>
      </dsp:nvSpPr>
      <dsp:spPr>
        <a:xfrm>
          <a:off x="1451513" y="4152345"/>
          <a:ext cx="2528093" cy="1264046"/>
        </a:xfrm>
        <a:prstGeom prst="round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Resultado</a:t>
          </a:r>
        </a:p>
      </dsp:txBody>
      <dsp:txXfrm>
        <a:off x="1513219" y="4214051"/>
        <a:ext cx="2404681" cy="1140634"/>
      </dsp:txXfrm>
    </dsp:sp>
    <dsp:sp modelId="{8563A62F-2666-4419-867C-29117C65FC42}">
      <dsp:nvSpPr>
        <dsp:cNvPr id="0" name=""/>
        <dsp:cNvSpPr/>
      </dsp:nvSpPr>
      <dsp:spPr>
        <a:xfrm>
          <a:off x="618131" y="1587460"/>
          <a:ext cx="2528093" cy="1264046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Conocimientos</a:t>
          </a:r>
        </a:p>
      </dsp:txBody>
      <dsp:txXfrm>
        <a:off x="679837" y="1649166"/>
        <a:ext cx="2404681" cy="1140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E692D-8AB7-45A6-BB2B-D388ECF79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53432D-487E-4D80-82A3-A0A4886C6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F6B55-1FC6-4C74-AE1F-0DFCE3E6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F082-45E8-4E9D-BEE4-DA62D686D9DF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D29F4-919F-49D9-9C95-D8AD2A1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C839D5-D9FC-4D66-A93E-A3E07F46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DD11-88D5-4E4D-959C-B8C3D1BBEB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12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6C627-9543-46D4-BFAD-C2A80DD0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527802-FC2B-4134-B515-1D0B05391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F65EC8-7C47-4337-9987-A113C27A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F082-45E8-4E9D-BEE4-DA62D686D9DF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5046AF-67B7-4F95-A06B-9E399F1D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ECCBE3-342C-4F58-A957-2F3CDC3A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DD11-88D5-4E4D-959C-B8C3D1BBEB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821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9ED90E-B02C-49B2-818A-C81930FAB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2200ED-8735-47FB-AA58-F3C6B4A30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30D5F3-9EE0-4401-8F99-8C6A627F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F082-45E8-4E9D-BEE4-DA62D686D9DF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1522E6-8C9F-4196-9433-14C3FC2A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40267D-96C8-4276-A774-E26912F8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DD11-88D5-4E4D-959C-B8C3D1BBEB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54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FFDAA-4C93-476C-BA99-E44B93FF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CB9D13-3D3E-4538-8D49-D5415B91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0A38A1-4A12-49E7-8B7B-D6E898CB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F082-45E8-4E9D-BEE4-DA62D686D9DF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AFD533-6C61-4220-AF25-EECAC34E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531AFA-C051-4831-8F52-E9DFD93B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DD11-88D5-4E4D-959C-B8C3D1BBEB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5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14E3E-0163-43B4-A209-2EDE3A9D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E2E0D3-79A8-4EA8-8B20-9A3315E05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34F960-387C-466A-9191-37B67291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F082-45E8-4E9D-BEE4-DA62D686D9DF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F6CD47-138D-4EFA-980E-EAC9C912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097E88-54DC-4688-B199-185175C7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DD11-88D5-4E4D-959C-B8C3D1BBEB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58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D9F97-693A-4F45-85A1-5B099AE9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F1AEFA-0489-4A5F-96B5-03E299C73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944958-8673-4557-92B9-CD4D8600A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86F0BD-C800-42D2-B9E6-345FAFBC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F082-45E8-4E9D-BEE4-DA62D686D9DF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C7BD56-2615-4E66-BEB1-EC75CB7E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35579A-C0F8-4B9D-8255-31C5DEC2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DD11-88D5-4E4D-959C-B8C3D1BBEB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80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54F5A-9FA3-4812-B393-23CEBDD1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E87323-3BA0-4383-A194-330DB22AC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572909-7BEE-4B14-8CA0-768B7FEB6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794F19-2B09-4A8C-8437-039ADF0EC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6BFF7E-8D71-4E8F-A402-7C5DF0CC4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10F975-BE26-4A77-9468-46D483E2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F082-45E8-4E9D-BEE4-DA62D686D9DF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CAB5BB-7FED-4B2D-B3C2-E51C49E8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642F69-B6B1-4A4F-992E-06249769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DD11-88D5-4E4D-959C-B8C3D1BBEB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548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9AABB-3EF7-4CA8-912D-84AC4949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2A4B13-DC31-41F2-ACAB-6681F703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F082-45E8-4E9D-BEE4-DA62D686D9DF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6DD023-95F6-4FA4-9329-38539771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59F812-5176-4835-88E0-5401108A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DD11-88D5-4E4D-959C-B8C3D1BBEB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23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F31656-C2CA-4CBA-AAC8-D4F1E86D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F082-45E8-4E9D-BEE4-DA62D686D9DF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4CEFB5-7CD3-40A0-8815-F7D002DC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C16ECC-6E94-4C62-8D51-1F1CE9F2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DD11-88D5-4E4D-959C-B8C3D1BBEB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82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E7770-A1C1-4D9A-8E54-610F9687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6AEFC-6090-4024-911A-FF3E214EC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85B2CC-2322-44E4-A821-28798BCE0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91AB63-2A74-4BC0-A222-EFE8420F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F082-45E8-4E9D-BEE4-DA62D686D9DF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637D21-EEE0-4B12-8E7C-3C5B7300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3021E3-FDE1-4E78-A3A6-25D6788F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DD11-88D5-4E4D-959C-B8C3D1BBEB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13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D39F8-6911-4D85-86D8-FBD9B449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D05479-BD6E-4469-8CEB-BF6481AD1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B7B805-2589-46FA-BB63-86E34DAAD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37E104-508D-4A99-9D66-89703AE5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F082-45E8-4E9D-BEE4-DA62D686D9DF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5CCA3B-D728-4B4D-B6C9-07D5F7A5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07FF82-FC80-457C-B5B7-8FC7B118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DD11-88D5-4E4D-959C-B8C3D1BBEB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42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E997E0-CAE6-4EBD-A58E-DD0182E5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3815AC-F697-4E89-A69D-AEB177EC6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94D924-9663-407F-91BD-B5B9B95E6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F082-45E8-4E9D-BEE4-DA62D686D9DF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F3F30-CBF7-4671-94CF-B8B052D29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1B1656-2E79-46A0-AB63-99EE827D0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8DD11-88D5-4E4D-959C-B8C3D1BBEB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51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1C52910-15CB-494D-B4CB-C1BDD181AC49}"/>
              </a:ext>
            </a:extLst>
          </p:cNvPr>
          <p:cNvSpPr/>
          <p:nvPr/>
        </p:nvSpPr>
        <p:spPr>
          <a:xfrm>
            <a:off x="0" y="1"/>
            <a:ext cx="12192000" cy="5762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8F0B8E42-981A-49BA-A5C4-8E100448CC0A}"/>
              </a:ext>
            </a:extLst>
          </p:cNvPr>
          <p:cNvSpPr/>
          <p:nvPr/>
        </p:nvSpPr>
        <p:spPr>
          <a:xfrm flipH="1" flipV="1">
            <a:off x="-2" y="-21"/>
            <a:ext cx="2155371" cy="581089"/>
          </a:xfrm>
          <a:prstGeom prst="triangle">
            <a:avLst>
              <a:gd name="adj" fmla="val 10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15DE4C7F-BF77-4CA8-B93C-49566351804E}"/>
              </a:ext>
            </a:extLst>
          </p:cNvPr>
          <p:cNvSpPr/>
          <p:nvPr/>
        </p:nvSpPr>
        <p:spPr>
          <a:xfrm flipH="1" flipV="1">
            <a:off x="-29" y="-9"/>
            <a:ext cx="1477890" cy="576277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4989E35F-B2CB-49B3-A06B-4829898F779D}"/>
              </a:ext>
            </a:extLst>
          </p:cNvPr>
          <p:cNvSpPr/>
          <p:nvPr/>
        </p:nvSpPr>
        <p:spPr>
          <a:xfrm flipH="1" flipV="1">
            <a:off x="-29" y="3367"/>
            <a:ext cx="725742" cy="572901"/>
          </a:xfrm>
          <a:prstGeom prst="triangl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D8C442F-57B5-43CC-B142-9759D1654CB6}"/>
              </a:ext>
            </a:extLst>
          </p:cNvPr>
          <p:cNvSpPr txBox="1"/>
          <p:nvPr/>
        </p:nvSpPr>
        <p:spPr>
          <a:xfrm>
            <a:off x="407247" y="1622341"/>
            <a:ext cx="11377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err="1">
                <a:latin typeface="+mj-lt"/>
              </a:rPr>
              <a:t>Author</a:t>
            </a:r>
            <a:r>
              <a:rPr lang="es-ES" sz="4800" dirty="0">
                <a:latin typeface="+mj-lt"/>
              </a:rPr>
              <a:t> </a:t>
            </a:r>
            <a:r>
              <a:rPr lang="es-ES" sz="4800" dirty="0" err="1">
                <a:latin typeface="+mj-lt"/>
              </a:rPr>
              <a:t>Profiling</a:t>
            </a:r>
            <a:endParaRPr lang="es-ES" sz="4800" dirty="0">
              <a:latin typeface="+mj-lt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999DF71-881B-4EEE-8185-7074CD3F9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" y="5755636"/>
            <a:ext cx="1749071" cy="618216"/>
          </a:xfrm>
          <a:prstGeom prst="rect">
            <a:avLst/>
          </a:prstGeom>
        </p:spPr>
      </p:pic>
      <p:pic>
        <p:nvPicPr>
          <p:cNvPr id="1026" name="Picture 2" descr="http://bigdata.inf.upv.es/wp-content/uploads/2016/06/logo-bigdata.png">
            <a:extLst>
              <a:ext uri="{FF2B5EF4-FFF2-40B4-BE49-F238E27FC236}">
                <a16:creationId xmlns:a16="http://schemas.microsoft.com/office/drawing/2014/main" id="{5A734C7D-18DA-493B-8DB8-67BB1EAC4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59" y="6373852"/>
            <a:ext cx="29718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42BEBF74-22AA-4609-8F58-AD5F2845425E}"/>
              </a:ext>
            </a:extLst>
          </p:cNvPr>
          <p:cNvSpPr/>
          <p:nvPr/>
        </p:nvSpPr>
        <p:spPr>
          <a:xfrm>
            <a:off x="5894741" y="55354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s-ES" sz="1600" b="0" i="0" u="none" strike="noStrike" baseline="0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Calibri Light" panose="020F0302020204030204" pitchFamily="34" charset="0"/>
              </a:rPr>
              <a:t>Alfred Benavent Pellicer </a:t>
            </a:r>
          </a:p>
          <a:p>
            <a:pPr algn="r"/>
            <a:r>
              <a:rPr lang="es-ES" dirty="0">
                <a:solidFill>
                  <a:srgbClr val="000000"/>
                </a:solidFill>
                <a:latin typeface="Calibri Light" panose="020F0302020204030204" pitchFamily="34" charset="0"/>
              </a:rPr>
              <a:t>Borja Fernández Gil </a:t>
            </a:r>
          </a:p>
          <a:p>
            <a:pPr algn="r"/>
            <a:r>
              <a:rPr lang="es-ES" dirty="0">
                <a:solidFill>
                  <a:srgbClr val="000000"/>
                </a:solidFill>
                <a:latin typeface="Calibri Light" panose="020F0302020204030204" pitchFamily="34" charset="0"/>
              </a:rPr>
              <a:t>Daniel Gómez Martínez </a:t>
            </a:r>
          </a:p>
          <a:p>
            <a:pPr algn="r"/>
            <a:r>
              <a:rPr lang="es-ES" dirty="0">
                <a:solidFill>
                  <a:srgbClr val="000000"/>
                </a:solidFill>
                <a:latin typeface="Calibri Light" panose="020F0302020204030204" pitchFamily="34" charset="0"/>
              </a:rPr>
              <a:t>José Miguel Platero Aznar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509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1C52910-15CB-494D-B4CB-C1BDD181AC49}"/>
              </a:ext>
            </a:extLst>
          </p:cNvPr>
          <p:cNvSpPr/>
          <p:nvPr/>
        </p:nvSpPr>
        <p:spPr>
          <a:xfrm>
            <a:off x="0" y="1"/>
            <a:ext cx="12192000" cy="5762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8F0B8E42-981A-49BA-A5C4-8E100448CC0A}"/>
              </a:ext>
            </a:extLst>
          </p:cNvPr>
          <p:cNvSpPr/>
          <p:nvPr/>
        </p:nvSpPr>
        <p:spPr>
          <a:xfrm flipH="1" flipV="1">
            <a:off x="-2" y="-21"/>
            <a:ext cx="2155371" cy="581089"/>
          </a:xfrm>
          <a:prstGeom prst="triangle">
            <a:avLst>
              <a:gd name="adj" fmla="val 10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15DE4C7F-BF77-4CA8-B93C-49566351804E}"/>
              </a:ext>
            </a:extLst>
          </p:cNvPr>
          <p:cNvSpPr/>
          <p:nvPr/>
        </p:nvSpPr>
        <p:spPr>
          <a:xfrm flipH="1" flipV="1">
            <a:off x="-29" y="-9"/>
            <a:ext cx="1477890" cy="576277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4989E35F-B2CB-49B3-A06B-4829898F779D}"/>
              </a:ext>
            </a:extLst>
          </p:cNvPr>
          <p:cNvSpPr/>
          <p:nvPr/>
        </p:nvSpPr>
        <p:spPr>
          <a:xfrm flipH="1" flipV="1">
            <a:off x="-29" y="3367"/>
            <a:ext cx="725742" cy="572901"/>
          </a:xfrm>
          <a:prstGeom prst="triangl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028FC6-C521-46DC-A1DC-BDD78FBD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67"/>
            <a:ext cx="12192000" cy="572901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b="1" dirty="0">
                <a:solidFill>
                  <a:schemeClr val="bg1">
                    <a:lumMod val="95000"/>
                  </a:schemeClr>
                </a:solidFill>
              </a:rPr>
              <a:t>Resultados</a:t>
            </a:r>
          </a:p>
        </p:txBody>
      </p:sp>
      <p:graphicFrame>
        <p:nvGraphicFramePr>
          <p:cNvPr id="14" name="Marcador de contenido 13">
            <a:extLst>
              <a:ext uri="{FF2B5EF4-FFF2-40B4-BE49-F238E27FC236}">
                <a16:creationId xmlns:a16="http://schemas.microsoft.com/office/drawing/2014/main" id="{66654C08-1351-4C9A-AD32-CBC29793EFD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01298025"/>
              </p:ext>
            </p:extLst>
          </p:nvPr>
        </p:nvGraphicFramePr>
        <p:xfrm>
          <a:off x="592138" y="1183341"/>
          <a:ext cx="10763250" cy="5156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32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1C52910-15CB-494D-B4CB-C1BDD181AC49}"/>
              </a:ext>
            </a:extLst>
          </p:cNvPr>
          <p:cNvSpPr/>
          <p:nvPr/>
        </p:nvSpPr>
        <p:spPr>
          <a:xfrm>
            <a:off x="0" y="1"/>
            <a:ext cx="12192000" cy="5762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8F0B8E42-981A-49BA-A5C4-8E100448CC0A}"/>
              </a:ext>
            </a:extLst>
          </p:cNvPr>
          <p:cNvSpPr/>
          <p:nvPr/>
        </p:nvSpPr>
        <p:spPr>
          <a:xfrm flipH="1" flipV="1">
            <a:off x="-2" y="-21"/>
            <a:ext cx="2155371" cy="581089"/>
          </a:xfrm>
          <a:prstGeom prst="triangle">
            <a:avLst>
              <a:gd name="adj" fmla="val 10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15DE4C7F-BF77-4CA8-B93C-49566351804E}"/>
              </a:ext>
            </a:extLst>
          </p:cNvPr>
          <p:cNvSpPr/>
          <p:nvPr/>
        </p:nvSpPr>
        <p:spPr>
          <a:xfrm flipH="1" flipV="1">
            <a:off x="-29" y="-9"/>
            <a:ext cx="1477890" cy="576277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4989E35F-B2CB-49B3-A06B-4829898F779D}"/>
              </a:ext>
            </a:extLst>
          </p:cNvPr>
          <p:cNvSpPr/>
          <p:nvPr/>
        </p:nvSpPr>
        <p:spPr>
          <a:xfrm flipH="1" flipV="1">
            <a:off x="-29" y="3367"/>
            <a:ext cx="725742" cy="572901"/>
          </a:xfrm>
          <a:prstGeom prst="triangl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028FC6-C521-46DC-A1DC-BDD78FBD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Futuro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6590B173-F53C-403D-9D5A-7AFE4C72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B138F0AA-36DE-439B-A6B3-BB3081A2B1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090710"/>
              </p:ext>
            </p:extLst>
          </p:nvPr>
        </p:nvGraphicFramePr>
        <p:xfrm>
          <a:off x="2032000" y="112307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596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1C52910-15CB-494D-B4CB-C1BDD181AC49}"/>
              </a:ext>
            </a:extLst>
          </p:cNvPr>
          <p:cNvSpPr/>
          <p:nvPr/>
        </p:nvSpPr>
        <p:spPr>
          <a:xfrm>
            <a:off x="0" y="1"/>
            <a:ext cx="12192000" cy="5762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8F0B8E42-981A-49BA-A5C4-8E100448CC0A}"/>
              </a:ext>
            </a:extLst>
          </p:cNvPr>
          <p:cNvSpPr/>
          <p:nvPr/>
        </p:nvSpPr>
        <p:spPr>
          <a:xfrm flipH="1" flipV="1">
            <a:off x="-2" y="-21"/>
            <a:ext cx="2155371" cy="581089"/>
          </a:xfrm>
          <a:prstGeom prst="triangle">
            <a:avLst>
              <a:gd name="adj" fmla="val 10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15DE4C7F-BF77-4CA8-B93C-49566351804E}"/>
              </a:ext>
            </a:extLst>
          </p:cNvPr>
          <p:cNvSpPr/>
          <p:nvPr/>
        </p:nvSpPr>
        <p:spPr>
          <a:xfrm flipH="1" flipV="1">
            <a:off x="-29" y="-9"/>
            <a:ext cx="1477890" cy="576277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4989E35F-B2CB-49B3-A06B-4829898F779D}"/>
              </a:ext>
            </a:extLst>
          </p:cNvPr>
          <p:cNvSpPr/>
          <p:nvPr/>
        </p:nvSpPr>
        <p:spPr>
          <a:xfrm flipH="1" flipV="1">
            <a:off x="-29" y="3367"/>
            <a:ext cx="725742" cy="572901"/>
          </a:xfrm>
          <a:prstGeom prst="triangl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028FC6-C521-46DC-A1DC-BDD78FBD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6590B173-F53C-403D-9D5A-7AFE4C724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2206" y="1845284"/>
            <a:ext cx="10518776" cy="412520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ES" dirty="0"/>
              <a:t>¿Lista </a:t>
            </a:r>
            <a:r>
              <a:rPr lang="es-ES" dirty="0" err="1"/>
              <a:t>StopWords</a:t>
            </a:r>
            <a:r>
              <a:rPr lang="es-ES" dirty="0"/>
              <a:t> manual bien implementada?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 err="1"/>
              <a:t>StopWords</a:t>
            </a:r>
            <a:r>
              <a:rPr lang="es-ES" dirty="0"/>
              <a:t> manual por tipo de predicción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¿Demasiadas </a:t>
            </a:r>
            <a:r>
              <a:rPr lang="es-ES" dirty="0" err="1"/>
              <a:t>StopWords</a:t>
            </a:r>
            <a:r>
              <a:rPr lang="es-ES" dirty="0"/>
              <a:t> eliminan características?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Implementación de N-</a:t>
            </a:r>
            <a:r>
              <a:rPr lang="es-ES" dirty="0" err="1"/>
              <a:t>Grams</a:t>
            </a:r>
            <a:endParaRPr lang="es-ES" dirty="0"/>
          </a:p>
          <a:p>
            <a:pPr marL="0" indent="0" algn="ctr">
              <a:buNone/>
            </a:pPr>
            <a:endParaRPr lang="es-ES" u="sng" dirty="0"/>
          </a:p>
          <a:p>
            <a:pPr marL="0" indent="0" algn="ctr">
              <a:buNone/>
            </a:pPr>
            <a:r>
              <a:rPr lang="es-ES" dirty="0"/>
              <a:t>   ¿         &lt;-&gt;                                    ?</a:t>
            </a:r>
          </a:p>
          <a:p>
            <a:pPr marL="0" indent="0" algn="ctr">
              <a:buNone/>
            </a:pPr>
            <a:endParaRPr lang="es-ES" dirty="0"/>
          </a:p>
          <a:p>
            <a:pPr marL="0" indent="0">
              <a:buNone/>
            </a:pPr>
            <a:endParaRPr lang="es-ES" u="sng" dirty="0"/>
          </a:p>
        </p:txBody>
      </p:sp>
      <p:pic>
        <p:nvPicPr>
          <p:cNvPr id="4100" name="Picture 4" descr="Nada es lo que parece: Ã©sta es la verdad detrÃ¡s del emoji de la caca">
            <a:extLst>
              <a:ext uri="{FF2B5EF4-FFF2-40B4-BE49-F238E27FC236}">
                <a16:creationId xmlns:a16="http://schemas.microsoft.com/office/drawing/2014/main" id="{2F9B70B5-3C21-4C51-967F-E486FF958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1" r="17520"/>
          <a:stretch/>
        </p:blipFill>
        <p:spPr bwMode="auto">
          <a:xfrm>
            <a:off x="4335334" y="5260933"/>
            <a:ext cx="554018" cy="48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Nada es lo que parece: Ã©sta es la verdad detrÃ¡s del emoji de la caca">
            <a:extLst>
              <a:ext uri="{FF2B5EF4-FFF2-40B4-BE49-F238E27FC236}">
                <a16:creationId xmlns:a16="http://schemas.microsoft.com/office/drawing/2014/main" id="{8FA205D9-7CED-45FA-AF15-4F4AA76A4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1" r="17520"/>
          <a:stretch/>
        </p:blipFill>
        <p:spPr bwMode="auto">
          <a:xfrm>
            <a:off x="5585012" y="5260933"/>
            <a:ext cx="554018" cy="48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Nada es lo que parece: Ã©sta es la verdad detrÃ¡s del emoji de la caca">
            <a:extLst>
              <a:ext uri="{FF2B5EF4-FFF2-40B4-BE49-F238E27FC236}">
                <a16:creationId xmlns:a16="http://schemas.microsoft.com/office/drawing/2014/main" id="{2D703449-C713-4FD7-868B-080482947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1" r="17520"/>
          <a:stretch/>
        </p:blipFill>
        <p:spPr bwMode="auto">
          <a:xfrm>
            <a:off x="6148891" y="5260933"/>
            <a:ext cx="554018" cy="48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Nada es lo que parece: Ã©sta es la verdad detrÃ¡s del emoji de la caca">
            <a:extLst>
              <a:ext uri="{FF2B5EF4-FFF2-40B4-BE49-F238E27FC236}">
                <a16:creationId xmlns:a16="http://schemas.microsoft.com/office/drawing/2014/main" id="{353E927B-B4EE-4594-9796-350B2FE3FE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1" r="17520"/>
          <a:stretch/>
        </p:blipFill>
        <p:spPr bwMode="auto">
          <a:xfrm>
            <a:off x="6684979" y="5260933"/>
            <a:ext cx="554018" cy="48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Nada es lo que parece: Ã©sta es la verdad detrÃ¡s del emoji de la caca">
            <a:extLst>
              <a:ext uri="{FF2B5EF4-FFF2-40B4-BE49-F238E27FC236}">
                <a16:creationId xmlns:a16="http://schemas.microsoft.com/office/drawing/2014/main" id="{1FF9DF92-CFBD-4FD8-A9D6-86EFD9C8FA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1" r="17520"/>
          <a:stretch/>
        </p:blipFill>
        <p:spPr bwMode="auto">
          <a:xfrm>
            <a:off x="7251546" y="5260933"/>
            <a:ext cx="554018" cy="48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58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121</Words>
  <Application>Microsoft Office PowerPoint</Application>
  <PresentationFormat>Panorámica</PresentationFormat>
  <Paragraphs>40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Resultados</vt:lpstr>
      <vt:lpstr>Futuro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Miguel Platero Aznar</dc:creator>
  <cp:lastModifiedBy>José Miguel Platero Aznar</cp:lastModifiedBy>
  <cp:revision>20</cp:revision>
  <dcterms:created xsi:type="dcterms:W3CDTF">2019-06-08T06:45:53Z</dcterms:created>
  <dcterms:modified xsi:type="dcterms:W3CDTF">2019-06-08T10:02:57Z</dcterms:modified>
</cp:coreProperties>
</file>