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5BD3-866B-4EC5-95F0-97B139EA9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1431B-B461-4464-B0B9-290EDB0EF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116F-0E5C-4EC1-87CB-776709DD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160D-4EEF-4101-B60D-2DFD829E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5E07-A95E-411C-B23E-839B52D4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0145-AAB9-438F-A637-997B7C38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2807E-7F7E-4071-AC6C-20DEC67E3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B783-6DFA-4A56-989C-6E2978C0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8A7B-6CEA-4D67-BDF0-0DFF8EA2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FEAA-9FAB-41BB-AEF6-788AAFD0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ED8C8-8534-44B9-8FB3-2C5FBDFEE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68A39-EB36-4C5B-88AA-9C2456F5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46E4-54B9-4B56-A60D-31823F67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6CCF-5717-4A02-928D-573DC63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4994-F826-4C49-BDAB-00396258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247B-1759-469E-B74C-677E96D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184E-2D5D-4CD6-9D7F-AB849CE2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2F8E-5EED-4B43-BD6D-F9D613B8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66F3-21D2-4957-9707-F7A372F7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A183-3E3E-4D55-9ED0-AF419DA5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4685-2D1B-4B60-99A6-FE502528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B80D9-3AE2-4ADA-A5A1-C7EF6D92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6D8E-903D-4F3E-BE51-FD751881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39D4B-0678-4771-A399-A8BEB8E9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DDF4-CF97-44D6-929F-D98371D7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DFEA-629A-40FB-82B2-128566F9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D9A6-057B-448C-9A81-98E8DFB3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321EB-5B53-4D5C-9605-0EA5600B8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40C20-DF6D-44C3-9FD5-555384C0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57B1-293E-4FDB-A93C-226F81CB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D8D81-1DA1-4420-86D2-42B4A8F7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752E-5380-4423-8AA6-988C823D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B262-D438-4E2A-8EF1-86780B42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4DDB-A5CF-4DD1-9A8D-9C3AC09F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E252D-B4EF-4E1F-B00E-1153A8751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0EE9E-1CE8-42D7-8995-2B58B787C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64184-4593-461D-8474-544F7E23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68B9E-980D-44F4-8708-1E09E07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53709-575C-409F-8B07-B640CA8A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7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F58B-9133-418D-90B6-7E0F2345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235D2-34F9-43ED-9F77-12ED00CA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019D-2940-4150-A928-C320C3F8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E1C1-EBE6-4338-A2A7-737EE1F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7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49637-B12C-4E2A-A7BF-664A82A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3E776-3A3C-4638-8717-B46BFF52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C9B94-70D7-42F2-9195-FBFE3E1A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D268-939B-4407-8DAA-49F3B72B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731F-96AC-467D-8900-C571C9C29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94263-DAE1-40D0-BBAB-CAF8A9CE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5FD4-5D24-410C-B5C8-36DCEFF5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80C43-4711-4865-9B36-E0842C78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EE475-E29C-41B1-802C-E1B4F650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5157-A004-4CC8-BB10-1D48E473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F20AB-BBA1-46BD-819D-C120FA26C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C686A-E86A-4A0F-8258-91C46157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4CFC6-2774-4142-850A-F4A42A00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15BCE-F073-4F48-8DE6-BE6EC903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C3D4-2AE8-4868-909C-3C54CD21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0AC67-D641-4E95-8DBD-E84B2979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A7AF3-86BB-4FF9-A355-994BADF2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EF9F-3EB3-4B1B-95F9-88024F9F5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A95C-9991-45BC-9BF7-DD92DBD6881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5035B-C91F-43D8-A972-70F1880D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617A-CEBB-403F-858D-4A96E176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6FAF-73D7-480A-BE43-D261DAA2E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1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ent&#10;&#10;Description automatically generated">
            <a:extLst>
              <a:ext uri="{FF2B5EF4-FFF2-40B4-BE49-F238E27FC236}">
                <a16:creationId xmlns:a16="http://schemas.microsoft.com/office/drawing/2014/main" id="{EB6ADD83-99AC-4EB2-AD86-8B4A18AB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765300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ent in the background&#10;&#10;Description automatically generated">
            <a:extLst>
              <a:ext uri="{FF2B5EF4-FFF2-40B4-BE49-F238E27FC236}">
                <a16:creationId xmlns:a16="http://schemas.microsoft.com/office/drawing/2014/main" id="{B944C8BC-134E-4CCF-8BD4-B8787ADA6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57400"/>
            <a:ext cx="508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ent&#10;&#10;Description automatically generated">
            <a:extLst>
              <a:ext uri="{FF2B5EF4-FFF2-40B4-BE49-F238E27FC236}">
                <a16:creationId xmlns:a16="http://schemas.microsoft.com/office/drawing/2014/main" id="{3978A209-7AFA-4639-AF3B-47D4A0E2D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1545590"/>
            <a:ext cx="3468370" cy="34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ent&#10;&#10;Description automatically generated">
            <a:extLst>
              <a:ext uri="{FF2B5EF4-FFF2-40B4-BE49-F238E27FC236}">
                <a16:creationId xmlns:a16="http://schemas.microsoft.com/office/drawing/2014/main" id="{B2DE9EC7-CADD-46F3-8DEC-B38A6A3A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752600"/>
            <a:ext cx="508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the background&#10;&#10;Description automatically generated">
            <a:extLst>
              <a:ext uri="{FF2B5EF4-FFF2-40B4-BE49-F238E27FC236}">
                <a16:creationId xmlns:a16="http://schemas.microsoft.com/office/drawing/2014/main" id="{D11ACD8D-0381-47A8-A024-53E15B577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960" y="1311910"/>
            <a:ext cx="3763010" cy="37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ent&#10;&#10;Description automatically generated">
            <a:extLst>
              <a:ext uri="{FF2B5EF4-FFF2-40B4-BE49-F238E27FC236}">
                <a16:creationId xmlns:a16="http://schemas.microsoft.com/office/drawing/2014/main" id="{046FF68C-BCA5-4465-A9BA-48491EB3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343150"/>
            <a:ext cx="5080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6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the background&#10;&#10;Description automatically generated">
            <a:extLst>
              <a:ext uri="{FF2B5EF4-FFF2-40B4-BE49-F238E27FC236}">
                <a16:creationId xmlns:a16="http://schemas.microsoft.com/office/drawing/2014/main" id="{E3AF53B9-336F-4ACC-A5F8-FE3276EC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524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0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ent in the background&#10;&#10;Description automatically generated">
            <a:extLst>
              <a:ext uri="{FF2B5EF4-FFF2-40B4-BE49-F238E27FC236}">
                <a16:creationId xmlns:a16="http://schemas.microsoft.com/office/drawing/2014/main" id="{6F25C50A-219E-4B15-B834-4F51DCC05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the background&#10;&#10;Description automatically generated">
            <a:extLst>
              <a:ext uri="{FF2B5EF4-FFF2-40B4-BE49-F238E27FC236}">
                <a16:creationId xmlns:a16="http://schemas.microsoft.com/office/drawing/2014/main" id="{6EEF91E9-3811-4EFF-AE32-97626394A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057400"/>
            <a:ext cx="508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2E67128-33A7-479D-ABF5-EE9621AA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tent&#10;&#10;Description automatically generated">
            <a:extLst>
              <a:ext uri="{FF2B5EF4-FFF2-40B4-BE49-F238E27FC236}">
                <a16:creationId xmlns:a16="http://schemas.microsoft.com/office/drawing/2014/main" id="{947656C2-31BD-4E85-9BB3-4015120C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able&#10;&#10;Description automatically generated">
            <a:extLst>
              <a:ext uri="{FF2B5EF4-FFF2-40B4-BE49-F238E27FC236}">
                <a16:creationId xmlns:a16="http://schemas.microsoft.com/office/drawing/2014/main" id="{2E163E96-4920-4193-816A-802873FA1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9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itting, table, bicycle, pair&#10;&#10;Description automatically generated">
            <a:extLst>
              <a:ext uri="{FF2B5EF4-FFF2-40B4-BE49-F238E27FC236}">
                <a16:creationId xmlns:a16="http://schemas.microsoft.com/office/drawing/2014/main" id="{F9BF1866-A3A5-4217-BCED-4D48F9E6E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stening, connector, mug&#10;&#10;Description automatically generated">
            <a:extLst>
              <a:ext uri="{FF2B5EF4-FFF2-40B4-BE49-F238E27FC236}">
                <a16:creationId xmlns:a16="http://schemas.microsoft.com/office/drawing/2014/main" id="{3BDFD446-9B9A-48B9-9E92-B3C383853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0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56DADA13-3524-4876-9D7A-70DFE06E0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5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F90454F3-6B9F-49C1-A689-E41DE8B2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onnector&#10;&#10;Description automatically generated">
            <a:extLst>
              <a:ext uri="{FF2B5EF4-FFF2-40B4-BE49-F238E27FC236}">
                <a16:creationId xmlns:a16="http://schemas.microsoft.com/office/drawing/2014/main" id="{F91BA608-C0E2-4C7A-BEE2-6275861EE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2333625"/>
            <a:ext cx="2190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1394CAAF-28C7-453A-AABA-19E0C177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onnector&#10;&#10;Description automatically generated">
            <a:extLst>
              <a:ext uri="{FF2B5EF4-FFF2-40B4-BE49-F238E27FC236}">
                <a16:creationId xmlns:a16="http://schemas.microsoft.com/office/drawing/2014/main" id="{8932ACC8-4552-4040-B07A-A1CC99549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2333625"/>
            <a:ext cx="21717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6752D-880A-41EE-88D8-61116F09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5" y="2190905"/>
            <a:ext cx="2476190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air&#10;&#10;Description automatically generated">
            <a:extLst>
              <a:ext uri="{FF2B5EF4-FFF2-40B4-BE49-F238E27FC236}">
                <a16:creationId xmlns:a16="http://schemas.microsoft.com/office/drawing/2014/main" id="{5C3A1991-A5BA-47A6-AEDD-A275B370B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2333625"/>
            <a:ext cx="2190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2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tent&#10;&#10;Description automatically generated">
            <a:extLst>
              <a:ext uri="{FF2B5EF4-FFF2-40B4-BE49-F238E27FC236}">
                <a16:creationId xmlns:a16="http://schemas.microsoft.com/office/drawing/2014/main" id="{7B3FA42B-BA79-4C08-940D-3ABD1A691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stening, connector, bicycle, pair&#10;&#10;Description automatically generated">
            <a:extLst>
              <a:ext uri="{FF2B5EF4-FFF2-40B4-BE49-F238E27FC236}">
                <a16:creationId xmlns:a16="http://schemas.microsoft.com/office/drawing/2014/main" id="{3E9C0F67-65DF-4F3A-B083-ADC7F827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mall, table, holding&#10;&#10;Description automatically generated">
            <a:extLst>
              <a:ext uri="{FF2B5EF4-FFF2-40B4-BE49-F238E27FC236}">
                <a16:creationId xmlns:a16="http://schemas.microsoft.com/office/drawing/2014/main" id="{1F0BC45E-8293-45FA-B937-8023BAD72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AD3831B5-FE10-4236-B958-6C6B23F6F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889000"/>
            <a:ext cx="4749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ip, pair, person, pin&#10;&#10;Description automatically generated">
            <a:extLst>
              <a:ext uri="{FF2B5EF4-FFF2-40B4-BE49-F238E27FC236}">
                <a16:creationId xmlns:a16="http://schemas.microsoft.com/office/drawing/2014/main" id="{7D7E3327-7B28-4194-84FD-65171DF5E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5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able&#10;&#10;Description automatically generated">
            <a:extLst>
              <a:ext uri="{FF2B5EF4-FFF2-40B4-BE49-F238E27FC236}">
                <a16:creationId xmlns:a16="http://schemas.microsoft.com/office/drawing/2014/main" id="{5363634A-772C-4688-84B8-40046EC42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nnector, cable, blue&#10;&#10;Description automatically generated">
            <a:extLst>
              <a:ext uri="{FF2B5EF4-FFF2-40B4-BE49-F238E27FC236}">
                <a16:creationId xmlns:a16="http://schemas.microsoft.com/office/drawing/2014/main" id="{16614FE1-7491-4325-9830-8572D6E7A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able&#10;&#10;Description automatically generated">
            <a:extLst>
              <a:ext uri="{FF2B5EF4-FFF2-40B4-BE49-F238E27FC236}">
                <a16:creationId xmlns:a16="http://schemas.microsoft.com/office/drawing/2014/main" id="{2DE51220-0ACD-4D78-9F7A-A698C3B2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0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conveyor dir="l"/>
      </p:transition>
    </mc:Choice>
    <mc:Fallback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reen tent&#10;&#10;Description automatically generated">
            <a:extLst>
              <a:ext uri="{FF2B5EF4-FFF2-40B4-BE49-F238E27FC236}">
                <a16:creationId xmlns:a16="http://schemas.microsoft.com/office/drawing/2014/main" id="{57451A19-5E4C-4B61-BCF4-37E82009C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5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ent in the background&#10;&#10;Description automatically generated">
            <a:extLst>
              <a:ext uri="{FF2B5EF4-FFF2-40B4-BE49-F238E27FC236}">
                <a16:creationId xmlns:a16="http://schemas.microsoft.com/office/drawing/2014/main" id="{0E7C16C0-75A1-4711-B678-DF440FFF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the background&#10;&#10;Description automatically generated">
            <a:extLst>
              <a:ext uri="{FF2B5EF4-FFF2-40B4-BE49-F238E27FC236}">
                <a16:creationId xmlns:a16="http://schemas.microsoft.com/office/drawing/2014/main" id="{C0930ABA-C7DD-4711-BE13-A3C71C766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ent in the background&#10;&#10;Description automatically generated">
            <a:extLst>
              <a:ext uri="{FF2B5EF4-FFF2-40B4-BE49-F238E27FC236}">
                <a16:creationId xmlns:a16="http://schemas.microsoft.com/office/drawing/2014/main" id="{E6A58F0F-E4D2-4E3D-AF9A-33DED571F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ent in the background&#10;&#10;Description automatically generated">
            <a:extLst>
              <a:ext uri="{FF2B5EF4-FFF2-40B4-BE49-F238E27FC236}">
                <a16:creationId xmlns:a16="http://schemas.microsoft.com/office/drawing/2014/main" id="{CE854CFA-B028-4805-B428-7C4B2C42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473200"/>
            <a:ext cx="5080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ccessory, umbrella, orange, object&#10;&#10;Description automatically generated">
            <a:extLst>
              <a:ext uri="{FF2B5EF4-FFF2-40B4-BE49-F238E27FC236}">
                <a16:creationId xmlns:a16="http://schemas.microsoft.com/office/drawing/2014/main" id="{FDFDC485-447E-4849-B3B0-C4DDA7F5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Jomit Vaghela</dc:creator>
  <cp:lastModifiedBy>Jomit Vaghela</cp:lastModifiedBy>
  <cp:revision>4</cp:revision>
  <dcterms:created xsi:type="dcterms:W3CDTF">2020-07-09T03:26:52Z</dcterms:created>
  <dcterms:modified xsi:type="dcterms:W3CDTF">2020-07-09T18:23:38Z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2020-07-09T03:44:14Z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6b34ce86-67dc-45e8-844a-66c81106f8e5</vt:lpwstr>
  </property>
  <property fmtid="{D5CDD505-2E9C-101B-9397-08002B2CF9AE}" pid="8" name="MSIP_Label_f42aa342-8706-4288-bd11-ebb85995028c_ContentBits">
    <vt:lpwstr>0</vt:lpwstr>
  </property>
</Properties>
</file>