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677A-6803-B8FA-AEFF-7B3283F92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90F4A1-BA6A-0723-7DA1-7DFBCB944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CC333-CFC4-96FB-F0DF-35F82242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0F443-AD76-81D8-71F8-F210D3F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BF033-2ED9-1D23-3C9E-07DE0CBE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6E63-A717-6072-BB87-6317E923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B39F7-B25B-51A9-1896-E3DF0E2C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700FD-443C-3199-DDEA-CE1A2AF2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D3F8D-A424-A677-D807-106B8686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DC278-8D7A-4435-4C7B-AB82051A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7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9FB7B2-0048-5A0B-D1CC-5A8420219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1D17F-A318-B2EB-4778-C49A94AF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2554-6958-0C8A-C6F5-B124E89B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31DD-E3D9-3857-5BE6-2F381243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E1F4F-13FC-7970-81DF-ECAF6D06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0961-E957-BEE1-83B6-DCD35DA4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286A6-CF17-E53F-6BBB-20854EAB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6D5C0-DFB4-60D9-EFAA-1FD79CE1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45A6-A115-E9F6-1CEA-128F133F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5207D-3CFB-13ED-9081-0A4FDE7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2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EDBA4-E7FD-1B85-8F4E-F5AED806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F538F-5610-A665-0FE4-4C78B9E4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23B22-F5D8-A00B-B102-29FAFAC4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40A43-1BCA-950D-D6CF-F4FA5D17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935B9-DDE3-1441-AA8B-16EC633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5E698-044A-EBA6-0175-91388594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5F889-A2E2-68DF-2C46-C19875B08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E1BFE-E5B7-13D4-1E0C-61FC8AC1F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BEDE6-97EE-4846-19C4-ED65BBC8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5CD9-8CD4-E49F-4BBE-E3526A69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64789-3AA6-D3A3-0DC8-D90758D7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D0715-CBBB-82FA-F963-0110CD54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1B8EA-2510-707B-5602-EB54010C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3A0A9-BA95-6FF6-6FB7-DC2D0227A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30B37-2E5E-BDD3-C603-72EF67FDF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D7920-11C2-9733-B48A-C122B7B8D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EF9FC-FE08-CB9A-AD9D-0B34EBBF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8BBBB-A2E2-EEC9-ADAF-8673CA2E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9BDDDC-DA34-21EB-FD6D-22E2B15A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9D0F5-655B-D920-2B7D-B329E64C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B19F4-9691-70F2-A0F4-6B5142C7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5564E-7247-1C3B-3879-4E409387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01F8E9-5E2A-249D-BA34-D1F6160E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DB987-ACD7-E5DB-4A6C-95FB4A84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7416EC-828B-6859-8043-23503079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66DF6-B4B6-FCB4-3B71-A1666DB0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69E33-8E65-3906-F98E-3687AD71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7E1F-BF3C-BDE7-5DDC-95792823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14E74-167B-8154-6E53-4855D20B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AE474-A2CF-1783-55E8-4D5C9AA3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5A454-489A-BEFE-8978-3795AAC7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2419-4516-D33A-ACF2-7A6DECF7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5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4A830-4335-1CEC-CB94-BBA79E38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2DC6AA-B6AC-A8E5-2EF9-D4D29139E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18622-D1B5-2AE7-A9FF-05EBDF34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FD8C-A38B-654B-AF5F-E715902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14C3F-4EBB-C5B1-448C-1BFAD1C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6A756-B571-E04E-FF67-3AB0C080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95B00-7A38-26E7-F2CA-C6DA0384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49663-3635-115F-BCAC-9B6BE84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106C-391B-1D7C-6F86-F6B7E61F1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13DC-F800-4989-9C88-63633350BD2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5C5B-679B-A32A-41CC-19E595897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E426B-B96B-DC56-D8AF-C127C33D5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9181B-15E1-FE35-3C89-C0E7029D4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반응형</a:t>
            </a:r>
            <a:r>
              <a:rPr lang="en-US" altLang="ko-KR" b="1" dirty="0"/>
              <a:t>/</a:t>
            </a:r>
            <a:r>
              <a:rPr lang="ko-KR" altLang="en-US" b="1" dirty="0"/>
              <a:t>적응형 페이지</a:t>
            </a:r>
          </a:p>
        </p:txBody>
      </p:sp>
    </p:spTree>
    <p:extLst>
      <p:ext uri="{BB962C8B-B14F-4D97-AF65-F5344CB8AC3E}">
        <p14:creationId xmlns:p14="http://schemas.microsoft.com/office/powerpoint/2010/main" val="231365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C94F479-7AF7-1FCA-3FE9-72780926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4030958"/>
            <a:ext cx="5157787" cy="823912"/>
          </a:xfrm>
        </p:spPr>
        <p:txBody>
          <a:bodyPr/>
          <a:lstStyle/>
          <a:p>
            <a:pPr algn="ctr"/>
            <a:r>
              <a:rPr lang="ko-KR" altLang="en-US" b="1" dirty="0"/>
              <a:t>반응형 페이지</a:t>
            </a:r>
            <a:r>
              <a:rPr lang="en-US" altLang="ko-KR" b="1" dirty="0"/>
              <a:t>	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504BBED-0C68-3026-1991-75048B8B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603897"/>
            <a:ext cx="5157787" cy="204004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1800" b="1" dirty="0"/>
              <a:t>장점</a:t>
            </a:r>
            <a:endParaRPr lang="en-US" altLang="ko-KR" sz="1800" b="1" dirty="0"/>
          </a:p>
          <a:p>
            <a:pPr lvl="1"/>
            <a:r>
              <a:rPr lang="ko-KR" altLang="en-US" sz="1400" dirty="0"/>
              <a:t>모든 플랫폼에서 일관된 콘텐츠 경험</a:t>
            </a:r>
            <a:endParaRPr lang="en-US" altLang="ko-KR" sz="1400" dirty="0"/>
          </a:p>
          <a:p>
            <a:r>
              <a:rPr lang="ko-KR" altLang="en-US" sz="1800" b="1" dirty="0"/>
              <a:t>단점</a:t>
            </a:r>
            <a:endParaRPr lang="en-US" altLang="ko-KR" sz="1800" b="1" dirty="0"/>
          </a:p>
          <a:p>
            <a:pPr lvl="1"/>
            <a:r>
              <a:rPr lang="ko-KR" altLang="en-US" sz="1400" dirty="0"/>
              <a:t>동적 컨텐츠를 불러오는데 성능 저하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6C6DAC-6B91-3E43-956D-26BBDB143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030958"/>
            <a:ext cx="5183188" cy="823912"/>
          </a:xfrm>
        </p:spPr>
        <p:txBody>
          <a:bodyPr/>
          <a:lstStyle/>
          <a:p>
            <a:pPr algn="ctr"/>
            <a:r>
              <a:rPr lang="ko-KR" altLang="en-US" dirty="0"/>
              <a:t>적응형 페이지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0E4834-3322-6BCC-7AD1-E525BE4DB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603898"/>
            <a:ext cx="5183188" cy="204004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1800" b="1" dirty="0"/>
              <a:t>장점</a:t>
            </a:r>
            <a:endParaRPr lang="en-US" altLang="ko-KR" sz="1800" b="1" dirty="0"/>
          </a:p>
          <a:p>
            <a:pPr lvl="1"/>
            <a:r>
              <a:rPr lang="ko-KR" altLang="en-US" sz="1400" dirty="0"/>
              <a:t>원하는 기기에 최적화된 디자인</a:t>
            </a:r>
            <a:endParaRPr lang="en-US" altLang="ko-KR" sz="1400" dirty="0"/>
          </a:p>
          <a:p>
            <a:r>
              <a:rPr lang="ko-KR" altLang="en-US" sz="1800" b="1" dirty="0"/>
              <a:t>단점</a:t>
            </a:r>
            <a:endParaRPr lang="en-US" altLang="ko-KR" sz="1800" b="1" dirty="0"/>
          </a:p>
          <a:p>
            <a:pPr lvl="1"/>
            <a:r>
              <a:rPr lang="ko-KR" altLang="en-US" sz="1400" dirty="0"/>
              <a:t>유지보수 시 각각의 템플릿을 수정해야 함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F2AC1-0582-91AB-ABA7-4127DB5BB95A}"/>
              </a:ext>
            </a:extLst>
          </p:cNvPr>
          <p:cNvSpPr txBox="1"/>
          <p:nvPr/>
        </p:nvSpPr>
        <p:spPr>
          <a:xfrm>
            <a:off x="252523" y="214055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반응형 페이지 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적응형 페이지</a:t>
            </a:r>
            <a:endParaRPr lang="ko-KR" altLang="en-US" sz="3200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434C7221-A495-4DC2-1910-E9089E2728B3}"/>
              </a:ext>
            </a:extLst>
          </p:cNvPr>
          <p:cNvSpPr txBox="1">
            <a:spLocks/>
          </p:cNvSpPr>
          <p:nvPr/>
        </p:nvSpPr>
        <p:spPr>
          <a:xfrm>
            <a:off x="3566003" y="1990910"/>
            <a:ext cx="4657060" cy="204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  <a:p>
            <a:r>
              <a:rPr lang="ko-KR" altLang="en-US" sz="2400" dirty="0"/>
              <a:t>데스크탑 </a:t>
            </a:r>
            <a:r>
              <a:rPr lang="en-US" altLang="ko-KR" sz="2400" dirty="0"/>
              <a:t>– 1024px </a:t>
            </a:r>
            <a:r>
              <a:rPr lang="ko-KR" altLang="en-US" sz="2400" dirty="0"/>
              <a:t>이상</a:t>
            </a:r>
            <a:endParaRPr lang="en-US" altLang="ko-KR" sz="2400" dirty="0"/>
          </a:p>
          <a:p>
            <a:r>
              <a:rPr lang="ko-KR" altLang="en-US" sz="2400" dirty="0"/>
              <a:t>태블릿 </a:t>
            </a:r>
            <a:r>
              <a:rPr lang="en-US" altLang="ko-KR" sz="2400" dirty="0"/>
              <a:t>– 769px~1023px</a:t>
            </a:r>
          </a:p>
          <a:p>
            <a:r>
              <a:rPr lang="ko-KR" altLang="en-US" sz="2400" dirty="0"/>
              <a:t>모바일 </a:t>
            </a:r>
            <a:r>
              <a:rPr lang="en-US" altLang="ko-KR" sz="2400" dirty="0"/>
              <a:t>– 768px </a:t>
            </a:r>
            <a:r>
              <a:rPr lang="ko-KR" altLang="en-US" sz="2400" dirty="0"/>
              <a:t>이하</a:t>
            </a:r>
            <a:endParaRPr lang="en-US" altLang="ko-KR" sz="24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B7D5084-1E29-4FD4-F732-B84D8C040AB4}"/>
              </a:ext>
            </a:extLst>
          </p:cNvPr>
          <p:cNvSpPr txBox="1">
            <a:spLocks/>
          </p:cNvSpPr>
          <p:nvPr/>
        </p:nvSpPr>
        <p:spPr>
          <a:xfrm>
            <a:off x="2817812" y="116699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페이지 너비</a:t>
            </a:r>
          </a:p>
        </p:txBody>
      </p:sp>
    </p:spTree>
    <p:extLst>
      <p:ext uri="{BB962C8B-B14F-4D97-AF65-F5344CB8AC3E}">
        <p14:creationId xmlns:p14="http://schemas.microsoft.com/office/powerpoint/2010/main" val="337353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9181B-15E1-FE35-3C89-C0E7029D4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Git-flow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438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42E1F3-87AB-5840-3B8D-28BE716D0859}"/>
              </a:ext>
            </a:extLst>
          </p:cNvPr>
          <p:cNvSpPr txBox="1"/>
          <p:nvPr/>
        </p:nvSpPr>
        <p:spPr>
          <a:xfrm>
            <a:off x="252523" y="214055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Git-flow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4C1BD-DB82-C663-3191-A9A6EE818091}"/>
              </a:ext>
            </a:extLst>
          </p:cNvPr>
          <p:cNvSpPr txBox="1"/>
          <p:nvPr/>
        </p:nvSpPr>
        <p:spPr>
          <a:xfrm>
            <a:off x="550235" y="2209432"/>
            <a:ext cx="178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A0E4B-8501-AAF2-B199-5BCA9171ABA5}"/>
              </a:ext>
            </a:extLst>
          </p:cNvPr>
          <p:cNvSpPr txBox="1"/>
          <p:nvPr/>
        </p:nvSpPr>
        <p:spPr>
          <a:xfrm>
            <a:off x="550235" y="2765869"/>
            <a:ext cx="178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Develop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948EB-FB2B-0311-46F3-60E9B9907FB9}"/>
              </a:ext>
            </a:extLst>
          </p:cNvPr>
          <p:cNvSpPr txBox="1"/>
          <p:nvPr/>
        </p:nvSpPr>
        <p:spPr>
          <a:xfrm>
            <a:off x="550235" y="3322306"/>
            <a:ext cx="178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Feature-</a:t>
            </a:r>
            <a:r>
              <a:rPr lang="ko-KR" altLang="en-US" b="1" dirty="0"/>
              <a:t>문기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E9FD3-C62D-2641-8151-7F4F7D2189CE}"/>
              </a:ext>
            </a:extLst>
          </p:cNvPr>
          <p:cNvSpPr txBox="1"/>
          <p:nvPr/>
        </p:nvSpPr>
        <p:spPr>
          <a:xfrm>
            <a:off x="550235" y="3878743"/>
            <a:ext cx="178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Feature-</a:t>
            </a:r>
            <a:r>
              <a:rPr lang="ko-KR" altLang="en-US" b="1" dirty="0"/>
              <a:t>상호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1EF1C-A8B9-F23C-C541-512E9E75C3A0}"/>
              </a:ext>
            </a:extLst>
          </p:cNvPr>
          <p:cNvSpPr txBox="1"/>
          <p:nvPr/>
        </p:nvSpPr>
        <p:spPr>
          <a:xfrm>
            <a:off x="2339162" y="2209432"/>
            <a:ext cx="88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QA</a:t>
            </a:r>
            <a:r>
              <a:rPr lang="ko-KR" altLang="en-US" dirty="0"/>
              <a:t>를 끝낸 페이지를 올려놓을 </a:t>
            </a:r>
            <a:r>
              <a:rPr lang="ko-KR" altLang="en-US" dirty="0" err="1"/>
              <a:t>브랜치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5FD6B-3E18-1E08-4CA3-E6A21D096437}"/>
              </a:ext>
            </a:extLst>
          </p:cNvPr>
          <p:cNvSpPr txBox="1"/>
          <p:nvPr/>
        </p:nvSpPr>
        <p:spPr>
          <a:xfrm>
            <a:off x="2339162" y="2765869"/>
            <a:ext cx="88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QA(</a:t>
            </a:r>
            <a:r>
              <a:rPr lang="ko-KR" altLang="en-US" dirty="0"/>
              <a:t>품질검사</a:t>
            </a:r>
            <a:r>
              <a:rPr lang="en-US" altLang="ko-KR" dirty="0"/>
              <a:t>)</a:t>
            </a:r>
            <a:r>
              <a:rPr lang="ko-KR" altLang="en-US" dirty="0"/>
              <a:t> 및 간단한 기능을 수정하는 </a:t>
            </a:r>
            <a:r>
              <a:rPr lang="ko-KR" altLang="en-US" dirty="0" err="1"/>
              <a:t>브랜치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D7C961-73AE-A75F-2DA2-47A64B29DC20}"/>
              </a:ext>
            </a:extLst>
          </p:cNvPr>
          <p:cNvSpPr txBox="1"/>
          <p:nvPr/>
        </p:nvSpPr>
        <p:spPr>
          <a:xfrm>
            <a:off x="2339162" y="3322306"/>
            <a:ext cx="88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기능 및 모션 작업하여 </a:t>
            </a:r>
            <a:r>
              <a:rPr lang="en-US" altLang="ko-KR" dirty="0"/>
              <a:t>Develop 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BF40C-E448-90EB-CE80-331332C7FFEE}"/>
              </a:ext>
            </a:extLst>
          </p:cNvPr>
          <p:cNvSpPr txBox="1"/>
          <p:nvPr/>
        </p:nvSpPr>
        <p:spPr>
          <a:xfrm>
            <a:off x="2339162" y="3878743"/>
            <a:ext cx="88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기능 및 모션 작업하여 </a:t>
            </a:r>
            <a:r>
              <a:rPr lang="en-US" altLang="ko-KR" dirty="0"/>
              <a:t>Develop 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56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E8F888-27FC-D081-AA78-28A39B2493FD}"/>
              </a:ext>
            </a:extLst>
          </p:cNvPr>
          <p:cNvCxnSpPr>
            <a:cxnSpLocks/>
          </p:cNvCxnSpPr>
          <p:nvPr/>
        </p:nvCxnSpPr>
        <p:spPr>
          <a:xfrm>
            <a:off x="1549252" y="2192364"/>
            <a:ext cx="100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98C8B4-5B9A-7279-40E7-E6BB8F81C3C7}"/>
              </a:ext>
            </a:extLst>
          </p:cNvPr>
          <p:cNvSpPr txBox="1"/>
          <p:nvPr/>
        </p:nvSpPr>
        <p:spPr>
          <a:xfrm>
            <a:off x="8417" y="2007698"/>
            <a:ext cx="128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Master</a:t>
            </a:r>
            <a:endParaRPr lang="ko-KR" altLang="en-US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3BBDEA-7807-AF88-647A-1AF9AE727B85}"/>
              </a:ext>
            </a:extLst>
          </p:cNvPr>
          <p:cNvCxnSpPr>
            <a:cxnSpLocks/>
          </p:cNvCxnSpPr>
          <p:nvPr/>
        </p:nvCxnSpPr>
        <p:spPr>
          <a:xfrm>
            <a:off x="1549252" y="3218853"/>
            <a:ext cx="10080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8034C78-9BDC-F071-ABA2-94ED3D0E6F18}"/>
              </a:ext>
            </a:extLst>
          </p:cNvPr>
          <p:cNvCxnSpPr>
            <a:cxnSpLocks/>
          </p:cNvCxnSpPr>
          <p:nvPr/>
        </p:nvCxnSpPr>
        <p:spPr>
          <a:xfrm>
            <a:off x="1549252" y="4179693"/>
            <a:ext cx="1008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9B28A8-FFF1-7539-44D7-C674D448606F}"/>
              </a:ext>
            </a:extLst>
          </p:cNvPr>
          <p:cNvSpPr txBox="1"/>
          <p:nvPr/>
        </p:nvSpPr>
        <p:spPr>
          <a:xfrm>
            <a:off x="0" y="3995027"/>
            <a:ext cx="128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</a:t>
            </a:r>
          </a:p>
          <a:p>
            <a:pPr algn="ctr"/>
            <a:r>
              <a:rPr lang="ko-KR" altLang="en-US" b="1" dirty="0"/>
              <a:t>문기</a:t>
            </a:r>
            <a:endParaRPr lang="en-US" altLang="ko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E65241-52C0-6BA4-8728-E125A4C37ACC}"/>
              </a:ext>
            </a:extLst>
          </p:cNvPr>
          <p:cNvSpPr txBox="1"/>
          <p:nvPr/>
        </p:nvSpPr>
        <p:spPr>
          <a:xfrm>
            <a:off x="8417" y="3034187"/>
            <a:ext cx="128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Develop</a:t>
            </a:r>
            <a:endParaRPr lang="ko-KR" altLang="en-US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A14EE1-469D-7943-4F9F-09876542512D}"/>
              </a:ext>
            </a:extLst>
          </p:cNvPr>
          <p:cNvCxnSpPr>
            <a:cxnSpLocks/>
          </p:cNvCxnSpPr>
          <p:nvPr/>
        </p:nvCxnSpPr>
        <p:spPr>
          <a:xfrm>
            <a:off x="1557669" y="5070015"/>
            <a:ext cx="1008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5A8EF9-1681-61E3-5D4A-8B84056ABC0F}"/>
              </a:ext>
            </a:extLst>
          </p:cNvPr>
          <p:cNvSpPr txBox="1"/>
          <p:nvPr/>
        </p:nvSpPr>
        <p:spPr>
          <a:xfrm>
            <a:off x="0" y="4885349"/>
            <a:ext cx="128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</a:t>
            </a:r>
          </a:p>
          <a:p>
            <a:pPr algn="ctr"/>
            <a:r>
              <a:rPr lang="ko-KR" altLang="en-US" b="1" dirty="0"/>
              <a:t>상호</a:t>
            </a:r>
            <a:endParaRPr lang="en-US" altLang="ko-KR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18E187-6DD7-A128-3BA6-BBEB8F4513BC}"/>
              </a:ext>
            </a:extLst>
          </p:cNvPr>
          <p:cNvSpPr/>
          <p:nvPr/>
        </p:nvSpPr>
        <p:spPr>
          <a:xfrm>
            <a:off x="1294071" y="1937184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3903C69-76AC-3D5A-9302-174099057829}"/>
              </a:ext>
            </a:extLst>
          </p:cNvPr>
          <p:cNvSpPr/>
          <p:nvPr/>
        </p:nvSpPr>
        <p:spPr>
          <a:xfrm>
            <a:off x="2180118" y="1937183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7ED570E-E657-C020-4F83-37F5AE98C283}"/>
              </a:ext>
            </a:extLst>
          </p:cNvPr>
          <p:cNvSpPr/>
          <p:nvPr/>
        </p:nvSpPr>
        <p:spPr>
          <a:xfrm>
            <a:off x="3066165" y="2963672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0C4032B-D86B-7FC0-7E61-5EFF7D73C4AC}"/>
              </a:ext>
            </a:extLst>
          </p:cNvPr>
          <p:cNvSpPr/>
          <p:nvPr/>
        </p:nvSpPr>
        <p:spPr>
          <a:xfrm>
            <a:off x="5093441" y="3924512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7C2EA1-96C7-D655-87E1-58C7EA9D5D66}"/>
              </a:ext>
            </a:extLst>
          </p:cNvPr>
          <p:cNvSpPr/>
          <p:nvPr/>
        </p:nvSpPr>
        <p:spPr>
          <a:xfrm>
            <a:off x="6588198" y="3924512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A7D5900-6F73-ACB5-775F-EAFF4113A0A9}"/>
              </a:ext>
            </a:extLst>
          </p:cNvPr>
          <p:cNvSpPr/>
          <p:nvPr/>
        </p:nvSpPr>
        <p:spPr>
          <a:xfrm>
            <a:off x="4838259" y="4814834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5EEB0E-6B92-16DE-D7D4-0A7289A34BCA}"/>
              </a:ext>
            </a:extLst>
          </p:cNvPr>
          <p:cNvSpPr/>
          <p:nvPr/>
        </p:nvSpPr>
        <p:spPr>
          <a:xfrm>
            <a:off x="5840818" y="4814833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E163CD1-6F95-2965-A0BD-B82B7D398BA3}"/>
              </a:ext>
            </a:extLst>
          </p:cNvPr>
          <p:cNvSpPr/>
          <p:nvPr/>
        </p:nvSpPr>
        <p:spPr>
          <a:xfrm>
            <a:off x="3952212" y="3919197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370B7D3-AE29-8B61-D622-2D958CEDAAAC}"/>
              </a:ext>
            </a:extLst>
          </p:cNvPr>
          <p:cNvSpPr/>
          <p:nvPr/>
        </p:nvSpPr>
        <p:spPr>
          <a:xfrm>
            <a:off x="3952212" y="4814833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BCF0D30-7312-53B8-C79E-59EE350D61CA}"/>
              </a:ext>
            </a:extLst>
          </p:cNvPr>
          <p:cNvSpPr/>
          <p:nvPr/>
        </p:nvSpPr>
        <p:spPr>
          <a:xfrm>
            <a:off x="7150673" y="2958357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57F6774-4E52-6AEB-E769-F49B431FD166}"/>
              </a:ext>
            </a:extLst>
          </p:cNvPr>
          <p:cNvSpPr/>
          <p:nvPr/>
        </p:nvSpPr>
        <p:spPr>
          <a:xfrm>
            <a:off x="11044019" y="1934374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1CE6B6D-3FAA-7298-4005-9EC2FBE34370}"/>
              </a:ext>
            </a:extLst>
          </p:cNvPr>
          <p:cNvSpPr/>
          <p:nvPr/>
        </p:nvSpPr>
        <p:spPr>
          <a:xfrm>
            <a:off x="8176328" y="2959757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280681E-EDB2-EA44-BB2A-25E0B6006438}"/>
              </a:ext>
            </a:extLst>
          </p:cNvPr>
          <p:cNvSpPr/>
          <p:nvPr/>
        </p:nvSpPr>
        <p:spPr>
          <a:xfrm>
            <a:off x="8987949" y="3926233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46DCB2-3E6E-6080-55E7-BC4D4BC903C3}"/>
              </a:ext>
            </a:extLst>
          </p:cNvPr>
          <p:cNvSpPr/>
          <p:nvPr/>
        </p:nvSpPr>
        <p:spPr>
          <a:xfrm>
            <a:off x="8732767" y="4816555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348725E-D17C-F589-F009-62AEECCD4E7D}"/>
              </a:ext>
            </a:extLst>
          </p:cNvPr>
          <p:cNvSpPr/>
          <p:nvPr/>
        </p:nvSpPr>
        <p:spPr>
          <a:xfrm>
            <a:off x="10387566" y="2958356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608BB9C-5A9D-E506-7D60-34C16A693E67}"/>
              </a:ext>
            </a:extLst>
          </p:cNvPr>
          <p:cNvSpPr/>
          <p:nvPr/>
        </p:nvSpPr>
        <p:spPr>
          <a:xfrm>
            <a:off x="6261113" y="2958356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F0AABE6-DB6C-F401-76D5-76418FF6D78C}"/>
              </a:ext>
            </a:extLst>
          </p:cNvPr>
          <p:cNvSpPr/>
          <p:nvPr/>
        </p:nvSpPr>
        <p:spPr>
          <a:xfrm>
            <a:off x="9657900" y="3902539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19C82C0-6232-B3B0-2A74-3D8C45011444}"/>
              </a:ext>
            </a:extLst>
          </p:cNvPr>
          <p:cNvSpPr/>
          <p:nvPr/>
        </p:nvSpPr>
        <p:spPr>
          <a:xfrm>
            <a:off x="10020026" y="4792861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8F241C7-6EB4-114B-4307-FC874FFFC89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615740" y="2372805"/>
            <a:ext cx="602345" cy="585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92167A6-D14B-9E1B-6DEF-EF35FBC71652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453855" y="3433152"/>
            <a:ext cx="573098" cy="56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FA68CFD-3E57-9A69-07D5-D916CAE9A1C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3446966" y="3446168"/>
            <a:ext cx="579987" cy="144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43C6496-16AF-23BC-A2C3-88EBCFD340A4}"/>
              </a:ext>
            </a:extLst>
          </p:cNvPr>
          <p:cNvCxnSpPr>
            <a:cxnSpLocks/>
            <a:stCxn id="49" idx="0"/>
            <a:endCxn id="108" idx="4"/>
          </p:cNvCxnSpPr>
          <p:nvPr/>
        </p:nvCxnSpPr>
        <p:spPr>
          <a:xfrm flipV="1">
            <a:off x="6096000" y="3468719"/>
            <a:ext cx="420295" cy="1346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2B557E4-8D47-76F1-440A-9360E649967E}"/>
              </a:ext>
            </a:extLst>
          </p:cNvPr>
          <p:cNvCxnSpPr>
            <a:cxnSpLocks/>
            <a:stCxn id="46" idx="0"/>
            <a:endCxn id="84" idx="3"/>
          </p:cNvCxnSpPr>
          <p:nvPr/>
        </p:nvCxnSpPr>
        <p:spPr>
          <a:xfrm flipV="1">
            <a:off x="6843380" y="3393979"/>
            <a:ext cx="382034" cy="530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05E15E4-E79A-3B3B-4546-A2CBCE3EE229}"/>
              </a:ext>
            </a:extLst>
          </p:cNvPr>
          <p:cNvCxnSpPr>
            <a:cxnSpLocks/>
            <a:stCxn id="100" idx="5"/>
            <a:endCxn id="101" idx="1"/>
          </p:cNvCxnSpPr>
          <p:nvPr/>
        </p:nvCxnSpPr>
        <p:spPr>
          <a:xfrm>
            <a:off x="8611950" y="3395379"/>
            <a:ext cx="450740" cy="605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8BB45B7-C238-3983-0FCC-A6A95C796C33}"/>
              </a:ext>
            </a:extLst>
          </p:cNvPr>
          <p:cNvCxnSpPr>
            <a:cxnSpLocks/>
            <a:stCxn id="100" idx="4"/>
            <a:endCxn id="102" idx="0"/>
          </p:cNvCxnSpPr>
          <p:nvPr/>
        </p:nvCxnSpPr>
        <p:spPr>
          <a:xfrm>
            <a:off x="8431510" y="3470120"/>
            <a:ext cx="556439" cy="1346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09F7C2D-2FBB-B879-FC85-92DB5D3862D0}"/>
              </a:ext>
            </a:extLst>
          </p:cNvPr>
          <p:cNvCxnSpPr>
            <a:cxnSpLocks/>
            <a:stCxn id="121" idx="7"/>
            <a:endCxn id="103" idx="3"/>
          </p:cNvCxnSpPr>
          <p:nvPr/>
        </p:nvCxnSpPr>
        <p:spPr>
          <a:xfrm flipV="1">
            <a:off x="10093522" y="3393978"/>
            <a:ext cx="368785" cy="583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91EA89C0-2004-9035-572E-922B39602845}"/>
              </a:ext>
            </a:extLst>
          </p:cNvPr>
          <p:cNvCxnSpPr>
            <a:cxnSpLocks/>
            <a:stCxn id="122" idx="0"/>
            <a:endCxn id="103" idx="4"/>
          </p:cNvCxnSpPr>
          <p:nvPr/>
        </p:nvCxnSpPr>
        <p:spPr>
          <a:xfrm flipV="1">
            <a:off x="10275208" y="3468719"/>
            <a:ext cx="367540" cy="1324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8A9FF66-E552-0BDE-FC90-726B305034FD}"/>
              </a:ext>
            </a:extLst>
          </p:cNvPr>
          <p:cNvCxnSpPr>
            <a:cxnSpLocks/>
            <a:stCxn id="103" idx="7"/>
            <a:endCxn id="85" idx="3"/>
          </p:cNvCxnSpPr>
          <p:nvPr/>
        </p:nvCxnSpPr>
        <p:spPr>
          <a:xfrm flipV="1">
            <a:off x="10823188" y="2369996"/>
            <a:ext cx="295572" cy="663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669418A-887B-E246-6881-12E311D94E00}"/>
              </a:ext>
            </a:extLst>
          </p:cNvPr>
          <p:cNvSpPr txBox="1"/>
          <p:nvPr/>
        </p:nvSpPr>
        <p:spPr>
          <a:xfrm>
            <a:off x="252523" y="214055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Git-flow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878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107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반응형/적응형 페이지</vt:lpstr>
      <vt:lpstr>PowerPoint 프레젠테이션</vt:lpstr>
      <vt:lpstr>Git-flow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Git-flow</dc:title>
  <dc:creator>idigrow 01</dc:creator>
  <cp:lastModifiedBy>idigrow 01</cp:lastModifiedBy>
  <cp:revision>8</cp:revision>
  <dcterms:created xsi:type="dcterms:W3CDTF">2023-03-24T02:49:39Z</dcterms:created>
  <dcterms:modified xsi:type="dcterms:W3CDTF">2023-03-24T06:34:35Z</dcterms:modified>
</cp:coreProperties>
</file>