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1bxoWy5HhECAeGdiK5HbTR/w1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50A280-8A22-4C19-8FC0-468A5DF1B997}">
  <a:tblStyle styleId="{6C50A280-8A22-4C19-8FC0-468A5DF1B997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F2"/>
          </a:solidFill>
        </a:fill>
      </a:tcStyle>
    </a:wholeTbl>
    <a:band1H>
      <a:tcTxStyle/>
      <a:tcStyle>
        <a:fill>
          <a:solidFill>
            <a:srgbClr val="CDCFE4"/>
          </a:solidFill>
        </a:fill>
      </a:tcStyle>
    </a:band1H>
    <a:band2H>
      <a:tcTxStyle/>
    </a:band2H>
    <a:band1V>
      <a:tcTxStyle/>
      <a:tcStyle>
        <a:fill>
          <a:solidFill>
            <a:srgbClr val="CDCFE4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5796401" y="3378954"/>
            <a:ext cx="6394567" cy="3479046"/>
          </a:xfrm>
          <a:custGeom>
            <a:rect b="b" l="l" r="r" t="t"/>
            <a:pathLst>
              <a:path extrusionOk="0" h="3479046" w="6394567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9000">
                <a:schemeClr val="lt2"/>
              </a:gs>
              <a:gs pos="100000">
                <a:srgbClr val="828FD6"/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1066801" y="1122363"/>
            <a:ext cx="6211185" cy="2305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1066802" y="3549048"/>
            <a:ext cx="5029198" cy="1956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066800" y="936841"/>
            <a:ext cx="10239338" cy="953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 rot="5400000">
            <a:off x="4350676" y="-1141132"/>
            <a:ext cx="3677683" cy="1023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 rot="5400000">
            <a:off x="7782463" y="2143664"/>
            <a:ext cx="4633823" cy="25088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 rot="5400000">
            <a:off x="2502739" y="-354761"/>
            <a:ext cx="4633823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6284115" y="3378954"/>
            <a:ext cx="5907885" cy="3479046"/>
          </a:xfrm>
          <a:custGeom>
            <a:rect b="b" l="l" r="r" t="t"/>
            <a:pathLst>
              <a:path extrusionOk="0" h="3479046" w="5907885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23000">
                <a:schemeClr val="lt2"/>
              </a:gs>
              <a:gs pos="100000">
                <a:srgbClr val="828FD6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8"/>
          <p:cNvSpPr/>
          <p:nvPr/>
        </p:nvSpPr>
        <p:spPr>
          <a:xfrm rot="10800000">
            <a:off x="0" y="0"/>
            <a:ext cx="2923855" cy="1479128"/>
          </a:xfrm>
          <a:custGeom>
            <a:rect b="b" l="l" r="r" t="t"/>
            <a:pathLst>
              <a:path extrusionOk="0" h="1479128" w="2923855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3000">
                <a:schemeClr val="lt2"/>
              </a:gs>
              <a:gs pos="100000">
                <a:srgbClr val="828FD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1066800" y="1709738"/>
            <a:ext cx="6455434" cy="2981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1066800" y="4759252"/>
            <a:ext cx="5397260" cy="95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066799" y="936841"/>
            <a:ext cx="10092477" cy="953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066800" y="2117341"/>
            <a:ext cx="4809482" cy="3760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349795" y="2117341"/>
            <a:ext cx="4809482" cy="3760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066800" y="963283"/>
            <a:ext cx="10096500" cy="916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066801" y="1879287"/>
            <a:ext cx="4739628" cy="582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1066801" y="2505075"/>
            <a:ext cx="4739628" cy="338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6400330" y="1879287"/>
            <a:ext cx="4762970" cy="582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4" type="body"/>
          </p:nvPr>
        </p:nvSpPr>
        <p:spPr>
          <a:xfrm>
            <a:off x="6400330" y="2505075"/>
            <a:ext cx="4762970" cy="338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066800" y="1357223"/>
            <a:ext cx="8886884" cy="104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066800" y="770626"/>
            <a:ext cx="3705225" cy="1286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183188" y="1075426"/>
            <a:ext cx="5980112" cy="476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066800" y="2057400"/>
            <a:ext cx="37052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066800" y="782128"/>
            <a:ext cx="3705225" cy="1275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/>
          <p:nvPr>
            <p:ph idx="2" type="pic"/>
          </p:nvPr>
        </p:nvSpPr>
        <p:spPr>
          <a:xfrm>
            <a:off x="5183188" y="1143000"/>
            <a:ext cx="5980112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066800" y="2057400"/>
            <a:ext cx="37052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5623" l="0" r="-2" t="68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 flipH="1" rot="-60000">
            <a:off x="1035555" y="1445436"/>
            <a:ext cx="11191887" cy="5509960"/>
          </a:xfrm>
          <a:custGeom>
            <a:rect b="b" l="l" r="r" t="t"/>
            <a:pathLst>
              <a:path extrusionOk="0" h="5509960" w="11191887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0">
                <a:srgbClr val="E8E7E2">
                  <a:alpha val="67843"/>
                </a:srgbClr>
              </a:gs>
              <a:gs pos="23000">
                <a:srgbClr val="E8E7E2">
                  <a:alpha val="67843"/>
                </a:srgbClr>
              </a:gs>
              <a:gs pos="100000">
                <a:srgbClr val="828FD6">
                  <a:alpha val="77647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5882446" y="3092651"/>
            <a:ext cx="5429290" cy="2142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800"/>
              <a:t>TVET – Google Developer Training</a:t>
            </a:r>
            <a:br>
              <a:rPr lang="en-US" sz="4800"/>
            </a:br>
            <a:r>
              <a:rPr lang="en-US" sz="4800"/>
              <a:t>Cohort 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1069975" y="161450"/>
            <a:ext cx="104178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TVET - Google Developer Training January- March 2023 Plan</a:t>
            </a:r>
            <a:endParaRPr/>
          </a:p>
        </p:txBody>
      </p:sp>
      <p:graphicFrame>
        <p:nvGraphicFramePr>
          <p:cNvPr id="96" name="Google Shape;96;p2"/>
          <p:cNvGraphicFramePr/>
          <p:nvPr/>
        </p:nvGraphicFramePr>
        <p:xfrm>
          <a:off x="1111150" y="1252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{6C50A280-8A22-4C19-8FC0-468A5DF1B997}</a:tableStyleId>
              </a:tblPr>
              <a:tblGrid>
                <a:gridCol w="2356300"/>
                <a:gridCol w="7979125"/>
              </a:tblGrid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Timeline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Milestone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5th Jan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Trainers Orientation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13th Jan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GoK | MoE Briefing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16th Jan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HoDs Orientation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18th - 20th Jan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Tutors/Students Enrollment /Recruitment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21st – 22nd Jan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Deployment of Trainers to various institutions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23rd Jan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Tutor/Learners Orientation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23rd Jan - 3rd Feb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Onsite Training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24th Jan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Official Training kickoff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24th – 27th Jan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Unit 1: Introduction to Android Programming using Kotlin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30th Jan – 3 Feb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Unit 2: Setup Android Studio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6th – 10th Feb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Unit 3: Building Layouts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13th – 17th Feb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Unit 4: Writing Conditions in Kotlin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1069975" y="230366"/>
            <a:ext cx="97191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TVET - Google Developer Training January 2023 Plan</a:t>
            </a:r>
            <a:endParaRPr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069975" y="140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{6C50A280-8A22-4C19-8FC0-468A5DF1B997}</a:tableStyleId>
              </a:tblPr>
              <a:tblGrid>
                <a:gridCol w="3007050"/>
                <a:gridCol w="7474825"/>
              </a:tblGrid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Timeline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Milestone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17th – 24th Feb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Formation of GSDC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20th – 24th Feb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Unit 5: Working with Buttons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27th Feb – 3rd March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Unit 6: Interacting with UI and State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3rd March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Interim Report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6th – 10th March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 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13th – 17th March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 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20th – 24th March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Unit 9 and 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27th – 31st March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Unit 11 &amp; 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3rd April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Final Report Submission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Weekly Status Reports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Weekly project status reports shall be shared with the project leadership team every Friday of the week.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weekly report shall include:</a:t>
            </a:r>
            <a:endParaRPr/>
          </a:p>
          <a:p>
            <a:pPr indent="-228600" lvl="1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Attendance status</a:t>
            </a:r>
            <a:endParaRPr/>
          </a:p>
          <a:p>
            <a:pPr indent="-228600" lvl="1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Course completion status</a:t>
            </a:r>
            <a:endParaRPr/>
          </a:p>
          <a:p>
            <a:pPr indent="-228600" lvl="1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GSDC formation status</a:t>
            </a:r>
            <a:endParaRPr/>
          </a:p>
          <a:p>
            <a:pPr indent="-228600" lvl="1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Assignment Status</a:t>
            </a:r>
            <a:endParaRPr/>
          </a:p>
          <a:p>
            <a:pPr indent="-228600" lvl="1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Badge earned</a:t>
            </a:r>
            <a:endParaRPr/>
          </a:p>
          <a:p>
            <a:pPr indent="-127000" lvl="1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ellVTI">
  <a:themeElements>
    <a:clrScheme name="AnalogousFromRegularSeed_2SEEDS">
      <a:dk1>
        <a:srgbClr val="000000"/>
      </a:dk1>
      <a:lt1>
        <a:srgbClr val="FFFFFF"/>
      </a:lt1>
      <a:dk2>
        <a:srgbClr val="23283E"/>
      </a:dk2>
      <a:lt2>
        <a:srgbClr val="E8E7E2"/>
      </a:lt2>
      <a:accent1>
        <a:srgbClr val="3B4EB1"/>
      </a:accent1>
      <a:accent2>
        <a:srgbClr val="4D91C3"/>
      </a:accent2>
      <a:accent3>
        <a:srgbClr val="6B4DC3"/>
      </a:accent3>
      <a:accent4>
        <a:srgbClr val="B1653B"/>
      </a:accent4>
      <a:accent5>
        <a:srgbClr val="BBA149"/>
      </a:accent5>
      <a:accent6>
        <a:srgbClr val="97AD39"/>
      </a:accent6>
      <a:hlink>
        <a:srgbClr val="94843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2022-12-18T19:05:29Z</dcterms:created>
</cp:coreProperties>
</file>