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0352fe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0352fe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0352fe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0352fe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0352fef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0352fef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30352fef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30352fef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0352fe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0352fe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372 Final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Joseph Chan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“ESRB” Rating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Video Games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Kaggle Dataset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Neural Network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XGBoost Classifier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Random Forest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Birch Clustering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K-Nearest Neighbour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70347"/>
            <a:ext cx="4551549" cy="16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88" y="2953288"/>
            <a:ext cx="60102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Overfitting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Quality of Parameters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Voting </a:t>
            </a:r>
            <a:r>
              <a:rPr lang="en"/>
              <a:t>Ensemble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Accuracy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Confusion Matrix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Best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