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73" r:id="rId4"/>
    <p:sldId id="259" r:id="rId5"/>
    <p:sldId id="274" r:id="rId6"/>
    <p:sldId id="275" r:id="rId7"/>
    <p:sldId id="272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575" autoAdjust="0"/>
  </p:normalViewPr>
  <p:slideViewPr>
    <p:cSldViewPr>
      <p:cViewPr varScale="1">
        <p:scale>
          <a:sx n="71" d="100"/>
          <a:sy n="71" d="100"/>
        </p:scale>
        <p:origin x="-135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9245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463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086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6011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8627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2012/2/22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5812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2012/2/22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3021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2012/2/22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2704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2012/2/22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5383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2012/2/22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1386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2012/2/22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2080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2012/2/22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3686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23528" y="1340768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CONDE MCS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411760" y="4149080"/>
            <a:ext cx="6400800" cy="1752600"/>
          </a:xfrm>
        </p:spPr>
        <p:txBody>
          <a:bodyPr/>
          <a:lstStyle/>
          <a:p>
            <a:pPr algn="r"/>
            <a:r>
              <a:rPr lang="en-US" altLang="zh-CN" dirty="0" err="1" smtClean="0"/>
              <a:t>Lijun</a:t>
            </a:r>
            <a:r>
              <a:rPr lang="en-US" altLang="zh-CN" dirty="0" smtClean="0"/>
              <a:t> Zhang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30041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0" y="692696"/>
            <a:ext cx="8229600" cy="1143000"/>
          </a:xfrm>
        </p:spPr>
        <p:txBody>
          <a:bodyPr/>
          <a:lstStyle/>
          <a:p>
            <a:pPr algn="l"/>
            <a:r>
              <a:rPr lang="zh-CN" altLang="en-US" dirty="0" smtClean="0"/>
              <a:t>仪事日程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CONDE MCS </a:t>
            </a:r>
            <a:r>
              <a:rPr lang="zh-CN" altLang="en-US" dirty="0" smtClean="0"/>
              <a:t>介绍</a:t>
            </a:r>
            <a:endParaRPr lang="en-US" altLang="zh-CN" dirty="0" smtClean="0"/>
          </a:p>
          <a:p>
            <a:r>
              <a:rPr lang="zh-CN" altLang="en-US" dirty="0" smtClean="0"/>
              <a:t>研发 跟 实施</a:t>
            </a:r>
            <a:endParaRPr lang="en-US" altLang="zh-CN" dirty="0" smtClean="0"/>
          </a:p>
          <a:p>
            <a:r>
              <a:rPr lang="en-US" altLang="zh-CN" dirty="0" smtClean="0"/>
              <a:t>CONDE </a:t>
            </a:r>
            <a:r>
              <a:rPr lang="zh-CN" altLang="en-US" dirty="0" smtClean="0"/>
              <a:t>模块介绍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083703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052736"/>
            <a:ext cx="8229600" cy="1143000"/>
          </a:xfrm>
        </p:spPr>
        <p:txBody>
          <a:bodyPr/>
          <a:lstStyle/>
          <a:p>
            <a:pPr algn="l"/>
            <a:r>
              <a:rPr lang="en-US" altLang="zh-CN" dirty="0" smtClean="0"/>
              <a:t>CONDE MCS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2204865"/>
            <a:ext cx="8075240" cy="3528392"/>
          </a:xfrm>
        </p:spPr>
        <p:txBody>
          <a:bodyPr/>
          <a:lstStyle/>
          <a:p>
            <a:r>
              <a:rPr lang="zh-CN" altLang="en-US" dirty="0" smtClean="0"/>
              <a:t>介绍</a:t>
            </a:r>
            <a:endParaRPr lang="en-US" altLang="zh-CN" dirty="0" smtClean="0"/>
          </a:p>
          <a:p>
            <a:r>
              <a:rPr lang="zh-CN" altLang="en-US" dirty="0" smtClean="0"/>
              <a:t>目的</a:t>
            </a:r>
            <a:endParaRPr lang="en-US" altLang="zh-CN" dirty="0" smtClean="0"/>
          </a:p>
          <a:p>
            <a:r>
              <a:rPr lang="zh-CN" altLang="en-US" dirty="0" smtClean="0"/>
              <a:t>积累经验</a:t>
            </a:r>
            <a:r>
              <a:rPr lang="en-US" altLang="zh-CN" dirty="0"/>
              <a:t> </a:t>
            </a:r>
            <a:endParaRPr lang="en-US" altLang="zh-CN" dirty="0" smtClean="0"/>
          </a:p>
          <a:p>
            <a:r>
              <a:rPr lang="zh-CN" altLang="en-US" dirty="0" smtClean="0"/>
              <a:t>培养人才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953116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1196" y="764704"/>
            <a:ext cx="8229600" cy="1152128"/>
          </a:xfrm>
        </p:spPr>
        <p:txBody>
          <a:bodyPr/>
          <a:lstStyle/>
          <a:p>
            <a:pPr algn="l"/>
            <a:r>
              <a:rPr lang="zh-CN" altLang="en-US" dirty="0" smtClean="0"/>
              <a:t>研发跟实施</a:t>
            </a:r>
            <a:endParaRPr lang="zh-CN" altLang="en-US" dirty="0"/>
          </a:p>
        </p:txBody>
      </p:sp>
      <p:sp>
        <p:nvSpPr>
          <p:cNvPr id="10" name="标题 1"/>
          <p:cNvSpPr txBox="1">
            <a:spLocks/>
          </p:cNvSpPr>
          <p:nvPr/>
        </p:nvSpPr>
        <p:spPr>
          <a:xfrm>
            <a:off x="573596" y="2204864"/>
            <a:ext cx="8229600" cy="27363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dirty="0" smtClean="0"/>
              <a:t>1.</a:t>
            </a:r>
            <a:r>
              <a:rPr lang="zh-CN" altLang="en-US" dirty="0" smtClean="0"/>
              <a:t>可重用</a:t>
            </a:r>
            <a:endParaRPr lang="en-US" altLang="zh-CN" dirty="0" smtClean="0"/>
          </a:p>
          <a:p>
            <a:pPr algn="l"/>
            <a:r>
              <a:rPr lang="en-US" altLang="zh-CN" dirty="0" smtClean="0"/>
              <a:t>2.</a:t>
            </a:r>
            <a:r>
              <a:rPr lang="zh-CN" altLang="en-US" dirty="0" smtClean="0"/>
              <a:t>可配置</a:t>
            </a:r>
            <a:endParaRPr lang="en-US" altLang="zh-CN" dirty="0" smtClean="0"/>
          </a:p>
          <a:p>
            <a:pPr algn="l"/>
            <a:r>
              <a:rPr lang="en-US" altLang="zh-CN" dirty="0" smtClean="0"/>
              <a:t>3.</a:t>
            </a:r>
            <a:r>
              <a:rPr lang="zh-CN" altLang="en-US" dirty="0" smtClean="0"/>
              <a:t>实施周期要短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03875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052736"/>
            <a:ext cx="8229600" cy="710952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dirty="0"/>
              <a:t>研发跟实施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4320480"/>
          </a:xfrm>
        </p:spPr>
        <p:txBody>
          <a:bodyPr/>
          <a:lstStyle/>
          <a:p>
            <a:r>
              <a:rPr lang="en-US" altLang="zh-CN" dirty="0" smtClean="0"/>
              <a:t>                 </a:t>
            </a:r>
            <a:endParaRPr lang="zh-CN" alt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043608" y="2282188"/>
            <a:ext cx="1104684" cy="786771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系统设置</a:t>
            </a:r>
            <a:endParaRPr lang="zh-CN" alt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2483768" y="2282188"/>
            <a:ext cx="1152128" cy="78677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用药</a:t>
            </a:r>
            <a:endParaRPr lang="zh-CN" alt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3355076" y="3371728"/>
            <a:ext cx="1199157" cy="864096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Form</a:t>
            </a:r>
            <a:endParaRPr lang="zh-CN" alt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1688650" y="3371728"/>
            <a:ext cx="1371182" cy="864096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Vital Sign</a:t>
            </a:r>
            <a:endParaRPr lang="zh-CN" alt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3978170" y="2287380"/>
            <a:ext cx="1152128" cy="78677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</a:t>
            </a:r>
            <a:r>
              <a:rPr lang="en-US" altLang="zh-CN" dirty="0"/>
              <a:t>eport</a:t>
            </a:r>
            <a:endParaRPr lang="zh-CN" alt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6628184" y="3371728"/>
            <a:ext cx="1152128" cy="864096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……</a:t>
            </a:r>
            <a:endParaRPr lang="zh-CN" alt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5004048" y="3371728"/>
            <a:ext cx="1278378" cy="864096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Lab</a:t>
            </a:r>
            <a:endParaRPr lang="zh-CN" altLang="en-US" dirty="0"/>
          </a:p>
        </p:txBody>
      </p:sp>
      <p:sp>
        <p:nvSpPr>
          <p:cNvPr id="13" name="Oval 12"/>
          <p:cNvSpPr/>
          <p:nvPr/>
        </p:nvSpPr>
        <p:spPr>
          <a:xfrm>
            <a:off x="3273552" y="4904565"/>
            <a:ext cx="1730496" cy="86409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诊断工具</a:t>
            </a:r>
            <a:endParaRPr lang="zh-CN" altLang="en-US" dirty="0"/>
          </a:p>
        </p:txBody>
      </p:sp>
      <p:sp>
        <p:nvSpPr>
          <p:cNvPr id="14" name="Oval 13"/>
          <p:cNvSpPr/>
          <p:nvPr/>
        </p:nvSpPr>
        <p:spPr>
          <a:xfrm>
            <a:off x="1472626" y="4898776"/>
            <a:ext cx="1587206" cy="86409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接口文档</a:t>
            </a:r>
            <a:endParaRPr lang="zh-CN" alt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5508104" y="2282190"/>
            <a:ext cx="1152128" cy="786769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BT</a:t>
            </a:r>
            <a:endParaRPr lang="zh-CN" altLang="en-US" dirty="0"/>
          </a:p>
        </p:txBody>
      </p:sp>
      <p:sp>
        <p:nvSpPr>
          <p:cNvPr id="16" name="Oval 15"/>
          <p:cNvSpPr/>
          <p:nvPr/>
        </p:nvSpPr>
        <p:spPr>
          <a:xfrm>
            <a:off x="5218920" y="4904565"/>
            <a:ext cx="1730496" cy="86409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实施文档</a:t>
            </a:r>
            <a:endParaRPr lang="zh-CN" altLang="en-US" dirty="0"/>
          </a:p>
        </p:txBody>
      </p:sp>
      <p:sp>
        <p:nvSpPr>
          <p:cNvPr id="17" name="Oval 16"/>
          <p:cNvSpPr/>
          <p:nvPr/>
        </p:nvSpPr>
        <p:spPr>
          <a:xfrm>
            <a:off x="7173906" y="4904565"/>
            <a:ext cx="1358534" cy="86409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……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45439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124744"/>
            <a:ext cx="8229600" cy="1008112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/>
              <a:t>CONDE </a:t>
            </a:r>
            <a:r>
              <a:rPr lang="zh-CN" altLang="en-US" dirty="0"/>
              <a:t>模块介绍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2857"/>
            <a:ext cx="8229600" cy="2880319"/>
          </a:xfrm>
        </p:spPr>
        <p:txBody>
          <a:bodyPr/>
          <a:lstStyle/>
          <a:p>
            <a:r>
              <a:rPr lang="en-US" altLang="zh-CN" dirty="0" err="1" smtClean="0"/>
              <a:t>mcs</a:t>
            </a:r>
            <a:r>
              <a:rPr lang="en-US" altLang="zh-CN" dirty="0" smtClean="0"/>
              <a:t>-common</a:t>
            </a:r>
          </a:p>
          <a:p>
            <a:r>
              <a:rPr lang="en-US" altLang="zh-CN" dirty="0" err="1" smtClean="0"/>
              <a:t>mcs</a:t>
            </a:r>
            <a:r>
              <a:rPr lang="en-US" altLang="zh-CN" dirty="0" smtClean="0"/>
              <a:t>-his</a:t>
            </a:r>
          </a:p>
          <a:p>
            <a:r>
              <a:rPr lang="en-US" altLang="zh-CN" dirty="0"/>
              <a:t>b</a:t>
            </a:r>
            <a:r>
              <a:rPr lang="en-US" altLang="zh-CN" dirty="0" smtClean="0"/>
              <a:t>usiness module</a:t>
            </a:r>
          </a:p>
          <a:p>
            <a:r>
              <a:rPr lang="en-US" altLang="zh-CN" dirty="0" err="1" smtClean="0"/>
              <a:t>mcs</a:t>
            </a:r>
            <a:r>
              <a:rPr lang="en-US" altLang="zh-CN" dirty="0" smtClean="0"/>
              <a:t>-web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06788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199" y="1700808"/>
            <a:ext cx="8229600" cy="4032448"/>
          </a:xfrm>
        </p:spPr>
        <p:txBody>
          <a:bodyPr/>
          <a:lstStyle/>
          <a:p>
            <a:pPr marL="0" indent="0" algn="ctr">
              <a:buNone/>
            </a:pPr>
            <a:endParaRPr lang="en-US" altLang="zh-CN" dirty="0" smtClean="0"/>
          </a:p>
          <a:p>
            <a:pPr marL="0" indent="0" algn="ctr">
              <a:buNone/>
            </a:pPr>
            <a:endParaRPr lang="en-US" altLang="zh-CN" dirty="0"/>
          </a:p>
          <a:p>
            <a:pPr marL="0" indent="0" algn="ctr">
              <a:buNone/>
            </a:pPr>
            <a:r>
              <a:rPr lang="en-US" altLang="zh-CN" sz="7200" dirty="0" smtClean="0"/>
              <a:t>Thanks!</a:t>
            </a:r>
            <a:endParaRPr lang="zh-CN" altLang="en-US" sz="7200" dirty="0"/>
          </a:p>
        </p:txBody>
      </p:sp>
    </p:spTree>
    <p:extLst>
      <p:ext uri="{BB962C8B-B14F-4D97-AF65-F5344CB8AC3E}">
        <p14:creationId xmlns:p14="http://schemas.microsoft.com/office/powerpoint/2010/main" val="3364388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412</TotalTime>
  <Words>72</Words>
  <Application>Microsoft Office PowerPoint</Application>
  <PresentationFormat>On-screen Show (4:3)</PresentationFormat>
  <Paragraphs>37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主题​​</vt:lpstr>
      <vt:lpstr>CONDE MCS</vt:lpstr>
      <vt:lpstr>仪事日程</vt:lpstr>
      <vt:lpstr>CONDE MCS</vt:lpstr>
      <vt:lpstr>研发跟实施</vt:lpstr>
      <vt:lpstr>研发跟实施</vt:lpstr>
      <vt:lpstr>CONDE 模块介绍 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9527规划</dc:title>
  <dc:creator>jmx</dc:creator>
  <cp:lastModifiedBy>zhanglijun</cp:lastModifiedBy>
  <cp:revision>186</cp:revision>
  <dcterms:created xsi:type="dcterms:W3CDTF">2011-10-19T14:35:25Z</dcterms:created>
  <dcterms:modified xsi:type="dcterms:W3CDTF">2012-02-22T07:13:59Z</dcterms:modified>
</cp:coreProperties>
</file>