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31"/>
  </p:notesMasterIdLst>
  <p:handoutMasterIdLst>
    <p:handoutMasterId r:id="rId132"/>
  </p:handoutMasterIdLst>
  <p:sldIdLst>
    <p:sldId id="270" r:id="rId2"/>
    <p:sldId id="271" r:id="rId3"/>
    <p:sldId id="273" r:id="rId4"/>
    <p:sldId id="274" r:id="rId5"/>
    <p:sldId id="282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4" r:id="rId26"/>
    <p:sldId id="305" r:id="rId27"/>
    <p:sldId id="306" r:id="rId28"/>
    <p:sldId id="303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34" r:id="rId54"/>
    <p:sldId id="335" r:id="rId55"/>
    <p:sldId id="336" r:id="rId56"/>
    <p:sldId id="337" r:id="rId57"/>
    <p:sldId id="338" r:id="rId58"/>
    <p:sldId id="339" r:id="rId59"/>
    <p:sldId id="340" r:id="rId60"/>
    <p:sldId id="344" r:id="rId61"/>
    <p:sldId id="341" r:id="rId62"/>
    <p:sldId id="342" r:id="rId63"/>
    <p:sldId id="343" r:id="rId64"/>
    <p:sldId id="345" r:id="rId65"/>
    <p:sldId id="346" r:id="rId66"/>
    <p:sldId id="347" r:id="rId67"/>
    <p:sldId id="349" r:id="rId68"/>
    <p:sldId id="348" r:id="rId69"/>
    <p:sldId id="350" r:id="rId70"/>
    <p:sldId id="351" r:id="rId71"/>
    <p:sldId id="352" r:id="rId72"/>
    <p:sldId id="353" r:id="rId73"/>
    <p:sldId id="355" r:id="rId74"/>
    <p:sldId id="356" r:id="rId75"/>
    <p:sldId id="418" r:id="rId76"/>
    <p:sldId id="359" r:id="rId77"/>
    <p:sldId id="371" r:id="rId78"/>
    <p:sldId id="360" r:id="rId79"/>
    <p:sldId id="361" r:id="rId80"/>
    <p:sldId id="362" r:id="rId81"/>
    <p:sldId id="363" r:id="rId82"/>
    <p:sldId id="367" r:id="rId83"/>
    <p:sldId id="368" r:id="rId84"/>
    <p:sldId id="369" r:id="rId85"/>
    <p:sldId id="370" r:id="rId86"/>
    <p:sldId id="372" r:id="rId87"/>
    <p:sldId id="373" r:id="rId88"/>
    <p:sldId id="374" r:id="rId89"/>
    <p:sldId id="375" r:id="rId90"/>
    <p:sldId id="376" r:id="rId91"/>
    <p:sldId id="377" r:id="rId92"/>
    <p:sldId id="378" r:id="rId93"/>
    <p:sldId id="379" r:id="rId94"/>
    <p:sldId id="380" r:id="rId95"/>
    <p:sldId id="381" r:id="rId96"/>
    <p:sldId id="382" r:id="rId97"/>
    <p:sldId id="383" r:id="rId98"/>
    <p:sldId id="384" r:id="rId99"/>
    <p:sldId id="385" r:id="rId100"/>
    <p:sldId id="386" r:id="rId101"/>
    <p:sldId id="387" r:id="rId102"/>
    <p:sldId id="388" r:id="rId103"/>
    <p:sldId id="389" r:id="rId104"/>
    <p:sldId id="390" r:id="rId105"/>
    <p:sldId id="391" r:id="rId106"/>
    <p:sldId id="392" r:id="rId107"/>
    <p:sldId id="393" r:id="rId108"/>
    <p:sldId id="394" r:id="rId109"/>
    <p:sldId id="395" r:id="rId110"/>
    <p:sldId id="396" r:id="rId111"/>
    <p:sldId id="397" r:id="rId112"/>
    <p:sldId id="398" r:id="rId113"/>
    <p:sldId id="399" r:id="rId114"/>
    <p:sldId id="400" r:id="rId115"/>
    <p:sldId id="401" r:id="rId116"/>
    <p:sldId id="402" r:id="rId117"/>
    <p:sldId id="403" r:id="rId118"/>
    <p:sldId id="404" r:id="rId119"/>
    <p:sldId id="410" r:id="rId120"/>
    <p:sldId id="411" r:id="rId121"/>
    <p:sldId id="412" r:id="rId122"/>
    <p:sldId id="413" r:id="rId123"/>
    <p:sldId id="414" r:id="rId124"/>
    <p:sldId id="415" r:id="rId125"/>
    <p:sldId id="416" r:id="rId126"/>
    <p:sldId id="417" r:id="rId127"/>
    <p:sldId id="407" r:id="rId128"/>
    <p:sldId id="408" r:id="rId129"/>
    <p:sldId id="409" r:id="rId130"/>
  </p:sldIdLst>
  <p:sldSz cx="9144000" cy="6858000" type="screen4x3"/>
  <p:notesSz cx="7099300" cy="10234613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FFFF"/>
    <a:srgbClr val="A47B38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86" autoAdjust="0"/>
  </p:normalViewPr>
  <p:slideViewPr>
    <p:cSldViewPr snapToObjects="1">
      <p:cViewPr varScale="1">
        <p:scale>
          <a:sx n="63" d="100"/>
          <a:sy n="63" d="100"/>
        </p:scale>
        <p:origin x="128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56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handoutMaster" Target="handoutMasters/handout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9A1EE8C-20CD-42D9-BA79-44A1D5EC509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ED50472-882C-4C95-B05D-E8386A092DB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D093AB81-9870-4B12-851D-B382B2030A5D}" type="datetime3">
              <a:rPr lang="en-AU"/>
              <a:pPr>
                <a:defRPr/>
              </a:pPr>
              <a:t>19 February, 2025</a:t>
            </a:fld>
            <a:endParaRPr lang="en-AU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F2165741-2328-4154-B00B-37BD709F907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4 — The Processor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6165170-6FC4-417C-995E-8021621165E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F32B1371-AD2C-4C1F-9989-F81AC96309F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B695885-8863-44E5-B1FB-CD00C5FA0D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F94B740-8484-47E1-90FC-ADAC0B77CE4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7080B7D4-F3FA-4DED-9AFB-AB9CB9013057}" type="datetime3">
              <a:rPr lang="en-AU"/>
              <a:pPr>
                <a:defRPr/>
              </a:pPr>
              <a:t>19 February, 2025</a:t>
            </a:fld>
            <a:endParaRPr lang="en-AU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079250D-18BB-4A21-863E-7CED46BA4B1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E725A497-0476-41E8-BA66-AC47A3F6B03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9BC873B4-292C-489A-9DF8-E4BBF51047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4 — The Processor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2D883946-DBBD-440A-B4AE-1CD4475DEB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6FB62CB6-82D9-4DD4-88C9-2243B48B176D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DB9168B-EA11-476A-8DA5-3F3CC7C4CE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0BCDD8B-11F7-4F24-AED3-C4BD58C6F4D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F312B0-C4D1-402C-95EB-0A5137B537A1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4E41BC05-35B5-418D-909E-88EF9B5B470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149" name="Rectangle 7">
            <a:extLst>
              <a:ext uri="{FF2B5EF4-FFF2-40B4-BE49-F238E27FC236}">
                <a16:creationId xmlns:a16="http://schemas.microsoft.com/office/drawing/2014/main" id="{BAA4DF1A-AAC9-4706-AD84-BFBE167561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A68E31-BF7E-4B84-9690-5B3DF2F1EE76}" type="slidenum">
              <a:rPr lang="en-AU" altLang="en-US" sz="1300">
                <a:latin typeface="Times New Roman" panose="02020603050405020304" pitchFamily="18" charset="0"/>
              </a:rPr>
              <a:pPr/>
              <a:t>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150" name="Rectangle 2">
            <a:extLst>
              <a:ext uri="{FF2B5EF4-FFF2-40B4-BE49-F238E27FC236}">
                <a16:creationId xmlns:a16="http://schemas.microsoft.com/office/drawing/2014/main" id="{68DE22F3-ECB5-4311-8D57-2CB68E35F1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3">
            <a:extLst>
              <a:ext uri="{FF2B5EF4-FFF2-40B4-BE49-F238E27FC236}">
                <a16:creationId xmlns:a16="http://schemas.microsoft.com/office/drawing/2014/main" id="{9B4AFBC1-0B69-4FA1-923D-EF8EF47F6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C494103-8D52-407C-A2B1-3F306CA4C87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263CA098-F3C9-4D82-A061-14A70AB5F7C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05745E-BEE6-4E0D-B245-56A698552413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AFAF8233-19BD-4242-9A27-2E6D2FE44B6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4581" name="Rectangle 7">
            <a:extLst>
              <a:ext uri="{FF2B5EF4-FFF2-40B4-BE49-F238E27FC236}">
                <a16:creationId xmlns:a16="http://schemas.microsoft.com/office/drawing/2014/main" id="{5512188F-5242-4595-8BAA-A536B4122D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11C8A5-47DB-4D14-BB8F-0CC264EAA75F}" type="slidenum">
              <a:rPr lang="en-AU" altLang="en-US" sz="1300">
                <a:latin typeface="Times New Roman" panose="02020603050405020304" pitchFamily="18" charset="0"/>
              </a:rPr>
              <a:pPr/>
              <a:t>10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582" name="Rectangle 2">
            <a:extLst>
              <a:ext uri="{FF2B5EF4-FFF2-40B4-BE49-F238E27FC236}">
                <a16:creationId xmlns:a16="http://schemas.microsoft.com/office/drawing/2014/main" id="{270D5E39-7872-456B-AA1D-66E5F0E13B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>
            <a:extLst>
              <a:ext uri="{FF2B5EF4-FFF2-40B4-BE49-F238E27FC236}">
                <a16:creationId xmlns:a16="http://schemas.microsoft.com/office/drawing/2014/main" id="{2D7C154D-D2C8-4B2F-A1EB-C5D05D824D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F6E27208-A02A-4929-AB50-42382E5684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7B86A0B0-AA4A-4BFD-AF16-16491BCD4A3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73408E-B577-4509-ADDE-3149AC3983FB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8900" name="Rectangle 6">
            <a:extLst>
              <a:ext uri="{FF2B5EF4-FFF2-40B4-BE49-F238E27FC236}">
                <a16:creationId xmlns:a16="http://schemas.microsoft.com/office/drawing/2014/main" id="{1FC8DF22-00AE-42EF-85B8-476C6DC5E53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08901" name="Rectangle 7">
            <a:extLst>
              <a:ext uri="{FF2B5EF4-FFF2-40B4-BE49-F238E27FC236}">
                <a16:creationId xmlns:a16="http://schemas.microsoft.com/office/drawing/2014/main" id="{E3B18E53-B1E7-4D6D-80E2-B698D11FF4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36EF59-5AD5-468F-9461-8674BD3F341E}" type="slidenum">
              <a:rPr lang="en-AU" altLang="en-US" sz="1300">
                <a:latin typeface="Times New Roman" panose="02020603050405020304" pitchFamily="18" charset="0"/>
              </a:rPr>
              <a:pPr/>
              <a:t>100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8902" name="Rectangle 2">
            <a:extLst>
              <a:ext uri="{FF2B5EF4-FFF2-40B4-BE49-F238E27FC236}">
                <a16:creationId xmlns:a16="http://schemas.microsoft.com/office/drawing/2014/main" id="{A0FC57A5-C05F-481A-9E2B-F288BD26FD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3" name="Rectangle 3">
            <a:extLst>
              <a:ext uri="{FF2B5EF4-FFF2-40B4-BE49-F238E27FC236}">
                <a16:creationId xmlns:a16="http://schemas.microsoft.com/office/drawing/2014/main" id="{1DBB7B71-BD29-45E1-8885-83A52A89C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63E852D7-8FA4-4AD3-BF78-E09F5B7BC3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D076FC66-FF15-407B-B384-35D9DB2352D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52649E-6BDD-498C-A2A1-034226E07CE0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0948" name="Rectangle 6">
            <a:extLst>
              <a:ext uri="{FF2B5EF4-FFF2-40B4-BE49-F238E27FC236}">
                <a16:creationId xmlns:a16="http://schemas.microsoft.com/office/drawing/2014/main" id="{D82C49C5-071B-47FF-90D1-6444DE5AE22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0949" name="Rectangle 7">
            <a:extLst>
              <a:ext uri="{FF2B5EF4-FFF2-40B4-BE49-F238E27FC236}">
                <a16:creationId xmlns:a16="http://schemas.microsoft.com/office/drawing/2014/main" id="{394C0180-8BAC-4652-88A6-7E57D66DEA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85C9ED-A275-489B-A01F-9028E4D9CA4B}" type="slidenum">
              <a:rPr lang="en-AU" altLang="en-US" sz="1300">
                <a:latin typeface="Times New Roman" panose="02020603050405020304" pitchFamily="18" charset="0"/>
              </a:rPr>
              <a:pPr/>
              <a:t>101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0950" name="Rectangle 2">
            <a:extLst>
              <a:ext uri="{FF2B5EF4-FFF2-40B4-BE49-F238E27FC236}">
                <a16:creationId xmlns:a16="http://schemas.microsoft.com/office/drawing/2014/main" id="{D3CF15F1-A1BF-443A-9493-B6DBB88240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51" name="Rectangle 3">
            <a:extLst>
              <a:ext uri="{FF2B5EF4-FFF2-40B4-BE49-F238E27FC236}">
                <a16:creationId xmlns:a16="http://schemas.microsoft.com/office/drawing/2014/main" id="{871665D1-9F31-4044-89BE-8B405D229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6A0132EF-1099-41B5-B3F0-AF138FF60CF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62A35532-F112-4E24-9347-0ACC1266A61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55FA30-25D0-4B36-AD85-111F09740D6C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2996" name="Rectangle 6">
            <a:extLst>
              <a:ext uri="{FF2B5EF4-FFF2-40B4-BE49-F238E27FC236}">
                <a16:creationId xmlns:a16="http://schemas.microsoft.com/office/drawing/2014/main" id="{8D9CDD84-11BF-4A97-9C88-F1CAA7E8C42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2997" name="Rectangle 7">
            <a:extLst>
              <a:ext uri="{FF2B5EF4-FFF2-40B4-BE49-F238E27FC236}">
                <a16:creationId xmlns:a16="http://schemas.microsoft.com/office/drawing/2014/main" id="{840EC632-C088-4923-89C0-425425D7CC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3BEEB5-5C51-47C6-B97D-FFA1132EF12D}" type="slidenum">
              <a:rPr lang="en-AU" altLang="en-US" sz="1300">
                <a:latin typeface="Times New Roman" panose="02020603050405020304" pitchFamily="18" charset="0"/>
              </a:rPr>
              <a:pPr/>
              <a:t>102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2998" name="Rectangle 2">
            <a:extLst>
              <a:ext uri="{FF2B5EF4-FFF2-40B4-BE49-F238E27FC236}">
                <a16:creationId xmlns:a16="http://schemas.microsoft.com/office/drawing/2014/main" id="{7EE8970F-A9C4-41F3-8A35-562EEEE5A1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9" name="Rectangle 3">
            <a:extLst>
              <a:ext uri="{FF2B5EF4-FFF2-40B4-BE49-F238E27FC236}">
                <a16:creationId xmlns:a16="http://schemas.microsoft.com/office/drawing/2014/main" id="{B13049E2-1B3A-4272-990B-F73241E34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3F50F363-5550-4850-9BAB-B1BD04D3E2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ECA0CC19-E55E-414F-9A6A-AD4C72E507F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1F1565-376E-487E-B2CC-5AFBB28CA69F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5044" name="Rectangle 6">
            <a:extLst>
              <a:ext uri="{FF2B5EF4-FFF2-40B4-BE49-F238E27FC236}">
                <a16:creationId xmlns:a16="http://schemas.microsoft.com/office/drawing/2014/main" id="{ADC3BB40-B62E-439B-9BBA-0BB9CBC4700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5045" name="Rectangle 7">
            <a:extLst>
              <a:ext uri="{FF2B5EF4-FFF2-40B4-BE49-F238E27FC236}">
                <a16:creationId xmlns:a16="http://schemas.microsoft.com/office/drawing/2014/main" id="{ED9511E7-1DAA-4146-98D7-777B52E334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C0A0B6-05EF-4AA8-8680-E5D3BA859994}" type="slidenum">
              <a:rPr lang="en-AU" altLang="en-US" sz="1300">
                <a:latin typeface="Times New Roman" panose="02020603050405020304" pitchFamily="18" charset="0"/>
              </a:rPr>
              <a:pPr/>
              <a:t>103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5046" name="Rectangle 2">
            <a:extLst>
              <a:ext uri="{FF2B5EF4-FFF2-40B4-BE49-F238E27FC236}">
                <a16:creationId xmlns:a16="http://schemas.microsoft.com/office/drawing/2014/main" id="{8ADDB764-180C-444E-A8D7-A439DD8579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7" name="Rectangle 3">
            <a:extLst>
              <a:ext uri="{FF2B5EF4-FFF2-40B4-BE49-F238E27FC236}">
                <a16:creationId xmlns:a16="http://schemas.microsoft.com/office/drawing/2014/main" id="{C10C67B8-3CB8-46B9-9393-5E87AFA97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>
            <a:extLst>
              <a:ext uri="{FF2B5EF4-FFF2-40B4-BE49-F238E27FC236}">
                <a16:creationId xmlns:a16="http://schemas.microsoft.com/office/drawing/2014/main" id="{BE861067-6C77-4C10-A15C-D719AD87F96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A7CD6015-D7F3-40BE-9F21-90CDF18A6FC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922715-4CEF-48DB-953F-046115935915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7092" name="Rectangle 6">
            <a:extLst>
              <a:ext uri="{FF2B5EF4-FFF2-40B4-BE49-F238E27FC236}">
                <a16:creationId xmlns:a16="http://schemas.microsoft.com/office/drawing/2014/main" id="{F5E99026-A986-4CB9-B188-36B7386C273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7093" name="Rectangle 7">
            <a:extLst>
              <a:ext uri="{FF2B5EF4-FFF2-40B4-BE49-F238E27FC236}">
                <a16:creationId xmlns:a16="http://schemas.microsoft.com/office/drawing/2014/main" id="{93BD201F-5D8E-43CC-9843-34F708B259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2F9971-35B9-4925-BEAF-D6A6351B3D5A}" type="slidenum">
              <a:rPr lang="en-AU" altLang="en-US" sz="1300">
                <a:latin typeface="Times New Roman" panose="02020603050405020304" pitchFamily="18" charset="0"/>
              </a:rPr>
              <a:pPr/>
              <a:t>104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7094" name="Rectangle 2">
            <a:extLst>
              <a:ext uri="{FF2B5EF4-FFF2-40B4-BE49-F238E27FC236}">
                <a16:creationId xmlns:a16="http://schemas.microsoft.com/office/drawing/2014/main" id="{6854E60B-9508-4176-9822-CBB9B7C77D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5" name="Rectangle 3">
            <a:extLst>
              <a:ext uri="{FF2B5EF4-FFF2-40B4-BE49-F238E27FC236}">
                <a16:creationId xmlns:a16="http://schemas.microsoft.com/office/drawing/2014/main" id="{44A3C05E-AD81-4EF2-8A64-5A82FAAB06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C3A215D6-F96A-4A29-B143-A653FFA428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412FDB35-EE5D-4B4A-9899-3393C66FFD1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AF6ABC-C55E-40DB-993B-78823E9AB575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9140" name="Rectangle 6">
            <a:extLst>
              <a:ext uri="{FF2B5EF4-FFF2-40B4-BE49-F238E27FC236}">
                <a16:creationId xmlns:a16="http://schemas.microsoft.com/office/drawing/2014/main" id="{AC021A99-0CD5-4BAE-BAA7-A78C8ED6596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9141" name="Rectangle 7">
            <a:extLst>
              <a:ext uri="{FF2B5EF4-FFF2-40B4-BE49-F238E27FC236}">
                <a16:creationId xmlns:a16="http://schemas.microsoft.com/office/drawing/2014/main" id="{5C30A869-DBB1-4156-8A2E-A41A026348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23A773-688C-4CE3-AF41-801323EA3765}" type="slidenum">
              <a:rPr lang="en-AU" altLang="en-US" sz="1300">
                <a:latin typeface="Times New Roman" panose="02020603050405020304" pitchFamily="18" charset="0"/>
              </a:rPr>
              <a:pPr/>
              <a:t>105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9142" name="Rectangle 2">
            <a:extLst>
              <a:ext uri="{FF2B5EF4-FFF2-40B4-BE49-F238E27FC236}">
                <a16:creationId xmlns:a16="http://schemas.microsoft.com/office/drawing/2014/main" id="{32AC93F4-B0F0-4A62-84C0-B7A43198AE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3" name="Rectangle 3">
            <a:extLst>
              <a:ext uri="{FF2B5EF4-FFF2-40B4-BE49-F238E27FC236}">
                <a16:creationId xmlns:a16="http://schemas.microsoft.com/office/drawing/2014/main" id="{1C71B9D2-4918-4F47-BFFE-A1F567F4A5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BE5B0275-E096-4737-8484-015FB860B1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5041A603-7EE9-4CCF-B53B-002022D33AE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100986-2238-42BB-A134-C95840150B75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1188" name="Rectangle 6">
            <a:extLst>
              <a:ext uri="{FF2B5EF4-FFF2-40B4-BE49-F238E27FC236}">
                <a16:creationId xmlns:a16="http://schemas.microsoft.com/office/drawing/2014/main" id="{063813B5-D6A1-4530-84D5-1DBB14EE510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21189" name="Rectangle 7">
            <a:extLst>
              <a:ext uri="{FF2B5EF4-FFF2-40B4-BE49-F238E27FC236}">
                <a16:creationId xmlns:a16="http://schemas.microsoft.com/office/drawing/2014/main" id="{DC3ECCEC-378B-4F24-A12B-B3E358AF50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DE1DB5-CC81-4298-A8E3-0FE8E0227F22}" type="slidenum">
              <a:rPr lang="en-AU" altLang="en-US" sz="1300">
                <a:latin typeface="Times New Roman" panose="02020603050405020304" pitchFamily="18" charset="0"/>
              </a:rPr>
              <a:pPr/>
              <a:t>106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1190" name="Rectangle 2">
            <a:extLst>
              <a:ext uri="{FF2B5EF4-FFF2-40B4-BE49-F238E27FC236}">
                <a16:creationId xmlns:a16="http://schemas.microsoft.com/office/drawing/2014/main" id="{0A554240-EE34-4BB1-B2BA-E85DBADC8C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91" name="Rectangle 3">
            <a:extLst>
              <a:ext uri="{FF2B5EF4-FFF2-40B4-BE49-F238E27FC236}">
                <a16:creationId xmlns:a16="http://schemas.microsoft.com/office/drawing/2014/main" id="{CA6066D0-7AF6-4704-A826-A1C70BFD63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>
            <a:extLst>
              <a:ext uri="{FF2B5EF4-FFF2-40B4-BE49-F238E27FC236}">
                <a16:creationId xmlns:a16="http://schemas.microsoft.com/office/drawing/2014/main" id="{6413DE76-6DBB-474E-AC68-5CDF6E0591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id="{46E4CC67-9F88-471E-8BD4-4A4FB716DBA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CBE646-D22F-4ECD-B421-D8EFEC82041A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3236" name="Rectangle 6">
            <a:extLst>
              <a:ext uri="{FF2B5EF4-FFF2-40B4-BE49-F238E27FC236}">
                <a16:creationId xmlns:a16="http://schemas.microsoft.com/office/drawing/2014/main" id="{8972B2A7-FFC9-4940-8E2B-FC68B0ED59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23237" name="Rectangle 7">
            <a:extLst>
              <a:ext uri="{FF2B5EF4-FFF2-40B4-BE49-F238E27FC236}">
                <a16:creationId xmlns:a16="http://schemas.microsoft.com/office/drawing/2014/main" id="{E3DE474B-6879-4543-8A4B-60D8416F07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051519-7EF7-4A09-A73F-6B18226A68CE}" type="slidenum">
              <a:rPr lang="en-AU" altLang="en-US" sz="1300">
                <a:latin typeface="Times New Roman" panose="02020603050405020304" pitchFamily="18" charset="0"/>
              </a:rPr>
              <a:pPr/>
              <a:t>107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3238" name="Rectangle 2">
            <a:extLst>
              <a:ext uri="{FF2B5EF4-FFF2-40B4-BE49-F238E27FC236}">
                <a16:creationId xmlns:a16="http://schemas.microsoft.com/office/drawing/2014/main" id="{4C11A0F1-A9F4-47C3-A34B-90E132472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9" name="Rectangle 3">
            <a:extLst>
              <a:ext uri="{FF2B5EF4-FFF2-40B4-BE49-F238E27FC236}">
                <a16:creationId xmlns:a16="http://schemas.microsoft.com/office/drawing/2014/main" id="{E4CB2CED-9C27-43D7-BE69-8D8B3B653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>
            <a:extLst>
              <a:ext uri="{FF2B5EF4-FFF2-40B4-BE49-F238E27FC236}">
                <a16:creationId xmlns:a16="http://schemas.microsoft.com/office/drawing/2014/main" id="{BFF56DA2-ABC4-4ED9-8139-DB14F1A890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FCC993F0-A89C-4398-8B7E-BC3EA0A38BD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F6C213-46FA-4257-9DBB-4D4FA9A62374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5284" name="Rectangle 6">
            <a:extLst>
              <a:ext uri="{FF2B5EF4-FFF2-40B4-BE49-F238E27FC236}">
                <a16:creationId xmlns:a16="http://schemas.microsoft.com/office/drawing/2014/main" id="{34DDBE03-0596-45B0-802B-CD8627EF83D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25285" name="Rectangle 7">
            <a:extLst>
              <a:ext uri="{FF2B5EF4-FFF2-40B4-BE49-F238E27FC236}">
                <a16:creationId xmlns:a16="http://schemas.microsoft.com/office/drawing/2014/main" id="{D8EC91A8-812E-48EA-9F2B-2A262A2AD0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16878D-D96C-4E40-BCE7-1B983331D503}" type="slidenum">
              <a:rPr lang="en-AU" altLang="en-US" sz="1300">
                <a:latin typeface="Times New Roman" panose="02020603050405020304" pitchFamily="18" charset="0"/>
              </a:rPr>
              <a:pPr/>
              <a:t>108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5286" name="Rectangle 2">
            <a:extLst>
              <a:ext uri="{FF2B5EF4-FFF2-40B4-BE49-F238E27FC236}">
                <a16:creationId xmlns:a16="http://schemas.microsoft.com/office/drawing/2014/main" id="{36F23AE6-B802-4456-A39D-E19BC4CB5A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7" name="Rectangle 3">
            <a:extLst>
              <a:ext uri="{FF2B5EF4-FFF2-40B4-BE49-F238E27FC236}">
                <a16:creationId xmlns:a16="http://schemas.microsoft.com/office/drawing/2014/main" id="{EB854D95-F363-452D-BE3B-21E6C319EC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2B2650CC-02E3-4389-947F-72CA03F411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41DF8177-039F-47FF-A7BD-4EC006EDFFF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379283-5264-4B8A-8B6F-0E6A41E58674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7332" name="Rectangle 6">
            <a:extLst>
              <a:ext uri="{FF2B5EF4-FFF2-40B4-BE49-F238E27FC236}">
                <a16:creationId xmlns:a16="http://schemas.microsoft.com/office/drawing/2014/main" id="{E45159B7-71BA-480C-AFB5-3090BBFFD6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27333" name="Rectangle 7">
            <a:extLst>
              <a:ext uri="{FF2B5EF4-FFF2-40B4-BE49-F238E27FC236}">
                <a16:creationId xmlns:a16="http://schemas.microsoft.com/office/drawing/2014/main" id="{B03FB79D-ACE4-464A-B954-2F7801C0BF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F797AB-0773-417A-A5EB-91302FF20E1F}" type="slidenum">
              <a:rPr lang="en-AU" altLang="en-US" sz="1300">
                <a:latin typeface="Times New Roman" panose="02020603050405020304" pitchFamily="18" charset="0"/>
              </a:rPr>
              <a:pPr/>
              <a:t>109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7334" name="Rectangle 2">
            <a:extLst>
              <a:ext uri="{FF2B5EF4-FFF2-40B4-BE49-F238E27FC236}">
                <a16:creationId xmlns:a16="http://schemas.microsoft.com/office/drawing/2014/main" id="{3C5383EA-530A-4298-B4F9-E6AB45A0C8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5" name="Rectangle 3">
            <a:extLst>
              <a:ext uri="{FF2B5EF4-FFF2-40B4-BE49-F238E27FC236}">
                <a16:creationId xmlns:a16="http://schemas.microsoft.com/office/drawing/2014/main" id="{E20C731F-B7DB-4DDB-8CC9-E6E49B9281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7F44F22-44BD-46CC-97AB-B82EEAF74B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8CE8358-0188-4D23-A60A-691DD261CA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A6369D-856F-4962-ADC7-98DEDE90846D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6628" name="Rectangle 6">
            <a:extLst>
              <a:ext uri="{FF2B5EF4-FFF2-40B4-BE49-F238E27FC236}">
                <a16:creationId xmlns:a16="http://schemas.microsoft.com/office/drawing/2014/main" id="{A9628A1E-B57B-4BD1-9E6B-1FEDD9CF18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6629" name="Rectangle 7">
            <a:extLst>
              <a:ext uri="{FF2B5EF4-FFF2-40B4-BE49-F238E27FC236}">
                <a16:creationId xmlns:a16="http://schemas.microsoft.com/office/drawing/2014/main" id="{A7EB270C-11F0-435C-A594-AC193E2CD9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E95F04-0476-42A5-AD09-7C67BC8513A4}" type="slidenum">
              <a:rPr lang="en-AU" altLang="en-US" sz="1300">
                <a:latin typeface="Times New Roman" panose="02020603050405020304" pitchFamily="18" charset="0"/>
              </a:rPr>
              <a:pPr/>
              <a:t>11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6630" name="Rectangle 2">
            <a:extLst>
              <a:ext uri="{FF2B5EF4-FFF2-40B4-BE49-F238E27FC236}">
                <a16:creationId xmlns:a16="http://schemas.microsoft.com/office/drawing/2014/main" id="{06868FDB-D5DF-4CEF-BD58-D28820EAFF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1" name="Rectangle 3">
            <a:extLst>
              <a:ext uri="{FF2B5EF4-FFF2-40B4-BE49-F238E27FC236}">
                <a16:creationId xmlns:a16="http://schemas.microsoft.com/office/drawing/2014/main" id="{3840944E-08BF-476E-82E9-F2E88640C9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>
            <a:extLst>
              <a:ext uri="{FF2B5EF4-FFF2-40B4-BE49-F238E27FC236}">
                <a16:creationId xmlns:a16="http://schemas.microsoft.com/office/drawing/2014/main" id="{AFDA27CB-4888-4412-9266-9D26CEF5AF2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48411BD4-DC37-488C-ADE2-7B83A26939C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60C2CB-3706-4E56-8037-82AE619E720F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9380" name="Rectangle 6">
            <a:extLst>
              <a:ext uri="{FF2B5EF4-FFF2-40B4-BE49-F238E27FC236}">
                <a16:creationId xmlns:a16="http://schemas.microsoft.com/office/drawing/2014/main" id="{08372BFA-9676-4ED3-8BA8-BB2693CBAF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29381" name="Rectangle 7">
            <a:extLst>
              <a:ext uri="{FF2B5EF4-FFF2-40B4-BE49-F238E27FC236}">
                <a16:creationId xmlns:a16="http://schemas.microsoft.com/office/drawing/2014/main" id="{6653CB4C-15DB-4814-897E-5DF712BDAE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548DC8-B2A2-4BBF-B5C7-2B3EE75C3F96}" type="slidenum">
              <a:rPr lang="en-AU" altLang="en-US" sz="1300">
                <a:latin typeface="Times New Roman" panose="02020603050405020304" pitchFamily="18" charset="0"/>
              </a:rPr>
              <a:pPr/>
              <a:t>110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9382" name="Rectangle 2">
            <a:extLst>
              <a:ext uri="{FF2B5EF4-FFF2-40B4-BE49-F238E27FC236}">
                <a16:creationId xmlns:a16="http://schemas.microsoft.com/office/drawing/2014/main" id="{A4F3F6A4-1BB6-4251-880E-58F555D776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3" name="Rectangle 3">
            <a:extLst>
              <a:ext uri="{FF2B5EF4-FFF2-40B4-BE49-F238E27FC236}">
                <a16:creationId xmlns:a16="http://schemas.microsoft.com/office/drawing/2014/main" id="{226C4E55-979D-44BE-90D7-DA3AD4AF5E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5D55E579-DC55-48B7-BF63-801B215B842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D35A54C7-B8B3-41B6-8D54-F8D5C0805CD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4C35DA-10DA-4C58-B841-9A87774777D1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1428" name="Rectangle 6">
            <a:extLst>
              <a:ext uri="{FF2B5EF4-FFF2-40B4-BE49-F238E27FC236}">
                <a16:creationId xmlns:a16="http://schemas.microsoft.com/office/drawing/2014/main" id="{762424EA-32AF-46BD-8D3F-455153641DF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1429" name="Rectangle 7">
            <a:extLst>
              <a:ext uri="{FF2B5EF4-FFF2-40B4-BE49-F238E27FC236}">
                <a16:creationId xmlns:a16="http://schemas.microsoft.com/office/drawing/2014/main" id="{30BDD0AA-98EE-4492-A2C3-21ABB85925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CB5ACF-8CA5-4351-9E66-738EF1A1A473}" type="slidenum">
              <a:rPr lang="en-AU" altLang="en-US" sz="1300">
                <a:latin typeface="Times New Roman" panose="02020603050405020304" pitchFamily="18" charset="0"/>
              </a:rPr>
              <a:pPr/>
              <a:t>111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1430" name="Rectangle 2">
            <a:extLst>
              <a:ext uri="{FF2B5EF4-FFF2-40B4-BE49-F238E27FC236}">
                <a16:creationId xmlns:a16="http://schemas.microsoft.com/office/drawing/2014/main" id="{63196886-57C8-4ED3-8D64-2205A49713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31" name="Rectangle 3">
            <a:extLst>
              <a:ext uri="{FF2B5EF4-FFF2-40B4-BE49-F238E27FC236}">
                <a16:creationId xmlns:a16="http://schemas.microsoft.com/office/drawing/2014/main" id="{77489E7E-8C4E-4842-AB45-4649AAC7CC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17510CD3-FF50-41FC-9840-EFD12184EF6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129062F3-5E6D-4BD1-AD92-CA8CC8D0066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FC77A5-9D0D-4844-9243-55647D47D3CD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3476" name="Rectangle 6">
            <a:extLst>
              <a:ext uri="{FF2B5EF4-FFF2-40B4-BE49-F238E27FC236}">
                <a16:creationId xmlns:a16="http://schemas.microsoft.com/office/drawing/2014/main" id="{3EB043C8-F7A4-493B-8C37-5A43AE9AE77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3477" name="Rectangle 7">
            <a:extLst>
              <a:ext uri="{FF2B5EF4-FFF2-40B4-BE49-F238E27FC236}">
                <a16:creationId xmlns:a16="http://schemas.microsoft.com/office/drawing/2014/main" id="{CCD1FB6D-DAFF-44B5-AFEC-65E9B6C088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9026F0-60EB-4565-BD1B-D283C04EA966}" type="slidenum">
              <a:rPr lang="en-AU" altLang="en-US" sz="1300">
                <a:latin typeface="Times New Roman" panose="02020603050405020304" pitchFamily="18" charset="0"/>
              </a:rPr>
              <a:pPr/>
              <a:t>112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3478" name="Rectangle 2">
            <a:extLst>
              <a:ext uri="{FF2B5EF4-FFF2-40B4-BE49-F238E27FC236}">
                <a16:creationId xmlns:a16="http://schemas.microsoft.com/office/drawing/2014/main" id="{141E3090-C5B2-4E9E-AAE7-2636559AFC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9" name="Rectangle 3">
            <a:extLst>
              <a:ext uri="{FF2B5EF4-FFF2-40B4-BE49-F238E27FC236}">
                <a16:creationId xmlns:a16="http://schemas.microsoft.com/office/drawing/2014/main" id="{A1B4DB1F-238A-478C-B731-426F860301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4C7EC3D4-EE21-49B9-BFC4-7FDD7D7C16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A78F31DC-13E6-46EE-BC0E-CBF10B8FA5A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85EBB9-E868-45AF-9431-0C5F409ECAF4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5524" name="Rectangle 6">
            <a:extLst>
              <a:ext uri="{FF2B5EF4-FFF2-40B4-BE49-F238E27FC236}">
                <a16:creationId xmlns:a16="http://schemas.microsoft.com/office/drawing/2014/main" id="{A3DC892B-4813-4C0C-8FE9-49D50950330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5525" name="Rectangle 7">
            <a:extLst>
              <a:ext uri="{FF2B5EF4-FFF2-40B4-BE49-F238E27FC236}">
                <a16:creationId xmlns:a16="http://schemas.microsoft.com/office/drawing/2014/main" id="{B16E7B88-1EDC-45CA-8620-161445DB1D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C7D239-0C05-4C6D-9CF7-BF00F77F2E8E}" type="slidenum">
              <a:rPr lang="en-AU" altLang="en-US" sz="1300">
                <a:latin typeface="Times New Roman" panose="02020603050405020304" pitchFamily="18" charset="0"/>
              </a:rPr>
              <a:pPr/>
              <a:t>113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5526" name="Rectangle 2">
            <a:extLst>
              <a:ext uri="{FF2B5EF4-FFF2-40B4-BE49-F238E27FC236}">
                <a16:creationId xmlns:a16="http://schemas.microsoft.com/office/drawing/2014/main" id="{BB27468E-6514-40FA-A2A8-9B28A7D1EA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7" name="Rectangle 3">
            <a:extLst>
              <a:ext uri="{FF2B5EF4-FFF2-40B4-BE49-F238E27FC236}">
                <a16:creationId xmlns:a16="http://schemas.microsoft.com/office/drawing/2014/main" id="{9B89C1F8-271D-4894-9185-205F9C45B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07A49530-2E76-4430-BA1D-4441C2CD2C7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FFDA1EF3-3198-4D90-A48A-D541001538B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6ACECE-724E-48EA-8DE5-AC8F29B6EE74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7572" name="Rectangle 6">
            <a:extLst>
              <a:ext uri="{FF2B5EF4-FFF2-40B4-BE49-F238E27FC236}">
                <a16:creationId xmlns:a16="http://schemas.microsoft.com/office/drawing/2014/main" id="{979E17B5-456D-4542-B3EE-42E454A1E6D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7573" name="Rectangle 7">
            <a:extLst>
              <a:ext uri="{FF2B5EF4-FFF2-40B4-BE49-F238E27FC236}">
                <a16:creationId xmlns:a16="http://schemas.microsoft.com/office/drawing/2014/main" id="{68F0678A-1607-495E-85EB-4C3CA39F41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0586A4-BFCF-440B-BFE3-E26F2AB68259}" type="slidenum">
              <a:rPr lang="en-AU" altLang="en-US" sz="1300">
                <a:latin typeface="Times New Roman" panose="02020603050405020304" pitchFamily="18" charset="0"/>
              </a:rPr>
              <a:pPr/>
              <a:t>114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7574" name="Rectangle 2">
            <a:extLst>
              <a:ext uri="{FF2B5EF4-FFF2-40B4-BE49-F238E27FC236}">
                <a16:creationId xmlns:a16="http://schemas.microsoft.com/office/drawing/2014/main" id="{8EE9B947-69F3-4197-8331-86CFE97FB5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5" name="Rectangle 3">
            <a:extLst>
              <a:ext uri="{FF2B5EF4-FFF2-40B4-BE49-F238E27FC236}">
                <a16:creationId xmlns:a16="http://schemas.microsoft.com/office/drawing/2014/main" id="{FAAE7BDC-5B04-475E-B1F6-1F79F03895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86DF0B55-1981-4B74-B6FB-FF09950560A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E61E6C43-A8CE-4851-9158-93429C239FD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0C0955-CC75-4AE2-9AE9-9ECFE0790B7B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9620" name="Rectangle 6">
            <a:extLst>
              <a:ext uri="{FF2B5EF4-FFF2-40B4-BE49-F238E27FC236}">
                <a16:creationId xmlns:a16="http://schemas.microsoft.com/office/drawing/2014/main" id="{87BC4688-A919-4F5A-B133-EFDB8E29E9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9621" name="Rectangle 7">
            <a:extLst>
              <a:ext uri="{FF2B5EF4-FFF2-40B4-BE49-F238E27FC236}">
                <a16:creationId xmlns:a16="http://schemas.microsoft.com/office/drawing/2014/main" id="{2E795D99-29CE-4E66-BC55-792806262B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94DBEF-BDB3-4752-8581-1B187110A558}" type="slidenum">
              <a:rPr lang="en-AU" altLang="en-US" sz="1300">
                <a:latin typeface="Times New Roman" panose="02020603050405020304" pitchFamily="18" charset="0"/>
              </a:rPr>
              <a:pPr/>
              <a:t>115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9622" name="Rectangle 2">
            <a:extLst>
              <a:ext uri="{FF2B5EF4-FFF2-40B4-BE49-F238E27FC236}">
                <a16:creationId xmlns:a16="http://schemas.microsoft.com/office/drawing/2014/main" id="{A5543C1F-95D3-4024-8CE7-6A22AF8AF7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23" name="Rectangle 3">
            <a:extLst>
              <a:ext uri="{FF2B5EF4-FFF2-40B4-BE49-F238E27FC236}">
                <a16:creationId xmlns:a16="http://schemas.microsoft.com/office/drawing/2014/main" id="{8B0C35B9-F3E9-401F-9E5A-D2639F3BC8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9AD643C2-D37F-4575-88F7-97B650EA82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9EB9CDF9-2041-4B81-A214-E11AC933C50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1C9587-3D91-4111-9B5F-D15D4551CF6F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1668" name="Rectangle 6">
            <a:extLst>
              <a:ext uri="{FF2B5EF4-FFF2-40B4-BE49-F238E27FC236}">
                <a16:creationId xmlns:a16="http://schemas.microsoft.com/office/drawing/2014/main" id="{914818A5-8465-4FDF-BB5F-0A4A46B05A1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41669" name="Rectangle 7">
            <a:extLst>
              <a:ext uri="{FF2B5EF4-FFF2-40B4-BE49-F238E27FC236}">
                <a16:creationId xmlns:a16="http://schemas.microsoft.com/office/drawing/2014/main" id="{10F74FB4-8660-4952-A130-03A473692C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1856CC-FB0F-4EC9-894E-166387368A9F}" type="slidenum">
              <a:rPr lang="en-AU" altLang="en-US" sz="1300">
                <a:latin typeface="Times New Roman" panose="02020603050405020304" pitchFamily="18" charset="0"/>
              </a:rPr>
              <a:pPr/>
              <a:t>116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1670" name="Rectangle 2">
            <a:extLst>
              <a:ext uri="{FF2B5EF4-FFF2-40B4-BE49-F238E27FC236}">
                <a16:creationId xmlns:a16="http://schemas.microsoft.com/office/drawing/2014/main" id="{606D65DC-1362-46C2-89DF-C8527F27F5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71" name="Rectangle 3">
            <a:extLst>
              <a:ext uri="{FF2B5EF4-FFF2-40B4-BE49-F238E27FC236}">
                <a16:creationId xmlns:a16="http://schemas.microsoft.com/office/drawing/2014/main" id="{FD692276-C2B6-4031-BEDF-4664B748B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636942FA-0FAD-42F8-94AA-417B10A1819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3715" name="Rectangle 3">
            <a:extLst>
              <a:ext uri="{FF2B5EF4-FFF2-40B4-BE49-F238E27FC236}">
                <a16:creationId xmlns:a16="http://schemas.microsoft.com/office/drawing/2014/main" id="{8179F81F-6B05-4E68-A2B7-A9C9C9B3DFE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F8345E-696C-4C44-97D0-4A8CCBD59BB3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3716" name="Rectangle 6">
            <a:extLst>
              <a:ext uri="{FF2B5EF4-FFF2-40B4-BE49-F238E27FC236}">
                <a16:creationId xmlns:a16="http://schemas.microsoft.com/office/drawing/2014/main" id="{092746AA-07FA-44EE-9147-410F351A94F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43717" name="Rectangle 7">
            <a:extLst>
              <a:ext uri="{FF2B5EF4-FFF2-40B4-BE49-F238E27FC236}">
                <a16:creationId xmlns:a16="http://schemas.microsoft.com/office/drawing/2014/main" id="{E3480447-0112-4070-8288-AE6E62CD6D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E83F5E-8247-4BD3-9616-A650F59B7200}" type="slidenum">
              <a:rPr lang="en-AU" altLang="en-US" sz="1300">
                <a:latin typeface="Times New Roman" panose="02020603050405020304" pitchFamily="18" charset="0"/>
              </a:rPr>
              <a:pPr/>
              <a:t>117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3718" name="Rectangle 2">
            <a:extLst>
              <a:ext uri="{FF2B5EF4-FFF2-40B4-BE49-F238E27FC236}">
                <a16:creationId xmlns:a16="http://schemas.microsoft.com/office/drawing/2014/main" id="{2B7B236E-0943-43EF-9C40-DC1F5A7444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9" name="Rectangle 3">
            <a:extLst>
              <a:ext uri="{FF2B5EF4-FFF2-40B4-BE49-F238E27FC236}">
                <a16:creationId xmlns:a16="http://schemas.microsoft.com/office/drawing/2014/main" id="{33521093-8179-44C8-B979-4F56333158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>
            <a:extLst>
              <a:ext uri="{FF2B5EF4-FFF2-40B4-BE49-F238E27FC236}">
                <a16:creationId xmlns:a16="http://schemas.microsoft.com/office/drawing/2014/main" id="{00E5170E-38A3-468F-9AD9-45275424E8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5763" name="Rectangle 3">
            <a:extLst>
              <a:ext uri="{FF2B5EF4-FFF2-40B4-BE49-F238E27FC236}">
                <a16:creationId xmlns:a16="http://schemas.microsoft.com/office/drawing/2014/main" id="{E6D00D38-DA26-40D1-96A9-9E9F085ED44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70B0AD-93A8-407E-9AAC-59544DF67DD9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5764" name="Rectangle 6">
            <a:extLst>
              <a:ext uri="{FF2B5EF4-FFF2-40B4-BE49-F238E27FC236}">
                <a16:creationId xmlns:a16="http://schemas.microsoft.com/office/drawing/2014/main" id="{92F57982-8D23-4F8F-A9C2-97E4FB81ED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45765" name="Rectangle 7">
            <a:extLst>
              <a:ext uri="{FF2B5EF4-FFF2-40B4-BE49-F238E27FC236}">
                <a16:creationId xmlns:a16="http://schemas.microsoft.com/office/drawing/2014/main" id="{2BB9CCFB-9CC7-4F8E-AB55-8D2D16303B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436CE3-696D-426D-8B5A-EC709455FC43}" type="slidenum">
              <a:rPr lang="en-AU" altLang="en-US" sz="1300">
                <a:latin typeface="Times New Roman" panose="02020603050405020304" pitchFamily="18" charset="0"/>
              </a:rPr>
              <a:pPr/>
              <a:t>118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5766" name="Rectangle 2">
            <a:extLst>
              <a:ext uri="{FF2B5EF4-FFF2-40B4-BE49-F238E27FC236}">
                <a16:creationId xmlns:a16="http://schemas.microsoft.com/office/drawing/2014/main" id="{CFE69401-8F2B-4535-ABB6-BF98F1C3DC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7" name="Rectangle 3">
            <a:extLst>
              <a:ext uri="{FF2B5EF4-FFF2-40B4-BE49-F238E27FC236}">
                <a16:creationId xmlns:a16="http://schemas.microsoft.com/office/drawing/2014/main" id="{1505BE3B-EAF1-48F3-85EE-F89CA53530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D6E42EBF-B851-4849-9B4E-F2BCD95A57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12F9306C-F16E-4C04-A8AE-366E3AFFFB4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936383-B4C7-4474-8F61-8A96E51B4B86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56004" name="Rectangle 6">
            <a:extLst>
              <a:ext uri="{FF2B5EF4-FFF2-40B4-BE49-F238E27FC236}">
                <a16:creationId xmlns:a16="http://schemas.microsoft.com/office/drawing/2014/main" id="{1B740F9F-2A63-432E-9DBB-63C4AEB0A83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56005" name="Rectangle 7">
            <a:extLst>
              <a:ext uri="{FF2B5EF4-FFF2-40B4-BE49-F238E27FC236}">
                <a16:creationId xmlns:a16="http://schemas.microsoft.com/office/drawing/2014/main" id="{1A2C8002-809E-456C-AC4C-5C41AD7C10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82F5CD-A6FE-4D36-A77B-4B1EF3133E87}" type="slidenum">
              <a:rPr lang="en-AU" altLang="en-US" sz="1300">
                <a:latin typeface="Times New Roman" panose="02020603050405020304" pitchFamily="18" charset="0"/>
              </a:rPr>
              <a:pPr/>
              <a:t>127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56006" name="Rectangle 2">
            <a:extLst>
              <a:ext uri="{FF2B5EF4-FFF2-40B4-BE49-F238E27FC236}">
                <a16:creationId xmlns:a16="http://schemas.microsoft.com/office/drawing/2014/main" id="{A3E77E19-6FCA-42B3-8DB9-4FA29DEF12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7" name="Rectangle 3">
            <a:extLst>
              <a:ext uri="{FF2B5EF4-FFF2-40B4-BE49-F238E27FC236}">
                <a16:creationId xmlns:a16="http://schemas.microsoft.com/office/drawing/2014/main" id="{AE145491-8FA9-4704-915C-162C54CE2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D1A4DA7-86AA-4563-BAFD-348B70FF980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92AD515-1E37-431F-AA8E-A5246C09B7B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C1662C-2564-461C-90B4-E17D7D2DEA77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8676" name="Rectangle 6">
            <a:extLst>
              <a:ext uri="{FF2B5EF4-FFF2-40B4-BE49-F238E27FC236}">
                <a16:creationId xmlns:a16="http://schemas.microsoft.com/office/drawing/2014/main" id="{2D3164C1-ED63-4305-9F7D-9E9E816E073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8677" name="Rectangle 7">
            <a:extLst>
              <a:ext uri="{FF2B5EF4-FFF2-40B4-BE49-F238E27FC236}">
                <a16:creationId xmlns:a16="http://schemas.microsoft.com/office/drawing/2014/main" id="{B50F5A93-1223-496C-9385-BB2116EC8D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1A60B0-B911-4683-B21E-F817CC31A8BA}" type="slidenum">
              <a:rPr lang="en-AU" altLang="en-US" sz="1300">
                <a:latin typeface="Times New Roman" panose="02020603050405020304" pitchFamily="18" charset="0"/>
              </a:rPr>
              <a:pPr/>
              <a:t>12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8678" name="Rectangle 2">
            <a:extLst>
              <a:ext uri="{FF2B5EF4-FFF2-40B4-BE49-F238E27FC236}">
                <a16:creationId xmlns:a16="http://schemas.microsoft.com/office/drawing/2014/main" id="{7B2BDDE8-D1C4-4019-8624-A73FB68875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9" name="Rectangle 3">
            <a:extLst>
              <a:ext uri="{FF2B5EF4-FFF2-40B4-BE49-F238E27FC236}">
                <a16:creationId xmlns:a16="http://schemas.microsoft.com/office/drawing/2014/main" id="{7B309CFC-CAFB-4EC9-96E5-D795E178C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FBFFD510-10BC-4EF4-8EEE-8C53884A2E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58051" name="Rectangle 3">
            <a:extLst>
              <a:ext uri="{FF2B5EF4-FFF2-40B4-BE49-F238E27FC236}">
                <a16:creationId xmlns:a16="http://schemas.microsoft.com/office/drawing/2014/main" id="{C5DB1FD1-254E-4BA1-81BC-6579DF38841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9A502A-15BB-4CBC-A9E4-D0A3E48D4191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58052" name="Rectangle 6">
            <a:extLst>
              <a:ext uri="{FF2B5EF4-FFF2-40B4-BE49-F238E27FC236}">
                <a16:creationId xmlns:a16="http://schemas.microsoft.com/office/drawing/2014/main" id="{40DC9996-03C2-4256-9AB4-8E053CBCF84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58053" name="Rectangle 7">
            <a:extLst>
              <a:ext uri="{FF2B5EF4-FFF2-40B4-BE49-F238E27FC236}">
                <a16:creationId xmlns:a16="http://schemas.microsoft.com/office/drawing/2014/main" id="{DF8A459B-B1A5-49E2-8796-0CBB5F5ECE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6CCAC0-A2D3-490E-98F8-754C51749C55}" type="slidenum">
              <a:rPr lang="en-AU" altLang="en-US" sz="1300">
                <a:latin typeface="Times New Roman" panose="02020603050405020304" pitchFamily="18" charset="0"/>
              </a:rPr>
              <a:pPr/>
              <a:t>128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58054" name="Rectangle 2">
            <a:extLst>
              <a:ext uri="{FF2B5EF4-FFF2-40B4-BE49-F238E27FC236}">
                <a16:creationId xmlns:a16="http://schemas.microsoft.com/office/drawing/2014/main" id="{A458EF68-7607-44F6-898F-08CE48107A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5" name="Rectangle 3">
            <a:extLst>
              <a:ext uri="{FF2B5EF4-FFF2-40B4-BE49-F238E27FC236}">
                <a16:creationId xmlns:a16="http://schemas.microsoft.com/office/drawing/2014/main" id="{EC25CF5C-9EB3-4CE3-A74F-1B09207EFB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75A2D7E4-FB99-48AC-BB2F-7DF351CA55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1103A3D5-70D7-467B-B0F6-76D4E110861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8C5F16-61AB-4AA4-911E-FD195C93C0F7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60100" name="Rectangle 6">
            <a:extLst>
              <a:ext uri="{FF2B5EF4-FFF2-40B4-BE49-F238E27FC236}">
                <a16:creationId xmlns:a16="http://schemas.microsoft.com/office/drawing/2014/main" id="{8C88F45F-70A3-48D0-8448-6B906131F85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60101" name="Rectangle 7">
            <a:extLst>
              <a:ext uri="{FF2B5EF4-FFF2-40B4-BE49-F238E27FC236}">
                <a16:creationId xmlns:a16="http://schemas.microsoft.com/office/drawing/2014/main" id="{66C74592-FDD3-401A-8D32-B904C7C2AB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B4BA0B-CAB4-4ABE-9D4B-EB9D453A5E56}" type="slidenum">
              <a:rPr lang="en-AU" altLang="en-US" sz="1300">
                <a:latin typeface="Times New Roman" panose="02020603050405020304" pitchFamily="18" charset="0"/>
              </a:rPr>
              <a:pPr/>
              <a:t>129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60102" name="Rectangle 2">
            <a:extLst>
              <a:ext uri="{FF2B5EF4-FFF2-40B4-BE49-F238E27FC236}">
                <a16:creationId xmlns:a16="http://schemas.microsoft.com/office/drawing/2014/main" id="{7E769D83-708B-43FA-92B7-883C242A05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103" name="Rectangle 3">
            <a:extLst>
              <a:ext uri="{FF2B5EF4-FFF2-40B4-BE49-F238E27FC236}">
                <a16:creationId xmlns:a16="http://schemas.microsoft.com/office/drawing/2014/main" id="{F24F45F9-28AF-4D77-B565-C5BA7B2046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D2F1ADE-0DBB-4118-B9CB-993F1165B0C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E5241FB-1D29-4313-93E9-764BDF7D246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D8CA35-869D-4F05-A44C-BCF26BCA858E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30724" name="Rectangle 6">
            <a:extLst>
              <a:ext uri="{FF2B5EF4-FFF2-40B4-BE49-F238E27FC236}">
                <a16:creationId xmlns:a16="http://schemas.microsoft.com/office/drawing/2014/main" id="{BD0344E8-163A-4A7B-A780-736F58C5C04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30725" name="Rectangle 7">
            <a:extLst>
              <a:ext uri="{FF2B5EF4-FFF2-40B4-BE49-F238E27FC236}">
                <a16:creationId xmlns:a16="http://schemas.microsoft.com/office/drawing/2014/main" id="{D8CC1364-37E8-4356-AAD1-F1A972C35D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6277E0-70FF-45B0-AEE4-CA8C44191C11}" type="slidenum">
              <a:rPr lang="en-AU" altLang="en-US" sz="1300">
                <a:latin typeface="Times New Roman" panose="02020603050405020304" pitchFamily="18" charset="0"/>
              </a:rPr>
              <a:pPr/>
              <a:t>13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30726" name="Rectangle 2">
            <a:extLst>
              <a:ext uri="{FF2B5EF4-FFF2-40B4-BE49-F238E27FC236}">
                <a16:creationId xmlns:a16="http://schemas.microsoft.com/office/drawing/2014/main" id="{68EE813B-9E33-4430-8859-34A96BBB30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>
            <a:extLst>
              <a:ext uri="{FF2B5EF4-FFF2-40B4-BE49-F238E27FC236}">
                <a16:creationId xmlns:a16="http://schemas.microsoft.com/office/drawing/2014/main" id="{E27DF4FB-184E-40B0-AD95-1AE25134DB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B91BC6E-683C-4776-A72B-7397A04957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2CFE0576-5B96-414F-919F-AFC6262C306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561F08-BD23-4BEB-9A42-779E2B3E9D58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32772" name="Rectangle 6">
            <a:extLst>
              <a:ext uri="{FF2B5EF4-FFF2-40B4-BE49-F238E27FC236}">
                <a16:creationId xmlns:a16="http://schemas.microsoft.com/office/drawing/2014/main" id="{FC6B6D73-FFC2-4CE9-8BA1-8D0C53168F2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32773" name="Rectangle 7">
            <a:extLst>
              <a:ext uri="{FF2B5EF4-FFF2-40B4-BE49-F238E27FC236}">
                <a16:creationId xmlns:a16="http://schemas.microsoft.com/office/drawing/2014/main" id="{C6BA388D-BC01-4A92-BD21-62743D4EAA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D87A60-D3BE-4197-997A-6B3654959CF6}" type="slidenum">
              <a:rPr lang="en-AU" altLang="en-US" sz="1300">
                <a:latin typeface="Times New Roman" panose="02020603050405020304" pitchFamily="18" charset="0"/>
              </a:rPr>
              <a:pPr/>
              <a:t>14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32774" name="Rectangle 2">
            <a:extLst>
              <a:ext uri="{FF2B5EF4-FFF2-40B4-BE49-F238E27FC236}">
                <a16:creationId xmlns:a16="http://schemas.microsoft.com/office/drawing/2014/main" id="{C28787D3-8C60-4748-98A2-65641E6963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>
            <a:extLst>
              <a:ext uri="{FF2B5EF4-FFF2-40B4-BE49-F238E27FC236}">
                <a16:creationId xmlns:a16="http://schemas.microsoft.com/office/drawing/2014/main" id="{2728C768-5CC2-4E6D-9FF4-A1345300A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97B90AA-6384-42F2-8A58-7F6A3E288B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05661ED-6AAB-4CF9-A952-7748D589EB6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916EFE-CA23-4A6F-B08B-C77F9770B177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34820" name="Rectangle 6">
            <a:extLst>
              <a:ext uri="{FF2B5EF4-FFF2-40B4-BE49-F238E27FC236}">
                <a16:creationId xmlns:a16="http://schemas.microsoft.com/office/drawing/2014/main" id="{1053E74F-7FA2-4AB0-8FFF-BFF34E9EE16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34821" name="Rectangle 7">
            <a:extLst>
              <a:ext uri="{FF2B5EF4-FFF2-40B4-BE49-F238E27FC236}">
                <a16:creationId xmlns:a16="http://schemas.microsoft.com/office/drawing/2014/main" id="{256424CD-2D62-41C8-AAB1-363F94B414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9FDDF9-BA60-45F5-93E2-AD957323EF60}" type="slidenum">
              <a:rPr lang="en-AU" altLang="en-US" sz="1300">
                <a:latin typeface="Times New Roman" panose="02020603050405020304" pitchFamily="18" charset="0"/>
              </a:rPr>
              <a:pPr/>
              <a:t>15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34822" name="Rectangle 2">
            <a:extLst>
              <a:ext uri="{FF2B5EF4-FFF2-40B4-BE49-F238E27FC236}">
                <a16:creationId xmlns:a16="http://schemas.microsoft.com/office/drawing/2014/main" id="{47687CA9-0B1E-4875-A0C0-E20AA847F1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>
            <a:extLst>
              <a:ext uri="{FF2B5EF4-FFF2-40B4-BE49-F238E27FC236}">
                <a16:creationId xmlns:a16="http://schemas.microsoft.com/office/drawing/2014/main" id="{AE67AAB4-5A2A-4B7C-9527-9A3CDBAC6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F19C7CF-3564-4B8B-A37C-1FEE76E001E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A332650-08FA-413F-847D-2D25DA6D4BA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74D1FE-E4FC-42F6-B283-B238F80C38DA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37FD2B4E-6594-454C-912D-E6AAB229232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36869" name="Rectangle 7">
            <a:extLst>
              <a:ext uri="{FF2B5EF4-FFF2-40B4-BE49-F238E27FC236}">
                <a16:creationId xmlns:a16="http://schemas.microsoft.com/office/drawing/2014/main" id="{8CDC0CB2-88AA-402B-AC4C-07E17F5893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149229-894D-46A2-BC0A-01E3500F28CA}" type="slidenum">
              <a:rPr lang="en-AU" altLang="en-US" sz="1300">
                <a:latin typeface="Times New Roman" panose="02020603050405020304" pitchFamily="18" charset="0"/>
              </a:rPr>
              <a:pPr/>
              <a:t>16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36870" name="Rectangle 2">
            <a:extLst>
              <a:ext uri="{FF2B5EF4-FFF2-40B4-BE49-F238E27FC236}">
                <a16:creationId xmlns:a16="http://schemas.microsoft.com/office/drawing/2014/main" id="{050F1EAE-1377-42E3-BEC6-D9D377D741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1" name="Rectangle 3">
            <a:extLst>
              <a:ext uri="{FF2B5EF4-FFF2-40B4-BE49-F238E27FC236}">
                <a16:creationId xmlns:a16="http://schemas.microsoft.com/office/drawing/2014/main" id="{44255AA0-72FA-4B09-9CF2-9E7D7E6494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5B1BFCCB-DBC0-46BF-91B4-BD9AA3D29E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B2C2FE99-6474-4677-AD76-0772159A738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CB8838-72F3-4DEC-84C8-62A3174C09EC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38916" name="Rectangle 6">
            <a:extLst>
              <a:ext uri="{FF2B5EF4-FFF2-40B4-BE49-F238E27FC236}">
                <a16:creationId xmlns:a16="http://schemas.microsoft.com/office/drawing/2014/main" id="{361D902B-1384-4EE0-B418-04371438FBE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38917" name="Rectangle 7">
            <a:extLst>
              <a:ext uri="{FF2B5EF4-FFF2-40B4-BE49-F238E27FC236}">
                <a16:creationId xmlns:a16="http://schemas.microsoft.com/office/drawing/2014/main" id="{A9807EC8-9D80-48C0-85BB-EF568488CB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8974BB-4DBA-458C-B506-F37BCFD4958A}" type="slidenum">
              <a:rPr lang="en-AU" altLang="en-US" sz="1300">
                <a:latin typeface="Times New Roman" panose="02020603050405020304" pitchFamily="18" charset="0"/>
              </a:rPr>
              <a:pPr/>
              <a:t>17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38918" name="Rectangle 2">
            <a:extLst>
              <a:ext uri="{FF2B5EF4-FFF2-40B4-BE49-F238E27FC236}">
                <a16:creationId xmlns:a16="http://schemas.microsoft.com/office/drawing/2014/main" id="{B4FA0031-4406-4675-B608-1D6294BA01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9" name="Rectangle 3">
            <a:extLst>
              <a:ext uri="{FF2B5EF4-FFF2-40B4-BE49-F238E27FC236}">
                <a16:creationId xmlns:a16="http://schemas.microsoft.com/office/drawing/2014/main" id="{34B043D9-AE0A-401E-A880-A0319BAB44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FC03EE9-2FD5-4019-BCC8-809C8DDDED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DC649EAC-5CBA-4527-BBF1-2CA46A01886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22A2F6-43DC-494A-9C50-C23FBC9A9385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0964" name="Rectangle 6">
            <a:extLst>
              <a:ext uri="{FF2B5EF4-FFF2-40B4-BE49-F238E27FC236}">
                <a16:creationId xmlns:a16="http://schemas.microsoft.com/office/drawing/2014/main" id="{0DD38D25-EE69-4455-A7E8-5D1F50981F7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40965" name="Rectangle 7">
            <a:extLst>
              <a:ext uri="{FF2B5EF4-FFF2-40B4-BE49-F238E27FC236}">
                <a16:creationId xmlns:a16="http://schemas.microsoft.com/office/drawing/2014/main" id="{E52F2179-DC41-44DA-9479-BC45885F6E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3F05E5-9648-4BAB-8246-AD802D413E5A}" type="slidenum">
              <a:rPr lang="en-AU" altLang="en-US" sz="1300">
                <a:latin typeface="Times New Roman" panose="02020603050405020304" pitchFamily="18" charset="0"/>
              </a:rPr>
              <a:pPr/>
              <a:t>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0966" name="Rectangle 2">
            <a:extLst>
              <a:ext uri="{FF2B5EF4-FFF2-40B4-BE49-F238E27FC236}">
                <a16:creationId xmlns:a16="http://schemas.microsoft.com/office/drawing/2014/main" id="{D76B392D-245F-4757-9002-3176DD7030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>
            <a:extLst>
              <a:ext uri="{FF2B5EF4-FFF2-40B4-BE49-F238E27FC236}">
                <a16:creationId xmlns:a16="http://schemas.microsoft.com/office/drawing/2014/main" id="{E2F14942-E173-4AE9-A533-035553E9A8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64CEE90-9821-4C66-91C4-F37D8522346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5DE5826-FC64-4AD9-9257-B0284416B3C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E08951-F57E-421D-A60E-C49300A8A1C6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D9D93C04-8947-4F31-8409-7570BD3C439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43013" name="Rectangle 7">
            <a:extLst>
              <a:ext uri="{FF2B5EF4-FFF2-40B4-BE49-F238E27FC236}">
                <a16:creationId xmlns:a16="http://schemas.microsoft.com/office/drawing/2014/main" id="{289BE017-40B3-4CDF-9E37-B1F25C16F4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C423EF-9FD2-4BD3-9DCE-519EB1FFBEA7}" type="slidenum">
              <a:rPr lang="en-AU" altLang="en-US" sz="1300">
                <a:latin typeface="Times New Roman" panose="02020603050405020304" pitchFamily="18" charset="0"/>
              </a:rPr>
              <a:pPr/>
              <a:t>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3014" name="Rectangle 2">
            <a:extLst>
              <a:ext uri="{FF2B5EF4-FFF2-40B4-BE49-F238E27FC236}">
                <a16:creationId xmlns:a16="http://schemas.microsoft.com/office/drawing/2014/main" id="{7E95D806-99E2-4D3F-BD40-8DB195DA04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>
            <a:extLst>
              <a:ext uri="{FF2B5EF4-FFF2-40B4-BE49-F238E27FC236}">
                <a16:creationId xmlns:a16="http://schemas.microsoft.com/office/drawing/2014/main" id="{2CDFE1E7-3BE2-4C9E-A57C-8A2D4CCA24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24A33D7-3F74-424D-A08A-4D1C2B65949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3BE699F-7A76-4132-98A2-30A654ED680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9B25E8-B734-4295-8DA4-C4A35C758C15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BE02A433-0267-4C46-895F-5F51646E029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8197" name="Rectangle 7">
            <a:extLst>
              <a:ext uri="{FF2B5EF4-FFF2-40B4-BE49-F238E27FC236}">
                <a16:creationId xmlns:a16="http://schemas.microsoft.com/office/drawing/2014/main" id="{A620F732-E4C6-41C0-8C9B-3D82040E0A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9ADCA0-0878-4A4E-B034-FD6E99FC0FB4}" type="slidenum">
              <a:rPr lang="en-AU" altLang="en-US" sz="1300">
                <a:latin typeface="Times New Roman" panose="02020603050405020304" pitchFamily="18" charset="0"/>
              </a:rPr>
              <a:pPr/>
              <a:t>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198" name="Rectangle 2">
            <a:extLst>
              <a:ext uri="{FF2B5EF4-FFF2-40B4-BE49-F238E27FC236}">
                <a16:creationId xmlns:a16="http://schemas.microsoft.com/office/drawing/2014/main" id="{B8753A2C-8D3C-4BF7-86D1-2600409E75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9" name="Rectangle 3">
            <a:extLst>
              <a:ext uri="{FF2B5EF4-FFF2-40B4-BE49-F238E27FC236}">
                <a16:creationId xmlns:a16="http://schemas.microsoft.com/office/drawing/2014/main" id="{1B3C79D7-6CDD-47BC-AD34-BE8E1AD63A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BA2683E-71A5-4A7F-9449-2CEE0DEA41E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19A79C6-BD23-4626-9A10-BF74CAE2F1B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C46113-3D52-4413-AF19-E80D6165BC96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5060" name="Rectangle 6">
            <a:extLst>
              <a:ext uri="{FF2B5EF4-FFF2-40B4-BE49-F238E27FC236}">
                <a16:creationId xmlns:a16="http://schemas.microsoft.com/office/drawing/2014/main" id="{2E80015A-C033-488E-8607-680D8DA28FF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45061" name="Rectangle 7">
            <a:extLst>
              <a:ext uri="{FF2B5EF4-FFF2-40B4-BE49-F238E27FC236}">
                <a16:creationId xmlns:a16="http://schemas.microsoft.com/office/drawing/2014/main" id="{610D1184-2B71-4FF2-A1DA-C6FE0FA138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E07CB7-4F35-42F1-89BA-6B720627060F}" type="slidenum">
              <a:rPr lang="en-AU" altLang="en-US" sz="1300">
                <a:latin typeface="Times New Roman" panose="02020603050405020304" pitchFamily="18" charset="0"/>
              </a:rPr>
              <a:pPr/>
              <a:t>20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5062" name="Rectangle 2">
            <a:extLst>
              <a:ext uri="{FF2B5EF4-FFF2-40B4-BE49-F238E27FC236}">
                <a16:creationId xmlns:a16="http://schemas.microsoft.com/office/drawing/2014/main" id="{A826C069-9B9B-43DD-852F-2842969442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>
            <a:extLst>
              <a:ext uri="{FF2B5EF4-FFF2-40B4-BE49-F238E27FC236}">
                <a16:creationId xmlns:a16="http://schemas.microsoft.com/office/drawing/2014/main" id="{56619134-7756-4B2D-9D98-B39D2AF08A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D4EEA28-294B-4849-A9B5-F68A5CC6DC9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AA3D8D3-51F5-4DE8-8671-E0818FB904F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3E3708-5A8A-4D80-9517-1B3E51263CDB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7108" name="Rectangle 6">
            <a:extLst>
              <a:ext uri="{FF2B5EF4-FFF2-40B4-BE49-F238E27FC236}">
                <a16:creationId xmlns:a16="http://schemas.microsoft.com/office/drawing/2014/main" id="{9AC7C550-7DE9-48E1-80F1-794E3B373CD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47109" name="Rectangle 7">
            <a:extLst>
              <a:ext uri="{FF2B5EF4-FFF2-40B4-BE49-F238E27FC236}">
                <a16:creationId xmlns:a16="http://schemas.microsoft.com/office/drawing/2014/main" id="{EB065DB0-CC6D-4FFD-9C78-EF2560FC95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AF51E8-FA79-4FF9-BB34-4A8247A562EA}" type="slidenum">
              <a:rPr lang="en-AU" altLang="en-US" sz="1300">
                <a:latin typeface="Times New Roman" panose="02020603050405020304" pitchFamily="18" charset="0"/>
              </a:rPr>
              <a:pPr/>
              <a:t>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7110" name="Rectangle 2">
            <a:extLst>
              <a:ext uri="{FF2B5EF4-FFF2-40B4-BE49-F238E27FC236}">
                <a16:creationId xmlns:a16="http://schemas.microsoft.com/office/drawing/2014/main" id="{F5E69AE3-65F2-48DE-9AC0-0DBF2945BB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1" name="Rectangle 3">
            <a:extLst>
              <a:ext uri="{FF2B5EF4-FFF2-40B4-BE49-F238E27FC236}">
                <a16:creationId xmlns:a16="http://schemas.microsoft.com/office/drawing/2014/main" id="{63091F55-1769-45AE-BB70-2CD886FE3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628115A3-5252-4E46-8AA5-FA44E113E1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46B2C7DA-7CBA-4CDE-A6F5-3031D9AF434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6BE55D-F71C-4962-A227-0711FC1FF736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9156" name="Rectangle 6">
            <a:extLst>
              <a:ext uri="{FF2B5EF4-FFF2-40B4-BE49-F238E27FC236}">
                <a16:creationId xmlns:a16="http://schemas.microsoft.com/office/drawing/2014/main" id="{C5806571-E5A6-41A1-BBE9-FF903F4CAE3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49157" name="Rectangle 7">
            <a:extLst>
              <a:ext uri="{FF2B5EF4-FFF2-40B4-BE49-F238E27FC236}">
                <a16:creationId xmlns:a16="http://schemas.microsoft.com/office/drawing/2014/main" id="{62D1FE31-2B35-490E-87F8-C9E8AD085E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B5AB71-A8F2-4725-83FD-E1B1B84AFA2F}" type="slidenum">
              <a:rPr lang="en-AU" altLang="en-US" sz="1300">
                <a:latin typeface="Times New Roman" panose="02020603050405020304" pitchFamily="18" charset="0"/>
              </a:rPr>
              <a:pPr/>
              <a:t>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49158" name="Rectangle 2">
            <a:extLst>
              <a:ext uri="{FF2B5EF4-FFF2-40B4-BE49-F238E27FC236}">
                <a16:creationId xmlns:a16="http://schemas.microsoft.com/office/drawing/2014/main" id="{8FAA6D92-ECF4-4324-8AF7-2E1AF58AF2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>
            <a:extLst>
              <a:ext uri="{FF2B5EF4-FFF2-40B4-BE49-F238E27FC236}">
                <a16:creationId xmlns:a16="http://schemas.microsoft.com/office/drawing/2014/main" id="{5B0A5CC5-1141-4A00-A6B9-1BD31D7FE1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E6D4DBDA-66EA-40C5-BCE2-F2DA315791F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AC7A052C-8973-4B47-85C7-495723E4889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8FCC63-DCC7-46C1-B64F-557E1CA9B958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1204" name="Rectangle 6">
            <a:extLst>
              <a:ext uri="{FF2B5EF4-FFF2-40B4-BE49-F238E27FC236}">
                <a16:creationId xmlns:a16="http://schemas.microsoft.com/office/drawing/2014/main" id="{4DCF6ED9-C6B0-490A-9500-C9EE7ECD251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51205" name="Rectangle 7">
            <a:extLst>
              <a:ext uri="{FF2B5EF4-FFF2-40B4-BE49-F238E27FC236}">
                <a16:creationId xmlns:a16="http://schemas.microsoft.com/office/drawing/2014/main" id="{4BD7A4C8-685B-4FD1-8956-8999A65C3F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B29B39-384B-41C8-BDA3-56E6A1CF9C64}" type="slidenum">
              <a:rPr lang="en-AU" altLang="en-US" sz="1300">
                <a:latin typeface="Times New Roman" panose="02020603050405020304" pitchFamily="18" charset="0"/>
              </a:rPr>
              <a:pPr/>
              <a:t>23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1206" name="Rectangle 2">
            <a:extLst>
              <a:ext uri="{FF2B5EF4-FFF2-40B4-BE49-F238E27FC236}">
                <a16:creationId xmlns:a16="http://schemas.microsoft.com/office/drawing/2014/main" id="{385F551A-F577-4999-BC12-7218E69FDE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>
            <a:extLst>
              <a:ext uri="{FF2B5EF4-FFF2-40B4-BE49-F238E27FC236}">
                <a16:creationId xmlns:a16="http://schemas.microsoft.com/office/drawing/2014/main" id="{5F02E90E-240A-4442-A539-33834A45B7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42219ECF-DA40-44EE-8519-65785448D28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DA49473-1DEF-4B63-A417-2CC1BCB5AE7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054335-5654-4509-9865-ECEC4C71745C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3252" name="Rectangle 6">
            <a:extLst>
              <a:ext uri="{FF2B5EF4-FFF2-40B4-BE49-F238E27FC236}">
                <a16:creationId xmlns:a16="http://schemas.microsoft.com/office/drawing/2014/main" id="{525E5519-06A9-45FC-BBF2-8C7BE96F6A8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53253" name="Rectangle 7">
            <a:extLst>
              <a:ext uri="{FF2B5EF4-FFF2-40B4-BE49-F238E27FC236}">
                <a16:creationId xmlns:a16="http://schemas.microsoft.com/office/drawing/2014/main" id="{02D4897B-DFF2-4F2B-9D57-1703C64829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93DD41-E7B7-42D5-ADAA-C1DC651EBEE6}" type="slidenum">
              <a:rPr lang="en-AU" altLang="en-US" sz="1300">
                <a:latin typeface="Times New Roman" panose="02020603050405020304" pitchFamily="18" charset="0"/>
              </a:rPr>
              <a:pPr/>
              <a:t>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3254" name="Rectangle 2">
            <a:extLst>
              <a:ext uri="{FF2B5EF4-FFF2-40B4-BE49-F238E27FC236}">
                <a16:creationId xmlns:a16="http://schemas.microsoft.com/office/drawing/2014/main" id="{A514DC8F-D8C2-4D41-85C6-30A2FABB73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>
            <a:extLst>
              <a:ext uri="{FF2B5EF4-FFF2-40B4-BE49-F238E27FC236}">
                <a16:creationId xmlns:a16="http://schemas.microsoft.com/office/drawing/2014/main" id="{62A0AA67-EAA0-4F7F-8D68-9ADF12A0B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203F84C0-841F-4CF6-A637-7F3B107408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AAAD2E17-9605-4606-A2FC-5D6624107D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72F157-9BFB-4037-BD57-407413CF97DA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5300" name="Rectangle 6">
            <a:extLst>
              <a:ext uri="{FF2B5EF4-FFF2-40B4-BE49-F238E27FC236}">
                <a16:creationId xmlns:a16="http://schemas.microsoft.com/office/drawing/2014/main" id="{EBA7EF15-A7C5-40C6-830F-DDADD2106E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55301" name="Rectangle 7">
            <a:extLst>
              <a:ext uri="{FF2B5EF4-FFF2-40B4-BE49-F238E27FC236}">
                <a16:creationId xmlns:a16="http://schemas.microsoft.com/office/drawing/2014/main" id="{17D0DB85-4556-4046-AD2C-1621368845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868E5E-975D-4314-81A3-9EF3A6726347}" type="slidenum">
              <a:rPr lang="en-AU" altLang="en-US" sz="1300">
                <a:latin typeface="Times New Roman" panose="02020603050405020304" pitchFamily="18" charset="0"/>
              </a:rPr>
              <a:pPr/>
              <a:t>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5302" name="Rectangle 2">
            <a:extLst>
              <a:ext uri="{FF2B5EF4-FFF2-40B4-BE49-F238E27FC236}">
                <a16:creationId xmlns:a16="http://schemas.microsoft.com/office/drawing/2014/main" id="{5ED3C91D-CF7F-46EE-AB58-25BFB82996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3" name="Rectangle 3">
            <a:extLst>
              <a:ext uri="{FF2B5EF4-FFF2-40B4-BE49-F238E27FC236}">
                <a16:creationId xmlns:a16="http://schemas.microsoft.com/office/drawing/2014/main" id="{2ADC525A-E3DC-42F9-A2F5-E4B9AA089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6F637DC-0E9B-4B73-82CD-78D04EE0EE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E1A31ACB-EF8C-4596-8D15-E81452DC208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242352-4772-4778-AE32-067A6FABF31E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7348" name="Rectangle 6">
            <a:extLst>
              <a:ext uri="{FF2B5EF4-FFF2-40B4-BE49-F238E27FC236}">
                <a16:creationId xmlns:a16="http://schemas.microsoft.com/office/drawing/2014/main" id="{A81EDB64-4EEF-40EF-83A4-C95AC72A392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57349" name="Rectangle 7">
            <a:extLst>
              <a:ext uri="{FF2B5EF4-FFF2-40B4-BE49-F238E27FC236}">
                <a16:creationId xmlns:a16="http://schemas.microsoft.com/office/drawing/2014/main" id="{F37D2FFF-93C5-462D-BB13-945F286A12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535F96-CCEC-4148-AB1A-23947B4DA8C7}" type="slidenum">
              <a:rPr lang="en-AU" altLang="en-US" sz="1300">
                <a:latin typeface="Times New Roman" panose="02020603050405020304" pitchFamily="18" charset="0"/>
              </a:rPr>
              <a:pPr/>
              <a:t>26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7350" name="Rectangle 2">
            <a:extLst>
              <a:ext uri="{FF2B5EF4-FFF2-40B4-BE49-F238E27FC236}">
                <a16:creationId xmlns:a16="http://schemas.microsoft.com/office/drawing/2014/main" id="{B2BD8732-089D-40C0-A89B-AE1E48F26C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>
            <a:extLst>
              <a:ext uri="{FF2B5EF4-FFF2-40B4-BE49-F238E27FC236}">
                <a16:creationId xmlns:a16="http://schemas.microsoft.com/office/drawing/2014/main" id="{406E343F-FE4B-4370-AFE5-515445ABDC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18855811-539B-40F5-AA6B-C8FE4A2A0C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AB55F7B-CFBD-4C61-BC58-AE5AB41F8F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435F1E-696E-412C-AF53-7531E720B29B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9396" name="Rectangle 6">
            <a:extLst>
              <a:ext uri="{FF2B5EF4-FFF2-40B4-BE49-F238E27FC236}">
                <a16:creationId xmlns:a16="http://schemas.microsoft.com/office/drawing/2014/main" id="{AA775979-22E0-4378-A95A-80872FB748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59397" name="Rectangle 7">
            <a:extLst>
              <a:ext uri="{FF2B5EF4-FFF2-40B4-BE49-F238E27FC236}">
                <a16:creationId xmlns:a16="http://schemas.microsoft.com/office/drawing/2014/main" id="{0707CCE1-71F7-46FB-A59C-320A0A4152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F7EB36-E989-4EB3-BA60-A662D89B0926}" type="slidenum">
              <a:rPr lang="en-AU" altLang="en-US" sz="1300">
                <a:latin typeface="Times New Roman" panose="02020603050405020304" pitchFamily="18" charset="0"/>
              </a:rPr>
              <a:pPr/>
              <a:t>27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9398" name="Rectangle 2">
            <a:extLst>
              <a:ext uri="{FF2B5EF4-FFF2-40B4-BE49-F238E27FC236}">
                <a16:creationId xmlns:a16="http://schemas.microsoft.com/office/drawing/2014/main" id="{24C82DBC-287B-4CED-9D84-4BB4D520DE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>
            <a:extLst>
              <a:ext uri="{FF2B5EF4-FFF2-40B4-BE49-F238E27FC236}">
                <a16:creationId xmlns:a16="http://schemas.microsoft.com/office/drawing/2014/main" id="{872C087C-E853-41BA-89E4-0FE2A6C4E6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5BF2BDAC-4F59-4E80-8FD7-93FC93451E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28177C10-520C-4CDC-9C59-9406EED264E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D0D0A5-3401-423E-B2A4-DA04F840744A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1444" name="Rectangle 6">
            <a:extLst>
              <a:ext uri="{FF2B5EF4-FFF2-40B4-BE49-F238E27FC236}">
                <a16:creationId xmlns:a16="http://schemas.microsoft.com/office/drawing/2014/main" id="{7F6FE775-67AE-4F48-9AF6-F6025F25004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1445" name="Rectangle 7">
            <a:extLst>
              <a:ext uri="{FF2B5EF4-FFF2-40B4-BE49-F238E27FC236}">
                <a16:creationId xmlns:a16="http://schemas.microsoft.com/office/drawing/2014/main" id="{8D4D37B9-A8B2-4B8D-9C23-5D14D869C1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793B1A-89F4-4E71-84CD-DCA38206B56E}" type="slidenum">
              <a:rPr lang="en-AU" altLang="en-US" sz="1300">
                <a:latin typeface="Times New Roman" panose="02020603050405020304" pitchFamily="18" charset="0"/>
              </a:rPr>
              <a:pPr/>
              <a:t>28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1446" name="Rectangle 2">
            <a:extLst>
              <a:ext uri="{FF2B5EF4-FFF2-40B4-BE49-F238E27FC236}">
                <a16:creationId xmlns:a16="http://schemas.microsoft.com/office/drawing/2014/main" id="{D96EF565-EB91-4433-BC09-344BB87FB6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>
            <a:extLst>
              <a:ext uri="{FF2B5EF4-FFF2-40B4-BE49-F238E27FC236}">
                <a16:creationId xmlns:a16="http://schemas.microsoft.com/office/drawing/2014/main" id="{18D66CCC-36FA-43FD-BB0B-F62450B8BA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F08EA439-2167-4F35-A118-00F1C0582D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1BA8790F-D506-411E-9F45-99ECB94A644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9D396A-8F7B-4423-95FE-392C4799235E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899DD9A0-B325-419C-BC97-C99F2FAE455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01F2EA5B-AF6E-46A5-B24B-5C81971B5F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7CEF84-39C2-472D-BABC-D75D328B73DF}" type="slidenum">
              <a:rPr lang="en-AU" altLang="en-US" sz="1300">
                <a:latin typeface="Times New Roman" panose="02020603050405020304" pitchFamily="18" charset="0"/>
              </a:rPr>
              <a:pPr/>
              <a:t>29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A585CC13-5150-4F6A-B130-E82CA7C2EE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72D53BC8-F06F-405D-A8D0-1C68D88F8D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AD0FC61-33F9-4442-A72A-33AB9F051C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D1E1206-86A6-419E-BC06-BDBBFD598C3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A4D917-432C-4D17-8BE6-ED30324FD305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2A98207F-B792-4846-B24A-C30C8736A0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0245" name="Rectangle 7">
            <a:extLst>
              <a:ext uri="{FF2B5EF4-FFF2-40B4-BE49-F238E27FC236}">
                <a16:creationId xmlns:a16="http://schemas.microsoft.com/office/drawing/2014/main" id="{4303A6A7-2E8E-41F0-9E23-D31261F6B7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84E255-37A5-4555-B71D-ADC4AF973EEB}" type="slidenum">
              <a:rPr lang="en-AU" altLang="en-US" sz="1300">
                <a:latin typeface="Times New Roman" panose="02020603050405020304" pitchFamily="18" charset="0"/>
              </a:rPr>
              <a:pPr/>
              <a:t>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246" name="Rectangle 2">
            <a:extLst>
              <a:ext uri="{FF2B5EF4-FFF2-40B4-BE49-F238E27FC236}">
                <a16:creationId xmlns:a16="http://schemas.microsoft.com/office/drawing/2014/main" id="{B3191E0D-45D5-44DD-9CFE-51BA9BDB30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>
            <a:extLst>
              <a:ext uri="{FF2B5EF4-FFF2-40B4-BE49-F238E27FC236}">
                <a16:creationId xmlns:a16="http://schemas.microsoft.com/office/drawing/2014/main" id="{4C191697-BE85-478C-9270-88A44A9FED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B401CD6E-00BC-4315-8548-D977B589AB0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CA36460E-291E-4E0E-9FB5-8909723196A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9F5220-C38E-4D0C-A70B-70E6F9C75B26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5999A1B3-96EA-474E-88F5-095200D197D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5541" name="Rectangle 7">
            <a:extLst>
              <a:ext uri="{FF2B5EF4-FFF2-40B4-BE49-F238E27FC236}">
                <a16:creationId xmlns:a16="http://schemas.microsoft.com/office/drawing/2014/main" id="{1666820A-A5EC-4B37-9392-C87A0269C1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D0C2CD-AFBC-4169-B3D6-0D0737CB125A}" type="slidenum">
              <a:rPr lang="en-AU" altLang="en-US" sz="1300">
                <a:latin typeface="Times New Roman" panose="02020603050405020304" pitchFamily="18" charset="0"/>
              </a:rPr>
              <a:pPr/>
              <a:t>30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5542" name="Rectangle 2">
            <a:extLst>
              <a:ext uri="{FF2B5EF4-FFF2-40B4-BE49-F238E27FC236}">
                <a16:creationId xmlns:a16="http://schemas.microsoft.com/office/drawing/2014/main" id="{ADF98FC5-63C0-48CA-91C8-C186168774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>
            <a:extLst>
              <a:ext uri="{FF2B5EF4-FFF2-40B4-BE49-F238E27FC236}">
                <a16:creationId xmlns:a16="http://schemas.microsoft.com/office/drawing/2014/main" id="{8DC4BB97-5F35-4EBE-B8F2-1E31E9EDBC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B4344928-1480-42F4-A8D2-D3AD9AA458F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FEC2F231-5E72-4E6C-89EE-CE57DCABDD4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F8180A-EFD2-492A-BA10-13FDD5DE75FB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7588" name="Rectangle 6">
            <a:extLst>
              <a:ext uri="{FF2B5EF4-FFF2-40B4-BE49-F238E27FC236}">
                <a16:creationId xmlns:a16="http://schemas.microsoft.com/office/drawing/2014/main" id="{B7A93F20-199F-46E4-84CD-03AD49F1929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7589" name="Rectangle 7">
            <a:extLst>
              <a:ext uri="{FF2B5EF4-FFF2-40B4-BE49-F238E27FC236}">
                <a16:creationId xmlns:a16="http://schemas.microsoft.com/office/drawing/2014/main" id="{4B73CE43-C812-4383-A277-5A07FDBCE7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5A2853-2D5A-4E83-9C77-5A1CF5A9FF39}" type="slidenum">
              <a:rPr lang="en-AU" altLang="en-US" sz="1300">
                <a:latin typeface="Times New Roman" panose="02020603050405020304" pitchFamily="18" charset="0"/>
              </a:rPr>
              <a:pPr/>
              <a:t>31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7590" name="Rectangle 2">
            <a:extLst>
              <a:ext uri="{FF2B5EF4-FFF2-40B4-BE49-F238E27FC236}">
                <a16:creationId xmlns:a16="http://schemas.microsoft.com/office/drawing/2014/main" id="{7992939A-6BFD-46EC-AF56-311D32A790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>
            <a:extLst>
              <a:ext uri="{FF2B5EF4-FFF2-40B4-BE49-F238E27FC236}">
                <a16:creationId xmlns:a16="http://schemas.microsoft.com/office/drawing/2014/main" id="{702C6E7B-B336-4C22-94BB-5488D4409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974FFC75-1697-4C70-9132-8B782698EB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0B80409F-2970-465D-8DA6-46BAC100C44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E6959C-B757-4E79-9938-42C7EAFE7108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25FD65E7-B7DC-4821-A2A1-05D3233B9E4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89A9C830-5FD2-4A4C-9A22-F2A6458D5F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4D19C1-1915-4F62-85A6-7E567923B76C}" type="slidenum">
              <a:rPr lang="en-AU" altLang="en-US" sz="1300">
                <a:latin typeface="Times New Roman" panose="02020603050405020304" pitchFamily="18" charset="0"/>
              </a:rPr>
              <a:pPr/>
              <a:t>32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5F22CE25-952A-425C-834D-453A03D395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C96546D9-C21F-458B-AF49-24F65C83F7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C1380675-3F05-47DF-89BC-75AC69E0A51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16686877-17D1-42D9-A213-0CA302FC00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FF15F3-9DE7-4663-A7E1-2A3BD2406547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1684" name="Rectangle 6">
            <a:extLst>
              <a:ext uri="{FF2B5EF4-FFF2-40B4-BE49-F238E27FC236}">
                <a16:creationId xmlns:a16="http://schemas.microsoft.com/office/drawing/2014/main" id="{812A420E-D3CD-4D61-B8F2-AB2B62D1079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1685" name="Rectangle 7">
            <a:extLst>
              <a:ext uri="{FF2B5EF4-FFF2-40B4-BE49-F238E27FC236}">
                <a16:creationId xmlns:a16="http://schemas.microsoft.com/office/drawing/2014/main" id="{4588C58E-672D-4781-809C-7CE8FC24BE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0CDD39-EFE8-4E7E-A04F-AC210CA8F777}" type="slidenum">
              <a:rPr lang="en-AU" altLang="en-US" sz="1300">
                <a:latin typeface="Times New Roman" panose="02020603050405020304" pitchFamily="18" charset="0"/>
              </a:rPr>
              <a:pPr/>
              <a:t>33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1686" name="Rectangle 2">
            <a:extLst>
              <a:ext uri="{FF2B5EF4-FFF2-40B4-BE49-F238E27FC236}">
                <a16:creationId xmlns:a16="http://schemas.microsoft.com/office/drawing/2014/main" id="{514676DD-162A-48F8-B07A-94748DDCF7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>
            <a:extLst>
              <a:ext uri="{FF2B5EF4-FFF2-40B4-BE49-F238E27FC236}">
                <a16:creationId xmlns:a16="http://schemas.microsoft.com/office/drawing/2014/main" id="{2828B0C1-75C2-4C4E-A872-605E2F9FEC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79A82097-0850-4084-B26C-2CF1401A98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B5D1443B-05DF-4B79-A7E2-44E65404E53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4A4618-D213-4E27-9A56-B6D89565231D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3732" name="Rectangle 6">
            <a:extLst>
              <a:ext uri="{FF2B5EF4-FFF2-40B4-BE49-F238E27FC236}">
                <a16:creationId xmlns:a16="http://schemas.microsoft.com/office/drawing/2014/main" id="{AE630CB3-6FE6-43CE-B1C5-145459585C2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3733" name="Rectangle 7">
            <a:extLst>
              <a:ext uri="{FF2B5EF4-FFF2-40B4-BE49-F238E27FC236}">
                <a16:creationId xmlns:a16="http://schemas.microsoft.com/office/drawing/2014/main" id="{73F3DC8B-0FA4-4123-AC01-0FB4DDFBC9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95B06C-FBFD-440F-9A43-59F497EE30C5}" type="slidenum">
              <a:rPr lang="en-AU" altLang="en-US" sz="1300">
                <a:latin typeface="Times New Roman" panose="02020603050405020304" pitchFamily="18" charset="0"/>
              </a:rPr>
              <a:pPr/>
              <a:t>34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3734" name="Rectangle 2">
            <a:extLst>
              <a:ext uri="{FF2B5EF4-FFF2-40B4-BE49-F238E27FC236}">
                <a16:creationId xmlns:a16="http://schemas.microsoft.com/office/drawing/2014/main" id="{32763BEA-E12B-41E7-8586-3902EBE11F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>
            <a:extLst>
              <a:ext uri="{FF2B5EF4-FFF2-40B4-BE49-F238E27FC236}">
                <a16:creationId xmlns:a16="http://schemas.microsoft.com/office/drawing/2014/main" id="{5671DF23-635E-4BE8-BD90-805E02AF79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33E7EE0B-FBF7-4F22-A5AF-0D77532B76B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31E4E5AB-04C2-4C51-8178-BFE8929A1C9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3B48FB-F318-41D3-A4C5-623342007DD4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5780" name="Rectangle 6">
            <a:extLst>
              <a:ext uri="{FF2B5EF4-FFF2-40B4-BE49-F238E27FC236}">
                <a16:creationId xmlns:a16="http://schemas.microsoft.com/office/drawing/2014/main" id="{AB1B1F9F-C0EA-4489-B854-417E8E07C2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5781" name="Rectangle 7">
            <a:extLst>
              <a:ext uri="{FF2B5EF4-FFF2-40B4-BE49-F238E27FC236}">
                <a16:creationId xmlns:a16="http://schemas.microsoft.com/office/drawing/2014/main" id="{174D6B15-B78E-4B0F-81A7-178BE68500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17177C-5434-4DB3-9349-26B6C59896FC}" type="slidenum">
              <a:rPr lang="en-AU" altLang="en-US" sz="1300">
                <a:latin typeface="Times New Roman" panose="02020603050405020304" pitchFamily="18" charset="0"/>
              </a:rPr>
              <a:pPr/>
              <a:t>35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5782" name="Rectangle 2">
            <a:extLst>
              <a:ext uri="{FF2B5EF4-FFF2-40B4-BE49-F238E27FC236}">
                <a16:creationId xmlns:a16="http://schemas.microsoft.com/office/drawing/2014/main" id="{0CD3E7F2-E458-422D-976E-08FB79C968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>
            <a:extLst>
              <a:ext uri="{FF2B5EF4-FFF2-40B4-BE49-F238E27FC236}">
                <a16:creationId xmlns:a16="http://schemas.microsoft.com/office/drawing/2014/main" id="{BD5F8631-E075-4970-B9B5-747D77F89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83C231BD-75B9-41B4-A0ED-C7A1FF5190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532F2A54-C94B-47C2-A64E-92BF4BB8458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4EFE52-4C09-4D4D-A237-6A4171BB2110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7828" name="Rectangle 6">
            <a:extLst>
              <a:ext uri="{FF2B5EF4-FFF2-40B4-BE49-F238E27FC236}">
                <a16:creationId xmlns:a16="http://schemas.microsoft.com/office/drawing/2014/main" id="{3825F97C-05D1-49AA-82FD-B003507BAC1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7829" name="Rectangle 7">
            <a:extLst>
              <a:ext uri="{FF2B5EF4-FFF2-40B4-BE49-F238E27FC236}">
                <a16:creationId xmlns:a16="http://schemas.microsoft.com/office/drawing/2014/main" id="{4E20CEB2-EE7C-4DA2-A52D-116B814AEA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9F5D87-E610-4F88-BE6D-F0F57D8E3283}" type="slidenum">
              <a:rPr lang="en-AU" altLang="en-US" sz="1300">
                <a:latin typeface="Times New Roman" panose="02020603050405020304" pitchFamily="18" charset="0"/>
              </a:rPr>
              <a:pPr/>
              <a:t>36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7830" name="Rectangle 2">
            <a:extLst>
              <a:ext uri="{FF2B5EF4-FFF2-40B4-BE49-F238E27FC236}">
                <a16:creationId xmlns:a16="http://schemas.microsoft.com/office/drawing/2014/main" id="{1877670C-112A-46FC-BB1E-54E3620A3D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>
            <a:extLst>
              <a:ext uri="{FF2B5EF4-FFF2-40B4-BE49-F238E27FC236}">
                <a16:creationId xmlns:a16="http://schemas.microsoft.com/office/drawing/2014/main" id="{B354D33A-3899-4FF7-973B-B2FE76BBA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C01BAB1D-AE7E-4654-807B-974AC867388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9F5C41AD-B8C4-4887-A69C-628F2780BA9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40AD13-FE74-4E25-8E2C-BF6BDD0598EA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9876" name="Rectangle 6">
            <a:extLst>
              <a:ext uri="{FF2B5EF4-FFF2-40B4-BE49-F238E27FC236}">
                <a16:creationId xmlns:a16="http://schemas.microsoft.com/office/drawing/2014/main" id="{3C6B20AB-4D64-41A0-B494-376EAF748A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9877" name="Rectangle 7">
            <a:extLst>
              <a:ext uri="{FF2B5EF4-FFF2-40B4-BE49-F238E27FC236}">
                <a16:creationId xmlns:a16="http://schemas.microsoft.com/office/drawing/2014/main" id="{0606995A-7F71-4EAD-A657-0877F460F4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34B96C-2793-40E3-BBBD-49FF67A009ED}" type="slidenum">
              <a:rPr lang="en-AU" altLang="en-US" sz="1300">
                <a:latin typeface="Times New Roman" panose="02020603050405020304" pitchFamily="18" charset="0"/>
              </a:rPr>
              <a:pPr/>
              <a:t>37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9878" name="Rectangle 2">
            <a:extLst>
              <a:ext uri="{FF2B5EF4-FFF2-40B4-BE49-F238E27FC236}">
                <a16:creationId xmlns:a16="http://schemas.microsoft.com/office/drawing/2014/main" id="{3B8496F8-8096-46A1-B67F-7048C2110C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>
            <a:extLst>
              <a:ext uri="{FF2B5EF4-FFF2-40B4-BE49-F238E27FC236}">
                <a16:creationId xmlns:a16="http://schemas.microsoft.com/office/drawing/2014/main" id="{35455385-3C15-4B05-9050-BA51B1916E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9D66CD66-E4D5-4F37-8B93-0E3E30F25F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DFD44BF6-C674-4C06-B5B3-7BADEE485B6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C0ACFB-483A-489B-84DC-23821C7744DF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1924" name="Rectangle 6">
            <a:extLst>
              <a:ext uri="{FF2B5EF4-FFF2-40B4-BE49-F238E27FC236}">
                <a16:creationId xmlns:a16="http://schemas.microsoft.com/office/drawing/2014/main" id="{E813B16B-8E6F-4CF3-8401-5A9A5F2294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81925" name="Rectangle 7">
            <a:extLst>
              <a:ext uri="{FF2B5EF4-FFF2-40B4-BE49-F238E27FC236}">
                <a16:creationId xmlns:a16="http://schemas.microsoft.com/office/drawing/2014/main" id="{B6E0FCB4-59E2-45F5-BA00-62A4E88614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E2FD7E-2FC1-4F62-ABFA-5DB6F70D59FE}" type="slidenum">
              <a:rPr lang="en-AU" altLang="en-US" sz="1300">
                <a:latin typeface="Times New Roman" panose="02020603050405020304" pitchFamily="18" charset="0"/>
              </a:rPr>
              <a:pPr/>
              <a:t>38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1926" name="Rectangle 2">
            <a:extLst>
              <a:ext uri="{FF2B5EF4-FFF2-40B4-BE49-F238E27FC236}">
                <a16:creationId xmlns:a16="http://schemas.microsoft.com/office/drawing/2014/main" id="{08A92823-052C-4E83-80EB-CDC5008D8E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>
            <a:extLst>
              <a:ext uri="{FF2B5EF4-FFF2-40B4-BE49-F238E27FC236}">
                <a16:creationId xmlns:a16="http://schemas.microsoft.com/office/drawing/2014/main" id="{E0B4B7F3-7F2D-45F7-A363-328C818ED1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F0D0B99D-511B-4A57-AA4C-3CE44F2A84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A64279D5-FCF7-4F2E-96E2-5ED4A39FEF9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69DA92-5CD6-4EF0-9773-BFF9C195203E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3972" name="Rectangle 6">
            <a:extLst>
              <a:ext uri="{FF2B5EF4-FFF2-40B4-BE49-F238E27FC236}">
                <a16:creationId xmlns:a16="http://schemas.microsoft.com/office/drawing/2014/main" id="{1693AD97-B307-4A0D-B515-65D322384C9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83973" name="Rectangle 7">
            <a:extLst>
              <a:ext uri="{FF2B5EF4-FFF2-40B4-BE49-F238E27FC236}">
                <a16:creationId xmlns:a16="http://schemas.microsoft.com/office/drawing/2014/main" id="{B209534F-A68F-4E19-94DB-166B0B1355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34D845-49B2-49AD-A87B-E023FEDC2AED}" type="slidenum">
              <a:rPr lang="en-AU" altLang="en-US" sz="1300">
                <a:latin typeface="Times New Roman" panose="02020603050405020304" pitchFamily="18" charset="0"/>
              </a:rPr>
              <a:pPr/>
              <a:t>39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3974" name="Rectangle 2">
            <a:extLst>
              <a:ext uri="{FF2B5EF4-FFF2-40B4-BE49-F238E27FC236}">
                <a16:creationId xmlns:a16="http://schemas.microsoft.com/office/drawing/2014/main" id="{1E71A727-1248-49A4-894E-F87BDA0B36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>
            <a:extLst>
              <a:ext uri="{FF2B5EF4-FFF2-40B4-BE49-F238E27FC236}">
                <a16:creationId xmlns:a16="http://schemas.microsoft.com/office/drawing/2014/main" id="{770D0453-4C36-45D0-B7A9-9B38EF8D6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6942D93-E802-4488-9BFF-6CB2E56230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C7B4F50-65DB-4142-BA19-F9AEACE7F3E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55E4A7-1E57-460C-B49E-41D64CAE773C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CBA4709B-F31E-4121-A368-E8FE8259EFF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2293" name="Rectangle 7">
            <a:extLst>
              <a:ext uri="{FF2B5EF4-FFF2-40B4-BE49-F238E27FC236}">
                <a16:creationId xmlns:a16="http://schemas.microsoft.com/office/drawing/2014/main" id="{B7EFA9AA-F191-498D-A29C-DC8466B6F5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937D0B-FAA9-4739-9B4C-3C1DB8EF59A3}" type="slidenum">
              <a:rPr lang="en-AU" altLang="en-US" sz="1300">
                <a:latin typeface="Times New Roman" panose="02020603050405020304" pitchFamily="18" charset="0"/>
              </a:rPr>
              <a:pPr/>
              <a:t>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294" name="Rectangle 2">
            <a:extLst>
              <a:ext uri="{FF2B5EF4-FFF2-40B4-BE49-F238E27FC236}">
                <a16:creationId xmlns:a16="http://schemas.microsoft.com/office/drawing/2014/main" id="{C5D9042A-2621-4A23-9A06-1907862972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5" name="Rectangle 3">
            <a:extLst>
              <a:ext uri="{FF2B5EF4-FFF2-40B4-BE49-F238E27FC236}">
                <a16:creationId xmlns:a16="http://schemas.microsoft.com/office/drawing/2014/main" id="{963DA817-A431-4D77-A745-BB7C57AD45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71F1A74A-B8B7-41B9-BE52-74B02F644E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276DF314-3572-4C39-8BC5-602EF3AFAB3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C2E513-FE5B-40EA-A4EB-4F6645C8EB72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6020" name="Rectangle 6">
            <a:extLst>
              <a:ext uri="{FF2B5EF4-FFF2-40B4-BE49-F238E27FC236}">
                <a16:creationId xmlns:a16="http://schemas.microsoft.com/office/drawing/2014/main" id="{69370A6B-BA2F-47FB-A0A0-5328EF5A05C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86021" name="Rectangle 7">
            <a:extLst>
              <a:ext uri="{FF2B5EF4-FFF2-40B4-BE49-F238E27FC236}">
                <a16:creationId xmlns:a16="http://schemas.microsoft.com/office/drawing/2014/main" id="{4561A65E-5E0D-4459-9946-8D3F4D45AE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01A1A6-369A-4250-85D2-FE553C517F4A}" type="slidenum">
              <a:rPr lang="en-AU" altLang="en-US" sz="1300">
                <a:latin typeface="Times New Roman" panose="02020603050405020304" pitchFamily="18" charset="0"/>
              </a:rPr>
              <a:pPr/>
              <a:t>40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6022" name="Rectangle 2">
            <a:extLst>
              <a:ext uri="{FF2B5EF4-FFF2-40B4-BE49-F238E27FC236}">
                <a16:creationId xmlns:a16="http://schemas.microsoft.com/office/drawing/2014/main" id="{44EF93D2-FB07-488B-BFF5-D806FC1969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>
            <a:extLst>
              <a:ext uri="{FF2B5EF4-FFF2-40B4-BE49-F238E27FC236}">
                <a16:creationId xmlns:a16="http://schemas.microsoft.com/office/drawing/2014/main" id="{1E6BAF78-B610-4316-98D4-7C3770E365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196ECB4F-C0EB-4F71-A5DA-262A143006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54898040-AB73-4D34-827D-6491617DB59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643893-71A0-4A75-9DA6-EB7D1FE0AF97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8068" name="Rectangle 6">
            <a:extLst>
              <a:ext uri="{FF2B5EF4-FFF2-40B4-BE49-F238E27FC236}">
                <a16:creationId xmlns:a16="http://schemas.microsoft.com/office/drawing/2014/main" id="{8D995072-AB75-4485-8720-A03787E8CB4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88069" name="Rectangle 7">
            <a:extLst>
              <a:ext uri="{FF2B5EF4-FFF2-40B4-BE49-F238E27FC236}">
                <a16:creationId xmlns:a16="http://schemas.microsoft.com/office/drawing/2014/main" id="{2F22E828-ABB2-426F-9EFB-B56C878E58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9B3826-8D9B-4065-A43E-312B85C19B1F}" type="slidenum">
              <a:rPr lang="en-AU" altLang="en-US" sz="1300">
                <a:latin typeface="Times New Roman" panose="02020603050405020304" pitchFamily="18" charset="0"/>
              </a:rPr>
              <a:pPr/>
              <a:t>41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8070" name="Rectangle 2">
            <a:extLst>
              <a:ext uri="{FF2B5EF4-FFF2-40B4-BE49-F238E27FC236}">
                <a16:creationId xmlns:a16="http://schemas.microsoft.com/office/drawing/2014/main" id="{5559ADD2-14CE-41FD-A895-7ABBFCADDF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>
            <a:extLst>
              <a:ext uri="{FF2B5EF4-FFF2-40B4-BE49-F238E27FC236}">
                <a16:creationId xmlns:a16="http://schemas.microsoft.com/office/drawing/2014/main" id="{2DED4F13-D572-4A83-804E-F8720ED03E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34D28707-55A4-4764-A62F-F8BD015034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6E8BC80D-FE33-4CF5-B856-88C2BEE64E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3BC898-C5CB-4EF0-AA3A-4DCFAD5112AE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0116" name="Rectangle 6">
            <a:extLst>
              <a:ext uri="{FF2B5EF4-FFF2-40B4-BE49-F238E27FC236}">
                <a16:creationId xmlns:a16="http://schemas.microsoft.com/office/drawing/2014/main" id="{DE5372C4-4D71-47B5-9E2E-59AD69D6ED3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90117" name="Rectangle 7">
            <a:extLst>
              <a:ext uri="{FF2B5EF4-FFF2-40B4-BE49-F238E27FC236}">
                <a16:creationId xmlns:a16="http://schemas.microsoft.com/office/drawing/2014/main" id="{64F4B922-348E-4FE6-95A1-F4E47BFAE7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DC90E0-6979-4147-BD74-59E5E7F4A993}" type="slidenum">
              <a:rPr lang="en-AU" altLang="en-US" sz="1300">
                <a:latin typeface="Times New Roman" panose="02020603050405020304" pitchFamily="18" charset="0"/>
              </a:rPr>
              <a:pPr/>
              <a:t>42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0118" name="Rectangle 2">
            <a:extLst>
              <a:ext uri="{FF2B5EF4-FFF2-40B4-BE49-F238E27FC236}">
                <a16:creationId xmlns:a16="http://schemas.microsoft.com/office/drawing/2014/main" id="{519A8603-2FB8-4AE3-8187-B39A6711F0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9" name="Rectangle 3">
            <a:extLst>
              <a:ext uri="{FF2B5EF4-FFF2-40B4-BE49-F238E27FC236}">
                <a16:creationId xmlns:a16="http://schemas.microsoft.com/office/drawing/2014/main" id="{6EA849A5-9E1B-48A4-B801-0D863DA3B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893110E3-BCAD-441B-8916-C3B19C1BC0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CDD05CC0-539A-4074-BBC9-8577BF7AA3B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E2D06B-1E3D-4BF1-A31A-D264975E59FE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2164" name="Rectangle 6">
            <a:extLst>
              <a:ext uri="{FF2B5EF4-FFF2-40B4-BE49-F238E27FC236}">
                <a16:creationId xmlns:a16="http://schemas.microsoft.com/office/drawing/2014/main" id="{6B52D6CD-1BA3-4C1F-AD7B-AF15371A5AE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92165" name="Rectangle 7">
            <a:extLst>
              <a:ext uri="{FF2B5EF4-FFF2-40B4-BE49-F238E27FC236}">
                <a16:creationId xmlns:a16="http://schemas.microsoft.com/office/drawing/2014/main" id="{6DDD0840-93EF-4E7C-BF50-14332874DE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3D5DA4-1EA5-4D97-964A-4CC979E7BE26}" type="slidenum">
              <a:rPr lang="en-AU" altLang="en-US" sz="1300">
                <a:latin typeface="Times New Roman" panose="02020603050405020304" pitchFamily="18" charset="0"/>
              </a:rPr>
              <a:pPr/>
              <a:t>43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2166" name="Rectangle 2">
            <a:extLst>
              <a:ext uri="{FF2B5EF4-FFF2-40B4-BE49-F238E27FC236}">
                <a16:creationId xmlns:a16="http://schemas.microsoft.com/office/drawing/2014/main" id="{C9F5F148-96A6-48E0-9A16-027F32C53B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>
            <a:extLst>
              <a:ext uri="{FF2B5EF4-FFF2-40B4-BE49-F238E27FC236}">
                <a16:creationId xmlns:a16="http://schemas.microsoft.com/office/drawing/2014/main" id="{B512391B-9634-4464-9A33-F6DA449E75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E64CED27-0515-49EE-93EB-3A79D220CE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7E6C067A-F703-482B-BF0F-516B7DEC5D3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7F500D-FB8B-4484-A941-F5FC46DFA4D5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4212" name="Rectangle 6">
            <a:extLst>
              <a:ext uri="{FF2B5EF4-FFF2-40B4-BE49-F238E27FC236}">
                <a16:creationId xmlns:a16="http://schemas.microsoft.com/office/drawing/2014/main" id="{957332E3-6E0C-4ABA-A9C7-4D097938C56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94213" name="Rectangle 7">
            <a:extLst>
              <a:ext uri="{FF2B5EF4-FFF2-40B4-BE49-F238E27FC236}">
                <a16:creationId xmlns:a16="http://schemas.microsoft.com/office/drawing/2014/main" id="{5B5E040B-DDD5-40E8-9D66-2F6424E93A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853EB9-5238-4525-84FB-67E7698F4B70}" type="slidenum">
              <a:rPr lang="en-AU" altLang="en-US" sz="1300">
                <a:latin typeface="Times New Roman" panose="02020603050405020304" pitchFamily="18" charset="0"/>
              </a:rPr>
              <a:pPr/>
              <a:t>44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4214" name="Rectangle 2">
            <a:extLst>
              <a:ext uri="{FF2B5EF4-FFF2-40B4-BE49-F238E27FC236}">
                <a16:creationId xmlns:a16="http://schemas.microsoft.com/office/drawing/2014/main" id="{1577110A-73FD-488E-873F-89DCBA5C39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5" name="Rectangle 3">
            <a:extLst>
              <a:ext uri="{FF2B5EF4-FFF2-40B4-BE49-F238E27FC236}">
                <a16:creationId xmlns:a16="http://schemas.microsoft.com/office/drawing/2014/main" id="{3DACC7AA-6FE3-4343-832F-21FD237B61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EEF4EA0F-4AF0-4931-B402-B4B94773950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CD7A21E6-E47B-4C34-BF9E-E474B2B78B6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28FD8D-7B34-4C5A-9368-0A20B10EA164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6260" name="Rectangle 6">
            <a:extLst>
              <a:ext uri="{FF2B5EF4-FFF2-40B4-BE49-F238E27FC236}">
                <a16:creationId xmlns:a16="http://schemas.microsoft.com/office/drawing/2014/main" id="{6A213540-ACAA-43C8-AD99-2567E7D3910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96261" name="Rectangle 7">
            <a:extLst>
              <a:ext uri="{FF2B5EF4-FFF2-40B4-BE49-F238E27FC236}">
                <a16:creationId xmlns:a16="http://schemas.microsoft.com/office/drawing/2014/main" id="{23B52B24-5106-495D-87DC-4F0A32E72D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68F4A6-5CA5-430D-8C71-4C7BE6C6B192}" type="slidenum">
              <a:rPr lang="en-AU" altLang="en-US" sz="1300">
                <a:latin typeface="Times New Roman" panose="02020603050405020304" pitchFamily="18" charset="0"/>
              </a:rPr>
              <a:pPr/>
              <a:t>45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6262" name="Rectangle 2">
            <a:extLst>
              <a:ext uri="{FF2B5EF4-FFF2-40B4-BE49-F238E27FC236}">
                <a16:creationId xmlns:a16="http://schemas.microsoft.com/office/drawing/2014/main" id="{289B5E39-FFF3-4444-BA6B-5C31C83968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>
            <a:extLst>
              <a:ext uri="{FF2B5EF4-FFF2-40B4-BE49-F238E27FC236}">
                <a16:creationId xmlns:a16="http://schemas.microsoft.com/office/drawing/2014/main" id="{C34787AE-5A9F-430D-8C40-239361ADE0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8705AAC0-0FE6-41F2-AAC3-6A67778F73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6E09B1E7-8433-475E-8A3A-D203F166C83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61E103-37CB-4FBD-AFBF-F4C80A33615F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8308" name="Rectangle 6">
            <a:extLst>
              <a:ext uri="{FF2B5EF4-FFF2-40B4-BE49-F238E27FC236}">
                <a16:creationId xmlns:a16="http://schemas.microsoft.com/office/drawing/2014/main" id="{C2915AC4-63D8-4CFB-9FC9-4F0C7E3BD0C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98309" name="Rectangle 7">
            <a:extLst>
              <a:ext uri="{FF2B5EF4-FFF2-40B4-BE49-F238E27FC236}">
                <a16:creationId xmlns:a16="http://schemas.microsoft.com/office/drawing/2014/main" id="{59157DDD-9283-48DE-8969-5D747CC434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D39DB7-192E-4199-8AD3-1A8D0EB96E76}" type="slidenum">
              <a:rPr lang="en-AU" altLang="en-US" sz="1300">
                <a:latin typeface="Times New Roman" panose="02020603050405020304" pitchFamily="18" charset="0"/>
              </a:rPr>
              <a:pPr/>
              <a:t>46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8310" name="Rectangle 2">
            <a:extLst>
              <a:ext uri="{FF2B5EF4-FFF2-40B4-BE49-F238E27FC236}">
                <a16:creationId xmlns:a16="http://schemas.microsoft.com/office/drawing/2014/main" id="{1E1A1EBB-3A64-41EE-919C-66FAB5C18F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>
            <a:extLst>
              <a:ext uri="{FF2B5EF4-FFF2-40B4-BE49-F238E27FC236}">
                <a16:creationId xmlns:a16="http://schemas.microsoft.com/office/drawing/2014/main" id="{D9F595B1-99B8-4CD9-B6C9-A125373FB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752DAE8B-3C2B-4B7D-BF7D-4B7977CBDCC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AF858726-6888-4B6E-B905-8CAA7DD586C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DD0C65-74D5-4B1A-AC48-9CC74642387A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0356" name="Rectangle 6">
            <a:extLst>
              <a:ext uri="{FF2B5EF4-FFF2-40B4-BE49-F238E27FC236}">
                <a16:creationId xmlns:a16="http://schemas.microsoft.com/office/drawing/2014/main" id="{94BC5E64-3F7E-4034-9C4A-CDD19A34FB4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00357" name="Rectangle 7">
            <a:extLst>
              <a:ext uri="{FF2B5EF4-FFF2-40B4-BE49-F238E27FC236}">
                <a16:creationId xmlns:a16="http://schemas.microsoft.com/office/drawing/2014/main" id="{1641E995-A800-43C9-8015-AD696ADA0F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7D9903-5212-4307-BE55-E480E92E5DAC}" type="slidenum">
              <a:rPr lang="en-AU" altLang="en-US" sz="1300">
                <a:latin typeface="Times New Roman" panose="02020603050405020304" pitchFamily="18" charset="0"/>
              </a:rPr>
              <a:pPr/>
              <a:t>47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0358" name="Rectangle 2">
            <a:extLst>
              <a:ext uri="{FF2B5EF4-FFF2-40B4-BE49-F238E27FC236}">
                <a16:creationId xmlns:a16="http://schemas.microsoft.com/office/drawing/2014/main" id="{E0F924B3-6B33-4B92-8330-F2226B877C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>
            <a:extLst>
              <a:ext uri="{FF2B5EF4-FFF2-40B4-BE49-F238E27FC236}">
                <a16:creationId xmlns:a16="http://schemas.microsoft.com/office/drawing/2014/main" id="{ECA01C94-C612-45A4-97C5-A1C71DBC0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23EB95AD-ECB2-49CD-92C7-2D8DD8C684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67FBCC0E-F6D7-4EC1-94AE-7F06D451F6B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78DEE0-24C8-4F37-A718-4A80F06CAAE0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2404" name="Rectangle 6">
            <a:extLst>
              <a:ext uri="{FF2B5EF4-FFF2-40B4-BE49-F238E27FC236}">
                <a16:creationId xmlns:a16="http://schemas.microsoft.com/office/drawing/2014/main" id="{5569B640-9E44-470B-9F2E-CE81579614E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02405" name="Rectangle 7">
            <a:extLst>
              <a:ext uri="{FF2B5EF4-FFF2-40B4-BE49-F238E27FC236}">
                <a16:creationId xmlns:a16="http://schemas.microsoft.com/office/drawing/2014/main" id="{5BF9BE95-7A34-44F7-88BC-BC5C44BD2F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B0703A-68A9-4DA9-B6CC-5CC48F8D6215}" type="slidenum">
              <a:rPr lang="en-AU" altLang="en-US" sz="1300">
                <a:latin typeface="Times New Roman" panose="02020603050405020304" pitchFamily="18" charset="0"/>
              </a:rPr>
              <a:pPr/>
              <a:t>48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2406" name="Rectangle 2">
            <a:extLst>
              <a:ext uri="{FF2B5EF4-FFF2-40B4-BE49-F238E27FC236}">
                <a16:creationId xmlns:a16="http://schemas.microsoft.com/office/drawing/2014/main" id="{A015214F-9C9D-4F1F-9B72-C99751A0BA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>
            <a:extLst>
              <a:ext uri="{FF2B5EF4-FFF2-40B4-BE49-F238E27FC236}">
                <a16:creationId xmlns:a16="http://schemas.microsoft.com/office/drawing/2014/main" id="{4CC7BA15-93A6-4546-BC68-5B00F15542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D0570DBF-4C8F-4473-8BB6-B4D0A7FA1F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E840FCED-073D-4379-BBA0-524A25329D2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36D40A-FB50-4E3A-BD6B-E2F7C8459A76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4452" name="Rectangle 6">
            <a:extLst>
              <a:ext uri="{FF2B5EF4-FFF2-40B4-BE49-F238E27FC236}">
                <a16:creationId xmlns:a16="http://schemas.microsoft.com/office/drawing/2014/main" id="{0F7C92B4-4F84-4CA1-8978-5C9405BB2C0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04453" name="Rectangle 7">
            <a:extLst>
              <a:ext uri="{FF2B5EF4-FFF2-40B4-BE49-F238E27FC236}">
                <a16:creationId xmlns:a16="http://schemas.microsoft.com/office/drawing/2014/main" id="{A5602F64-C5AE-4FE9-B042-350E1C040A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47348E-913A-401D-8026-554DA61D18C6}" type="slidenum">
              <a:rPr lang="en-AU" altLang="en-US" sz="1300">
                <a:latin typeface="Times New Roman" panose="02020603050405020304" pitchFamily="18" charset="0"/>
              </a:rPr>
              <a:pPr/>
              <a:t>49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4454" name="Rectangle 2">
            <a:extLst>
              <a:ext uri="{FF2B5EF4-FFF2-40B4-BE49-F238E27FC236}">
                <a16:creationId xmlns:a16="http://schemas.microsoft.com/office/drawing/2014/main" id="{77420604-79D6-4B10-AD0B-5E6ABA0B2E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>
            <a:extLst>
              <a:ext uri="{FF2B5EF4-FFF2-40B4-BE49-F238E27FC236}">
                <a16:creationId xmlns:a16="http://schemas.microsoft.com/office/drawing/2014/main" id="{280E4E29-2DE6-4196-8B95-0B3FCE5030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DF3FC2A-9DE9-45CD-AC2A-F1ABB87FCA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62DF119-A4FF-4253-A615-A48B68A7258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18A655-7C45-48BB-91B9-190F11551514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BAB87D1F-9D90-479A-86CD-8F2FC8B6980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4341" name="Rectangle 7">
            <a:extLst>
              <a:ext uri="{FF2B5EF4-FFF2-40B4-BE49-F238E27FC236}">
                <a16:creationId xmlns:a16="http://schemas.microsoft.com/office/drawing/2014/main" id="{4F403F4C-F563-4CFA-BE60-ABCB11CF8D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CFEA7F-959D-4D5D-8DD0-FA043AD6E780}" type="slidenum">
              <a:rPr lang="en-AU" altLang="en-US" sz="1300">
                <a:latin typeface="Times New Roman" panose="02020603050405020304" pitchFamily="18" charset="0"/>
              </a:rPr>
              <a:pPr/>
              <a:t>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342" name="Rectangle 2">
            <a:extLst>
              <a:ext uri="{FF2B5EF4-FFF2-40B4-BE49-F238E27FC236}">
                <a16:creationId xmlns:a16="http://schemas.microsoft.com/office/drawing/2014/main" id="{10C02067-E5C5-4855-9DEE-351177A3B7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3" name="Rectangle 3">
            <a:extLst>
              <a:ext uri="{FF2B5EF4-FFF2-40B4-BE49-F238E27FC236}">
                <a16:creationId xmlns:a16="http://schemas.microsoft.com/office/drawing/2014/main" id="{FDF6DB24-A09A-43E7-9D50-8206D534E5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AA35DFB7-D5B1-42D7-A620-B3DF1961BD3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5F011B8F-62C3-490F-8617-673DF47A13D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64D7CC-DBF9-4125-B94C-596ED97AA08C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6500" name="Rectangle 6">
            <a:extLst>
              <a:ext uri="{FF2B5EF4-FFF2-40B4-BE49-F238E27FC236}">
                <a16:creationId xmlns:a16="http://schemas.microsoft.com/office/drawing/2014/main" id="{D7089E2D-2063-4DA2-B0C6-7781796D714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06501" name="Rectangle 7">
            <a:extLst>
              <a:ext uri="{FF2B5EF4-FFF2-40B4-BE49-F238E27FC236}">
                <a16:creationId xmlns:a16="http://schemas.microsoft.com/office/drawing/2014/main" id="{B13015C6-22C1-4234-94C1-4C9176947A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8BBF7B-1FA9-43BB-979D-931433E51457}" type="slidenum">
              <a:rPr lang="en-AU" altLang="en-US" sz="1300">
                <a:latin typeface="Times New Roman" panose="02020603050405020304" pitchFamily="18" charset="0"/>
              </a:rPr>
              <a:pPr/>
              <a:t>50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6502" name="Rectangle 2">
            <a:extLst>
              <a:ext uri="{FF2B5EF4-FFF2-40B4-BE49-F238E27FC236}">
                <a16:creationId xmlns:a16="http://schemas.microsoft.com/office/drawing/2014/main" id="{BBCB6D42-821F-43DC-B138-94362F6125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>
            <a:extLst>
              <a:ext uri="{FF2B5EF4-FFF2-40B4-BE49-F238E27FC236}">
                <a16:creationId xmlns:a16="http://schemas.microsoft.com/office/drawing/2014/main" id="{BFECD4AA-1038-420A-AF8F-CF0097527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F8E024B3-292F-47ED-97D8-FD693FFA98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484CB777-7138-444B-BD17-A136AF66B89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564419-3972-4815-83BC-985EB01518BE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8548" name="Rectangle 6">
            <a:extLst>
              <a:ext uri="{FF2B5EF4-FFF2-40B4-BE49-F238E27FC236}">
                <a16:creationId xmlns:a16="http://schemas.microsoft.com/office/drawing/2014/main" id="{90335516-53C6-45C0-B19F-BE1EB04FC7D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08549" name="Rectangle 7">
            <a:extLst>
              <a:ext uri="{FF2B5EF4-FFF2-40B4-BE49-F238E27FC236}">
                <a16:creationId xmlns:a16="http://schemas.microsoft.com/office/drawing/2014/main" id="{4A3BE580-3DA6-4A9F-8C69-31D41FC6D1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440BBC-A48D-4F88-9AB4-AB6D636A7B95}" type="slidenum">
              <a:rPr lang="en-AU" altLang="en-US" sz="1300">
                <a:latin typeface="Times New Roman" panose="02020603050405020304" pitchFamily="18" charset="0"/>
              </a:rPr>
              <a:pPr/>
              <a:t>51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8550" name="Rectangle 2">
            <a:extLst>
              <a:ext uri="{FF2B5EF4-FFF2-40B4-BE49-F238E27FC236}">
                <a16:creationId xmlns:a16="http://schemas.microsoft.com/office/drawing/2014/main" id="{E0312A24-3854-4373-8EAA-E23B4AD8F2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>
            <a:extLst>
              <a:ext uri="{FF2B5EF4-FFF2-40B4-BE49-F238E27FC236}">
                <a16:creationId xmlns:a16="http://schemas.microsoft.com/office/drawing/2014/main" id="{EC469B4F-8CAD-42DE-8D3F-E27F23A66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F9396239-1F80-402B-A201-B0F3AC8BFF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EE3CA570-2B35-4EAD-A5EB-9C5BED23C41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748F9F-A24E-4032-BBE1-D32F2186B747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0596" name="Rectangle 6">
            <a:extLst>
              <a:ext uri="{FF2B5EF4-FFF2-40B4-BE49-F238E27FC236}">
                <a16:creationId xmlns:a16="http://schemas.microsoft.com/office/drawing/2014/main" id="{D75F9BC6-65A8-45E8-8E98-C791C6B2F81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10597" name="Rectangle 7">
            <a:extLst>
              <a:ext uri="{FF2B5EF4-FFF2-40B4-BE49-F238E27FC236}">
                <a16:creationId xmlns:a16="http://schemas.microsoft.com/office/drawing/2014/main" id="{9E39B005-93BD-4E91-AB4C-A5ED800F0D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2F3A7F-98F1-455D-89A5-2F5550B78E91}" type="slidenum">
              <a:rPr lang="en-AU" altLang="en-US" sz="1300">
                <a:latin typeface="Times New Roman" panose="02020603050405020304" pitchFamily="18" charset="0"/>
              </a:rPr>
              <a:pPr/>
              <a:t>52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0598" name="Rectangle 2">
            <a:extLst>
              <a:ext uri="{FF2B5EF4-FFF2-40B4-BE49-F238E27FC236}">
                <a16:creationId xmlns:a16="http://schemas.microsoft.com/office/drawing/2014/main" id="{9F33D2B0-ECD0-43F7-8D33-7AFD568286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9" name="Rectangle 3">
            <a:extLst>
              <a:ext uri="{FF2B5EF4-FFF2-40B4-BE49-F238E27FC236}">
                <a16:creationId xmlns:a16="http://schemas.microsoft.com/office/drawing/2014/main" id="{2FC68F86-3C86-4799-99DF-13BB66A65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1DE807AF-0273-438A-A65D-DEDB5D238C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E06A1411-33BB-480D-B6E8-8F82A34121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04FF54-744C-4989-B6ED-36E3BCC6F89A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2644" name="Rectangle 6">
            <a:extLst>
              <a:ext uri="{FF2B5EF4-FFF2-40B4-BE49-F238E27FC236}">
                <a16:creationId xmlns:a16="http://schemas.microsoft.com/office/drawing/2014/main" id="{F73D3A7A-8C98-475B-B84F-643BBFD8C0C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12645" name="Rectangle 7">
            <a:extLst>
              <a:ext uri="{FF2B5EF4-FFF2-40B4-BE49-F238E27FC236}">
                <a16:creationId xmlns:a16="http://schemas.microsoft.com/office/drawing/2014/main" id="{2BDE5027-29A3-477C-95A8-C26FBC093A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631F90-CD47-42A2-AF38-E69661E1D2E2}" type="slidenum">
              <a:rPr lang="en-AU" altLang="en-US" sz="1300">
                <a:latin typeface="Times New Roman" panose="02020603050405020304" pitchFamily="18" charset="0"/>
              </a:rPr>
              <a:pPr/>
              <a:t>53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2646" name="Rectangle 2">
            <a:extLst>
              <a:ext uri="{FF2B5EF4-FFF2-40B4-BE49-F238E27FC236}">
                <a16:creationId xmlns:a16="http://schemas.microsoft.com/office/drawing/2014/main" id="{1091F89B-3E3C-4178-9AF2-6236E2C1E9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>
            <a:extLst>
              <a:ext uri="{FF2B5EF4-FFF2-40B4-BE49-F238E27FC236}">
                <a16:creationId xmlns:a16="http://schemas.microsoft.com/office/drawing/2014/main" id="{96E7116B-3F31-4800-8428-D12D8A461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7CEFCE86-1257-4A6A-98C5-C39BE7AFDE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F99D3052-7A2A-4AD5-8116-DB656A5E07A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D9D3AF-3573-4281-A4D1-27C1E14A3E9B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4692" name="Rectangle 6">
            <a:extLst>
              <a:ext uri="{FF2B5EF4-FFF2-40B4-BE49-F238E27FC236}">
                <a16:creationId xmlns:a16="http://schemas.microsoft.com/office/drawing/2014/main" id="{77E11401-632F-4FBC-8A52-F2335480513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14693" name="Rectangle 7">
            <a:extLst>
              <a:ext uri="{FF2B5EF4-FFF2-40B4-BE49-F238E27FC236}">
                <a16:creationId xmlns:a16="http://schemas.microsoft.com/office/drawing/2014/main" id="{70F0467B-A7EA-46BA-8A60-B7D0F01BCB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BB58C3-892F-49DE-ACB6-FFE82FDB2C64}" type="slidenum">
              <a:rPr lang="en-AU" altLang="en-US" sz="1300">
                <a:latin typeface="Times New Roman" panose="02020603050405020304" pitchFamily="18" charset="0"/>
              </a:rPr>
              <a:pPr/>
              <a:t>54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4694" name="Rectangle 2">
            <a:extLst>
              <a:ext uri="{FF2B5EF4-FFF2-40B4-BE49-F238E27FC236}">
                <a16:creationId xmlns:a16="http://schemas.microsoft.com/office/drawing/2014/main" id="{3C5858F9-96FB-4E31-975D-55022A8755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5" name="Rectangle 3">
            <a:extLst>
              <a:ext uri="{FF2B5EF4-FFF2-40B4-BE49-F238E27FC236}">
                <a16:creationId xmlns:a16="http://schemas.microsoft.com/office/drawing/2014/main" id="{EBA61473-173F-4267-AE7D-0F85D1E48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AC10DDF3-4F54-4564-9F7F-3F7A066705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285183C4-AC09-4514-9E3F-51B019DD955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AAB1AD-77A6-40C6-9911-CD96F5BCF72D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6740" name="Rectangle 6">
            <a:extLst>
              <a:ext uri="{FF2B5EF4-FFF2-40B4-BE49-F238E27FC236}">
                <a16:creationId xmlns:a16="http://schemas.microsoft.com/office/drawing/2014/main" id="{E7648AF2-ADFE-4CDF-8093-6B473720AE2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16741" name="Rectangle 7">
            <a:extLst>
              <a:ext uri="{FF2B5EF4-FFF2-40B4-BE49-F238E27FC236}">
                <a16:creationId xmlns:a16="http://schemas.microsoft.com/office/drawing/2014/main" id="{DEFFD85A-3B02-4BAE-A3BE-E73640AACC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300619-CA72-4849-9F90-C0BC077D782B}" type="slidenum">
              <a:rPr lang="en-AU" altLang="en-US" sz="1300">
                <a:latin typeface="Times New Roman" panose="02020603050405020304" pitchFamily="18" charset="0"/>
              </a:rPr>
              <a:pPr/>
              <a:t>55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6742" name="Rectangle 2">
            <a:extLst>
              <a:ext uri="{FF2B5EF4-FFF2-40B4-BE49-F238E27FC236}">
                <a16:creationId xmlns:a16="http://schemas.microsoft.com/office/drawing/2014/main" id="{44C841DA-2F7D-4EAB-A273-913844055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>
            <a:extLst>
              <a:ext uri="{FF2B5EF4-FFF2-40B4-BE49-F238E27FC236}">
                <a16:creationId xmlns:a16="http://schemas.microsoft.com/office/drawing/2014/main" id="{2BF0B09E-163D-4B0C-A90A-0AEB009777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30D8ACF1-9DCB-4B83-B4C4-ACF2A29E85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BC8DAB33-5A8B-43ED-BE5A-93F114B38EB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1A9759-995C-496F-8F3F-5F9C676B74AC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8788" name="Rectangle 6">
            <a:extLst>
              <a:ext uri="{FF2B5EF4-FFF2-40B4-BE49-F238E27FC236}">
                <a16:creationId xmlns:a16="http://schemas.microsoft.com/office/drawing/2014/main" id="{95A10587-C6DE-46D9-86A8-73CFAD42FB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18789" name="Rectangle 7">
            <a:extLst>
              <a:ext uri="{FF2B5EF4-FFF2-40B4-BE49-F238E27FC236}">
                <a16:creationId xmlns:a16="http://schemas.microsoft.com/office/drawing/2014/main" id="{228CAB8F-36DC-4641-A7C5-EC4EFE532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EE4383-6B92-4036-9446-F027595E6A6D}" type="slidenum">
              <a:rPr lang="en-AU" altLang="en-US" sz="1300">
                <a:latin typeface="Times New Roman" panose="02020603050405020304" pitchFamily="18" charset="0"/>
              </a:rPr>
              <a:pPr/>
              <a:t>56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8790" name="Rectangle 2">
            <a:extLst>
              <a:ext uri="{FF2B5EF4-FFF2-40B4-BE49-F238E27FC236}">
                <a16:creationId xmlns:a16="http://schemas.microsoft.com/office/drawing/2014/main" id="{80A2DF26-408F-4258-8701-98230EA921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1" name="Rectangle 3">
            <a:extLst>
              <a:ext uri="{FF2B5EF4-FFF2-40B4-BE49-F238E27FC236}">
                <a16:creationId xmlns:a16="http://schemas.microsoft.com/office/drawing/2014/main" id="{BC50BDC7-716A-4832-850F-AF89C467C4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7EB60621-DD55-45A9-A40C-00A1A2879F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26E44BFC-13AB-412B-9099-C1EFECB708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9849AA-AC40-49FB-AB32-92E0A2699C69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0836" name="Rectangle 6">
            <a:extLst>
              <a:ext uri="{FF2B5EF4-FFF2-40B4-BE49-F238E27FC236}">
                <a16:creationId xmlns:a16="http://schemas.microsoft.com/office/drawing/2014/main" id="{2DACFF9B-B6EE-4E85-A61D-E7C8C127B48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20837" name="Rectangle 7">
            <a:extLst>
              <a:ext uri="{FF2B5EF4-FFF2-40B4-BE49-F238E27FC236}">
                <a16:creationId xmlns:a16="http://schemas.microsoft.com/office/drawing/2014/main" id="{2F339F02-5FB5-42F9-BB98-FADD6B408F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E7C8FB-99B1-4B18-803B-9D32ABEDEBE0}" type="slidenum">
              <a:rPr lang="en-AU" altLang="en-US" sz="1300">
                <a:latin typeface="Times New Roman" panose="02020603050405020304" pitchFamily="18" charset="0"/>
              </a:rPr>
              <a:pPr/>
              <a:t>57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0838" name="Rectangle 2">
            <a:extLst>
              <a:ext uri="{FF2B5EF4-FFF2-40B4-BE49-F238E27FC236}">
                <a16:creationId xmlns:a16="http://schemas.microsoft.com/office/drawing/2014/main" id="{5D1E9BD9-9266-4BA4-B557-48B0ABF345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9" name="Rectangle 3">
            <a:extLst>
              <a:ext uri="{FF2B5EF4-FFF2-40B4-BE49-F238E27FC236}">
                <a16:creationId xmlns:a16="http://schemas.microsoft.com/office/drawing/2014/main" id="{A318439C-CDBA-4D0E-B97B-7604DF787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6BBDCB09-ECFA-4AFB-9180-CA5F0CCE648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0DFD7A10-B07C-4CDC-9D6C-25A58FDCB15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8DAE29-51D9-4F23-BD48-BD56DEEE4E35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2884" name="Rectangle 6">
            <a:extLst>
              <a:ext uri="{FF2B5EF4-FFF2-40B4-BE49-F238E27FC236}">
                <a16:creationId xmlns:a16="http://schemas.microsoft.com/office/drawing/2014/main" id="{58C9477A-77D2-4479-9CF0-AFAF9103C7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22885" name="Rectangle 7">
            <a:extLst>
              <a:ext uri="{FF2B5EF4-FFF2-40B4-BE49-F238E27FC236}">
                <a16:creationId xmlns:a16="http://schemas.microsoft.com/office/drawing/2014/main" id="{97FB92D2-D2EF-4A2C-98E9-B9208A155E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502FBC-6E0C-4A16-B19A-DC9BF2BC8C88}" type="slidenum">
              <a:rPr lang="en-AU" altLang="en-US" sz="1300">
                <a:latin typeface="Times New Roman" panose="02020603050405020304" pitchFamily="18" charset="0"/>
              </a:rPr>
              <a:pPr/>
              <a:t>58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2886" name="Rectangle 2">
            <a:extLst>
              <a:ext uri="{FF2B5EF4-FFF2-40B4-BE49-F238E27FC236}">
                <a16:creationId xmlns:a16="http://schemas.microsoft.com/office/drawing/2014/main" id="{F45D4869-CE4F-4DD7-8E70-DE7CA9A069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7" name="Rectangle 3">
            <a:extLst>
              <a:ext uri="{FF2B5EF4-FFF2-40B4-BE49-F238E27FC236}">
                <a16:creationId xmlns:a16="http://schemas.microsoft.com/office/drawing/2014/main" id="{E8B3C205-BC9E-4E29-A132-619C8817FE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34935C96-AF84-46D0-93FF-9EF4C8F2BE5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7D99BA5F-8766-406A-8626-F399219EA84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6708C4-28B1-4FA5-9AC0-1CE5AF4694C9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4932" name="Rectangle 6">
            <a:extLst>
              <a:ext uri="{FF2B5EF4-FFF2-40B4-BE49-F238E27FC236}">
                <a16:creationId xmlns:a16="http://schemas.microsoft.com/office/drawing/2014/main" id="{230F4CB4-D029-4FFD-A45B-71F6D60C4B6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24933" name="Rectangle 7">
            <a:extLst>
              <a:ext uri="{FF2B5EF4-FFF2-40B4-BE49-F238E27FC236}">
                <a16:creationId xmlns:a16="http://schemas.microsoft.com/office/drawing/2014/main" id="{5540E9AB-DD5C-421E-9273-475ED79BC1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D28C57-9EDD-4FB3-AE9B-129E856CA743}" type="slidenum">
              <a:rPr lang="en-AU" altLang="en-US" sz="1300">
                <a:latin typeface="Times New Roman" panose="02020603050405020304" pitchFamily="18" charset="0"/>
              </a:rPr>
              <a:pPr/>
              <a:t>59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4934" name="Rectangle 2">
            <a:extLst>
              <a:ext uri="{FF2B5EF4-FFF2-40B4-BE49-F238E27FC236}">
                <a16:creationId xmlns:a16="http://schemas.microsoft.com/office/drawing/2014/main" id="{6D820B85-A849-4867-B8AE-23EEB24A71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>
            <a:extLst>
              <a:ext uri="{FF2B5EF4-FFF2-40B4-BE49-F238E27FC236}">
                <a16:creationId xmlns:a16="http://schemas.microsoft.com/office/drawing/2014/main" id="{EB0109E9-36B9-4A5D-8919-7F44DA4DC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CED4B5C-2E63-4113-9A6E-15FB481BF7A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BD6CC7B-C7CA-4184-BB65-D92385981EA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287791-0E90-4334-98EA-D560F2B099D2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0B2D284B-593C-46F5-958D-192B7C47F7C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EEC67145-CB24-4C99-BB6F-9F9B3E7ABE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87D1D3-8CFB-4963-827D-13E5D760FFCD}" type="slidenum">
              <a:rPr lang="en-AU" altLang="en-US" sz="1300">
                <a:latin typeface="Times New Roman" panose="02020603050405020304" pitchFamily="18" charset="0"/>
              </a:rPr>
              <a:pPr/>
              <a:t>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390" name="Rectangle 2">
            <a:extLst>
              <a:ext uri="{FF2B5EF4-FFF2-40B4-BE49-F238E27FC236}">
                <a16:creationId xmlns:a16="http://schemas.microsoft.com/office/drawing/2014/main" id="{57924F1C-B7D3-4242-999C-A1C7C207A1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>
            <a:extLst>
              <a:ext uri="{FF2B5EF4-FFF2-40B4-BE49-F238E27FC236}">
                <a16:creationId xmlns:a16="http://schemas.microsoft.com/office/drawing/2014/main" id="{F9A9C337-67B3-46D1-AFB4-F2AAC444DE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D191EF7A-97FE-4EAB-B5F1-FFB2D8A5A2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486A8E63-DEE8-4946-8E86-05FAFA13585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9C85D7-C4CD-4271-BB94-AC15E41392A5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6980" name="Rectangle 6">
            <a:extLst>
              <a:ext uri="{FF2B5EF4-FFF2-40B4-BE49-F238E27FC236}">
                <a16:creationId xmlns:a16="http://schemas.microsoft.com/office/drawing/2014/main" id="{4AD899F2-1E8F-4E99-BD1A-334A174ED67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26981" name="Rectangle 7">
            <a:extLst>
              <a:ext uri="{FF2B5EF4-FFF2-40B4-BE49-F238E27FC236}">
                <a16:creationId xmlns:a16="http://schemas.microsoft.com/office/drawing/2014/main" id="{21CEF8EF-D8F0-486C-8FAD-F965A6612C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06ECBF-FF55-4AC0-A3F0-519047D5DD9D}" type="slidenum">
              <a:rPr lang="en-AU" altLang="en-US" sz="1300">
                <a:latin typeface="Times New Roman" panose="02020603050405020304" pitchFamily="18" charset="0"/>
              </a:rPr>
              <a:pPr/>
              <a:t>60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6982" name="Rectangle 2">
            <a:extLst>
              <a:ext uri="{FF2B5EF4-FFF2-40B4-BE49-F238E27FC236}">
                <a16:creationId xmlns:a16="http://schemas.microsoft.com/office/drawing/2014/main" id="{175CD0E6-84F5-46A0-953D-6CEF8C67ED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>
            <a:extLst>
              <a:ext uri="{FF2B5EF4-FFF2-40B4-BE49-F238E27FC236}">
                <a16:creationId xmlns:a16="http://schemas.microsoft.com/office/drawing/2014/main" id="{BED0B696-BB48-48E1-978D-E9410557E6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7A25E462-77E8-42BA-9A84-C112446C125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B84B1BCC-59DB-453E-91F0-C216BCEA2C5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12EAC6-D4CA-4F49-95B5-0837C7E65B0B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9028" name="Rectangle 6">
            <a:extLst>
              <a:ext uri="{FF2B5EF4-FFF2-40B4-BE49-F238E27FC236}">
                <a16:creationId xmlns:a16="http://schemas.microsoft.com/office/drawing/2014/main" id="{C832E5FC-6253-4544-A563-1511345E376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29029" name="Rectangle 7">
            <a:extLst>
              <a:ext uri="{FF2B5EF4-FFF2-40B4-BE49-F238E27FC236}">
                <a16:creationId xmlns:a16="http://schemas.microsoft.com/office/drawing/2014/main" id="{F18431D3-A351-4ACA-8A81-92B31EBEA1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1AE62E-1BC5-4B7C-B9EF-CF924498D966}" type="slidenum">
              <a:rPr lang="en-AU" altLang="en-US" sz="1300">
                <a:latin typeface="Times New Roman" panose="02020603050405020304" pitchFamily="18" charset="0"/>
              </a:rPr>
              <a:pPr/>
              <a:t>61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9030" name="Rectangle 2">
            <a:extLst>
              <a:ext uri="{FF2B5EF4-FFF2-40B4-BE49-F238E27FC236}">
                <a16:creationId xmlns:a16="http://schemas.microsoft.com/office/drawing/2014/main" id="{4E2A591A-908D-4CF5-BB31-A6093099FE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1" name="Rectangle 3">
            <a:extLst>
              <a:ext uri="{FF2B5EF4-FFF2-40B4-BE49-F238E27FC236}">
                <a16:creationId xmlns:a16="http://schemas.microsoft.com/office/drawing/2014/main" id="{202131CE-E154-401D-8FF5-F021733630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54BBCF8D-820B-45ED-B8F9-C2A986A225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6C5B6141-ECCF-4C3E-A13C-C6227F7B001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4EEB01-6C45-4028-9A53-93276CC9AA2B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1076" name="Rectangle 6">
            <a:extLst>
              <a:ext uri="{FF2B5EF4-FFF2-40B4-BE49-F238E27FC236}">
                <a16:creationId xmlns:a16="http://schemas.microsoft.com/office/drawing/2014/main" id="{DBCFB271-9D3B-4B91-9830-40F5BF99F3D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31077" name="Rectangle 7">
            <a:extLst>
              <a:ext uri="{FF2B5EF4-FFF2-40B4-BE49-F238E27FC236}">
                <a16:creationId xmlns:a16="http://schemas.microsoft.com/office/drawing/2014/main" id="{D6283FB3-8CB2-46FF-AF5A-70145E813B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18F3D0-83AF-466E-990D-CFB936715C43}" type="slidenum">
              <a:rPr lang="en-AU" altLang="en-US" sz="1300">
                <a:latin typeface="Times New Roman" panose="02020603050405020304" pitchFamily="18" charset="0"/>
              </a:rPr>
              <a:pPr/>
              <a:t>62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1078" name="Rectangle 2">
            <a:extLst>
              <a:ext uri="{FF2B5EF4-FFF2-40B4-BE49-F238E27FC236}">
                <a16:creationId xmlns:a16="http://schemas.microsoft.com/office/drawing/2014/main" id="{7E726875-1909-403A-BDED-9384640F3D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>
            <a:extLst>
              <a:ext uri="{FF2B5EF4-FFF2-40B4-BE49-F238E27FC236}">
                <a16:creationId xmlns:a16="http://schemas.microsoft.com/office/drawing/2014/main" id="{5C29C08B-43C4-4925-AFD5-F399FAB50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A8713841-472C-4205-B09E-7F927C011D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20FCA538-523B-4F42-ADC7-1CB88B2CE79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40745F-9856-431C-93F7-B46FFAD0B163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3124" name="Rectangle 6">
            <a:extLst>
              <a:ext uri="{FF2B5EF4-FFF2-40B4-BE49-F238E27FC236}">
                <a16:creationId xmlns:a16="http://schemas.microsoft.com/office/drawing/2014/main" id="{54137FA1-0F82-4458-A3A8-1DA4FBC5103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33125" name="Rectangle 7">
            <a:extLst>
              <a:ext uri="{FF2B5EF4-FFF2-40B4-BE49-F238E27FC236}">
                <a16:creationId xmlns:a16="http://schemas.microsoft.com/office/drawing/2014/main" id="{90176644-C8B7-409E-A078-0918788D95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8FEC3E-4075-49E9-B53D-268493088A28}" type="slidenum">
              <a:rPr lang="en-AU" altLang="en-US" sz="1300">
                <a:latin typeface="Times New Roman" panose="02020603050405020304" pitchFamily="18" charset="0"/>
              </a:rPr>
              <a:pPr/>
              <a:t>63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3126" name="Rectangle 2">
            <a:extLst>
              <a:ext uri="{FF2B5EF4-FFF2-40B4-BE49-F238E27FC236}">
                <a16:creationId xmlns:a16="http://schemas.microsoft.com/office/drawing/2014/main" id="{E9FFA248-A6A7-4F06-8CB6-87719C12EA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>
            <a:extLst>
              <a:ext uri="{FF2B5EF4-FFF2-40B4-BE49-F238E27FC236}">
                <a16:creationId xmlns:a16="http://schemas.microsoft.com/office/drawing/2014/main" id="{E6AC411A-9E40-4AC8-AD71-57CF5CFE53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D28663B6-7E20-45B9-91CD-A7DD84BB054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31E95B55-0805-4B57-974C-5F9A3151B49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375AE8-E33A-42D9-99D4-2A949FC80C32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5172" name="Rectangle 6">
            <a:extLst>
              <a:ext uri="{FF2B5EF4-FFF2-40B4-BE49-F238E27FC236}">
                <a16:creationId xmlns:a16="http://schemas.microsoft.com/office/drawing/2014/main" id="{D69388CA-C603-4816-A5E5-83DB19F730D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35173" name="Rectangle 7">
            <a:extLst>
              <a:ext uri="{FF2B5EF4-FFF2-40B4-BE49-F238E27FC236}">
                <a16:creationId xmlns:a16="http://schemas.microsoft.com/office/drawing/2014/main" id="{FA983EAB-6864-4155-9E8A-885F393D25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2DC048-0521-42E0-9EAF-64A24B6E3ACC}" type="slidenum">
              <a:rPr lang="en-AU" altLang="en-US" sz="1300">
                <a:latin typeface="Times New Roman" panose="02020603050405020304" pitchFamily="18" charset="0"/>
              </a:rPr>
              <a:pPr/>
              <a:t>64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5174" name="Rectangle 2">
            <a:extLst>
              <a:ext uri="{FF2B5EF4-FFF2-40B4-BE49-F238E27FC236}">
                <a16:creationId xmlns:a16="http://schemas.microsoft.com/office/drawing/2014/main" id="{C3867066-91E6-41B5-9345-41FDBBD42E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5" name="Rectangle 3">
            <a:extLst>
              <a:ext uri="{FF2B5EF4-FFF2-40B4-BE49-F238E27FC236}">
                <a16:creationId xmlns:a16="http://schemas.microsoft.com/office/drawing/2014/main" id="{A8C4AA64-C433-421C-BB58-7F0C4BD100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7C753F8F-CD7D-419D-B430-5A8FDA9CF81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0E8BA8D7-F5C7-42F4-828F-D3DA3416ED0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F013FE-9346-41D0-8E2B-DA8F24531E47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7220" name="Rectangle 6">
            <a:extLst>
              <a:ext uri="{FF2B5EF4-FFF2-40B4-BE49-F238E27FC236}">
                <a16:creationId xmlns:a16="http://schemas.microsoft.com/office/drawing/2014/main" id="{6AC66761-BBE4-4DFE-B529-05829BB4C83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37221" name="Rectangle 7">
            <a:extLst>
              <a:ext uri="{FF2B5EF4-FFF2-40B4-BE49-F238E27FC236}">
                <a16:creationId xmlns:a16="http://schemas.microsoft.com/office/drawing/2014/main" id="{A593D6BA-B700-4602-B1FC-DA2BD7085E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1D0C60-1F70-4656-8D31-D3ED0C6E0ED5}" type="slidenum">
              <a:rPr lang="en-AU" altLang="en-US" sz="1300">
                <a:latin typeface="Times New Roman" panose="02020603050405020304" pitchFamily="18" charset="0"/>
              </a:rPr>
              <a:pPr/>
              <a:t>65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7222" name="Rectangle 2">
            <a:extLst>
              <a:ext uri="{FF2B5EF4-FFF2-40B4-BE49-F238E27FC236}">
                <a16:creationId xmlns:a16="http://schemas.microsoft.com/office/drawing/2014/main" id="{C04341D4-9758-4C63-916D-F96C07CCBA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>
            <a:extLst>
              <a:ext uri="{FF2B5EF4-FFF2-40B4-BE49-F238E27FC236}">
                <a16:creationId xmlns:a16="http://schemas.microsoft.com/office/drawing/2014/main" id="{F8DDC610-59D7-4621-B9BD-C23D369BC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E3154BD4-0C1B-4784-82CE-1C85C0E7EB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AFA5B7A1-7107-4880-90BC-41CBE542ECE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474A0E-26F8-4398-B4B8-A2C21ED96C56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9268" name="Rectangle 6">
            <a:extLst>
              <a:ext uri="{FF2B5EF4-FFF2-40B4-BE49-F238E27FC236}">
                <a16:creationId xmlns:a16="http://schemas.microsoft.com/office/drawing/2014/main" id="{ACC7E1F7-0BB7-4DD0-914D-F55DBD2A21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39269" name="Rectangle 7">
            <a:extLst>
              <a:ext uri="{FF2B5EF4-FFF2-40B4-BE49-F238E27FC236}">
                <a16:creationId xmlns:a16="http://schemas.microsoft.com/office/drawing/2014/main" id="{1FE9B701-A9DB-4D67-B568-49E18BA724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DE3F22-0E0A-4FDC-B345-A59788709DFA}" type="slidenum">
              <a:rPr lang="en-AU" altLang="en-US" sz="1300">
                <a:latin typeface="Times New Roman" panose="02020603050405020304" pitchFamily="18" charset="0"/>
              </a:rPr>
              <a:pPr/>
              <a:t>66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9270" name="Rectangle 2">
            <a:extLst>
              <a:ext uri="{FF2B5EF4-FFF2-40B4-BE49-F238E27FC236}">
                <a16:creationId xmlns:a16="http://schemas.microsoft.com/office/drawing/2014/main" id="{DD0D51A7-19A2-468E-AD41-21F9089E21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71" name="Rectangle 3">
            <a:extLst>
              <a:ext uri="{FF2B5EF4-FFF2-40B4-BE49-F238E27FC236}">
                <a16:creationId xmlns:a16="http://schemas.microsoft.com/office/drawing/2014/main" id="{3C36A793-8CDF-4EC1-A061-2C254A0E86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D3466F9F-9647-45F3-92B1-070784D5CD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D2132497-6BEC-4C7C-AA51-370C5A0C9B1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2E0A08-7DEA-454D-8133-E53FA101DF1C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1316" name="Rectangle 6">
            <a:extLst>
              <a:ext uri="{FF2B5EF4-FFF2-40B4-BE49-F238E27FC236}">
                <a16:creationId xmlns:a16="http://schemas.microsoft.com/office/drawing/2014/main" id="{388A7D2C-0DAA-48E2-9AC4-CC5F0BFD54C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41317" name="Rectangle 7">
            <a:extLst>
              <a:ext uri="{FF2B5EF4-FFF2-40B4-BE49-F238E27FC236}">
                <a16:creationId xmlns:a16="http://schemas.microsoft.com/office/drawing/2014/main" id="{5F176290-CDDD-4567-B78C-CF8D3822CD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22CDF2-4156-4666-AC42-5E81E6F75A5A}" type="slidenum">
              <a:rPr lang="en-AU" altLang="en-US" sz="1300">
                <a:latin typeface="Times New Roman" panose="02020603050405020304" pitchFamily="18" charset="0"/>
              </a:rPr>
              <a:pPr/>
              <a:t>67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1318" name="Rectangle 2">
            <a:extLst>
              <a:ext uri="{FF2B5EF4-FFF2-40B4-BE49-F238E27FC236}">
                <a16:creationId xmlns:a16="http://schemas.microsoft.com/office/drawing/2014/main" id="{84D963B3-7C3A-47CF-B273-24E09EE23C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9" name="Rectangle 3">
            <a:extLst>
              <a:ext uri="{FF2B5EF4-FFF2-40B4-BE49-F238E27FC236}">
                <a16:creationId xmlns:a16="http://schemas.microsoft.com/office/drawing/2014/main" id="{92DF46B3-BE62-4F92-A7F9-80A8CBC9BD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E26A743B-91E6-4D02-8925-584D3F64AF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6B6BE9BC-7DB3-415F-90F5-6A1059C3D9A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F97133-6608-409E-A53B-311A89FFA337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3364" name="Rectangle 6">
            <a:extLst>
              <a:ext uri="{FF2B5EF4-FFF2-40B4-BE49-F238E27FC236}">
                <a16:creationId xmlns:a16="http://schemas.microsoft.com/office/drawing/2014/main" id="{C167B45D-9AB5-41A5-AF09-1D21ED3BB8D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43365" name="Rectangle 7">
            <a:extLst>
              <a:ext uri="{FF2B5EF4-FFF2-40B4-BE49-F238E27FC236}">
                <a16:creationId xmlns:a16="http://schemas.microsoft.com/office/drawing/2014/main" id="{073D2A29-80D6-468E-BDA7-00452F5683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D8A9D9-E0CB-47A9-B6D5-AEF1BA0E8DB1}" type="slidenum">
              <a:rPr lang="en-AU" altLang="en-US" sz="1300">
                <a:latin typeface="Times New Roman" panose="02020603050405020304" pitchFamily="18" charset="0"/>
              </a:rPr>
              <a:pPr/>
              <a:t>68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3366" name="Rectangle 2">
            <a:extLst>
              <a:ext uri="{FF2B5EF4-FFF2-40B4-BE49-F238E27FC236}">
                <a16:creationId xmlns:a16="http://schemas.microsoft.com/office/drawing/2014/main" id="{71C08FBB-FEAB-46F5-993B-73AB8D8E41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7" name="Rectangle 3">
            <a:extLst>
              <a:ext uri="{FF2B5EF4-FFF2-40B4-BE49-F238E27FC236}">
                <a16:creationId xmlns:a16="http://schemas.microsoft.com/office/drawing/2014/main" id="{B3A5F209-0150-422A-A5AD-CCBA7493DD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32D245E4-CF9C-42BE-A7C1-AC0C30A45E0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E79CA441-396D-48D3-BB4A-42F64A5FE3E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BBF63F-8979-469F-9F43-EEFD16CEE5FC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5412" name="Rectangle 6">
            <a:extLst>
              <a:ext uri="{FF2B5EF4-FFF2-40B4-BE49-F238E27FC236}">
                <a16:creationId xmlns:a16="http://schemas.microsoft.com/office/drawing/2014/main" id="{43412D19-1D7D-429A-A7FC-FBD551BBDA0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45413" name="Rectangle 7">
            <a:extLst>
              <a:ext uri="{FF2B5EF4-FFF2-40B4-BE49-F238E27FC236}">
                <a16:creationId xmlns:a16="http://schemas.microsoft.com/office/drawing/2014/main" id="{9ADC464C-119A-46CF-9BE3-A847DFF619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E1CD50-E729-4948-B764-B52C38CC834B}" type="slidenum">
              <a:rPr lang="en-AU" altLang="en-US" sz="1300">
                <a:latin typeface="Times New Roman" panose="02020603050405020304" pitchFamily="18" charset="0"/>
              </a:rPr>
              <a:pPr/>
              <a:t>69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5414" name="Rectangle 2">
            <a:extLst>
              <a:ext uri="{FF2B5EF4-FFF2-40B4-BE49-F238E27FC236}">
                <a16:creationId xmlns:a16="http://schemas.microsoft.com/office/drawing/2014/main" id="{E1DCADF8-A0CA-4FA0-832E-C1B129FF8B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5" name="Rectangle 3">
            <a:extLst>
              <a:ext uri="{FF2B5EF4-FFF2-40B4-BE49-F238E27FC236}">
                <a16:creationId xmlns:a16="http://schemas.microsoft.com/office/drawing/2014/main" id="{54CB8F77-3925-4602-A474-B7730C59E0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DCF3F86-0C1D-4C71-99B0-7202B75CAD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BA90DE2-26AA-4830-8309-33A4BACF743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706099-D69A-458E-BE87-BAC698611411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436" name="Rectangle 6">
            <a:extLst>
              <a:ext uri="{FF2B5EF4-FFF2-40B4-BE49-F238E27FC236}">
                <a16:creationId xmlns:a16="http://schemas.microsoft.com/office/drawing/2014/main" id="{9EB9305D-C51E-4CCC-96F7-4BC6B6F89C2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437" name="Rectangle 7">
            <a:extLst>
              <a:ext uri="{FF2B5EF4-FFF2-40B4-BE49-F238E27FC236}">
                <a16:creationId xmlns:a16="http://schemas.microsoft.com/office/drawing/2014/main" id="{E9A6B879-C13D-4A43-9498-ACD54C6175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20489A-3665-4972-901C-8873247BC6BB}" type="slidenum">
              <a:rPr lang="en-AU" altLang="en-US" sz="1300">
                <a:latin typeface="Times New Roman" panose="02020603050405020304" pitchFamily="18" charset="0"/>
              </a:rPr>
              <a:pPr/>
              <a:t>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438" name="Rectangle 2">
            <a:extLst>
              <a:ext uri="{FF2B5EF4-FFF2-40B4-BE49-F238E27FC236}">
                <a16:creationId xmlns:a16="http://schemas.microsoft.com/office/drawing/2014/main" id="{85E8BC8E-CA6C-4042-B5D8-1DB90A811C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9" name="Rectangle 3">
            <a:extLst>
              <a:ext uri="{FF2B5EF4-FFF2-40B4-BE49-F238E27FC236}">
                <a16:creationId xmlns:a16="http://schemas.microsoft.com/office/drawing/2014/main" id="{EA2D94ED-602E-465D-9142-2A77B935CE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ED539AC8-279F-40F2-925A-5162A76BED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2CD6925E-EB6A-4AA1-AC2D-FDC462AC2BE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504F65-6ED3-4CBD-B877-CDBB0086589E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7460" name="Rectangle 6">
            <a:extLst>
              <a:ext uri="{FF2B5EF4-FFF2-40B4-BE49-F238E27FC236}">
                <a16:creationId xmlns:a16="http://schemas.microsoft.com/office/drawing/2014/main" id="{5182F814-D9FF-4EA9-8B2E-6B9EE6CD0C3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47461" name="Rectangle 7">
            <a:extLst>
              <a:ext uri="{FF2B5EF4-FFF2-40B4-BE49-F238E27FC236}">
                <a16:creationId xmlns:a16="http://schemas.microsoft.com/office/drawing/2014/main" id="{1967F343-4547-4219-A933-46D7F265E4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76D25A-B21C-4539-8657-9ED2841EC21A}" type="slidenum">
              <a:rPr lang="en-AU" altLang="en-US" sz="1300">
                <a:latin typeface="Times New Roman" panose="02020603050405020304" pitchFamily="18" charset="0"/>
              </a:rPr>
              <a:pPr/>
              <a:t>70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7462" name="Rectangle 2">
            <a:extLst>
              <a:ext uri="{FF2B5EF4-FFF2-40B4-BE49-F238E27FC236}">
                <a16:creationId xmlns:a16="http://schemas.microsoft.com/office/drawing/2014/main" id="{90828BDA-D297-4E98-8F93-14E17EF3D7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3" name="Rectangle 3">
            <a:extLst>
              <a:ext uri="{FF2B5EF4-FFF2-40B4-BE49-F238E27FC236}">
                <a16:creationId xmlns:a16="http://schemas.microsoft.com/office/drawing/2014/main" id="{CC2F0BAE-B11A-431B-A76F-EBFFF11AF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8EE3927A-4542-4C7D-835A-A74BDB987B6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93F88B54-11C7-4B9D-99DC-EADAB003555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F2F8E2-DD9B-4A63-940C-ACAC2219513D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9508" name="Rectangle 6">
            <a:extLst>
              <a:ext uri="{FF2B5EF4-FFF2-40B4-BE49-F238E27FC236}">
                <a16:creationId xmlns:a16="http://schemas.microsoft.com/office/drawing/2014/main" id="{A47D431F-795E-48F2-9E70-4FDD2B39FA4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49509" name="Rectangle 7">
            <a:extLst>
              <a:ext uri="{FF2B5EF4-FFF2-40B4-BE49-F238E27FC236}">
                <a16:creationId xmlns:a16="http://schemas.microsoft.com/office/drawing/2014/main" id="{3B6BB854-3ACD-4AA7-929B-73D711F270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ACACEC-05DA-4DB5-A46B-3B77BDC24081}" type="slidenum">
              <a:rPr lang="en-AU" altLang="en-US" sz="1300">
                <a:latin typeface="Times New Roman" panose="02020603050405020304" pitchFamily="18" charset="0"/>
              </a:rPr>
              <a:pPr/>
              <a:t>71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9510" name="Rectangle 2">
            <a:extLst>
              <a:ext uri="{FF2B5EF4-FFF2-40B4-BE49-F238E27FC236}">
                <a16:creationId xmlns:a16="http://schemas.microsoft.com/office/drawing/2014/main" id="{55755D55-B1D3-49F1-B357-09C9AE5701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11" name="Rectangle 3">
            <a:extLst>
              <a:ext uri="{FF2B5EF4-FFF2-40B4-BE49-F238E27FC236}">
                <a16:creationId xmlns:a16="http://schemas.microsoft.com/office/drawing/2014/main" id="{3D1216D2-8138-4CE7-A425-0870560E65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03A0712C-650E-40D7-B257-5E38DF46F8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F3E09F4F-D95C-4CFF-8968-06AF21F4902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92CB01-B5A8-4777-866B-02117772C98B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1556" name="Rectangle 6">
            <a:extLst>
              <a:ext uri="{FF2B5EF4-FFF2-40B4-BE49-F238E27FC236}">
                <a16:creationId xmlns:a16="http://schemas.microsoft.com/office/drawing/2014/main" id="{EFD4EAD0-D28F-49D7-B381-BCB23E1F691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51557" name="Rectangle 7">
            <a:extLst>
              <a:ext uri="{FF2B5EF4-FFF2-40B4-BE49-F238E27FC236}">
                <a16:creationId xmlns:a16="http://schemas.microsoft.com/office/drawing/2014/main" id="{955B1C49-37C7-489F-AC67-1889ADFBF1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208682-8053-448F-88E9-403A233337C4}" type="slidenum">
              <a:rPr lang="en-AU" altLang="en-US" sz="1300">
                <a:latin typeface="Times New Roman" panose="02020603050405020304" pitchFamily="18" charset="0"/>
              </a:rPr>
              <a:pPr/>
              <a:t>72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1558" name="Rectangle 2">
            <a:extLst>
              <a:ext uri="{FF2B5EF4-FFF2-40B4-BE49-F238E27FC236}">
                <a16:creationId xmlns:a16="http://schemas.microsoft.com/office/drawing/2014/main" id="{8175031A-D5F8-453F-AF52-9DCC0901CF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9" name="Rectangle 3">
            <a:extLst>
              <a:ext uri="{FF2B5EF4-FFF2-40B4-BE49-F238E27FC236}">
                <a16:creationId xmlns:a16="http://schemas.microsoft.com/office/drawing/2014/main" id="{AAA5B982-FAA4-4250-8E66-7C09D5E79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E3091D30-FA4E-4D51-A156-0E73327E24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478E08C8-A45C-4868-AF32-EE0C373DDF5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4CD3F0-EA1E-4CB1-BBF2-0428FE0106EC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3604" name="Rectangle 6">
            <a:extLst>
              <a:ext uri="{FF2B5EF4-FFF2-40B4-BE49-F238E27FC236}">
                <a16:creationId xmlns:a16="http://schemas.microsoft.com/office/drawing/2014/main" id="{6CBC0C89-8B26-46DD-9C5F-83700AE3464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53605" name="Rectangle 7">
            <a:extLst>
              <a:ext uri="{FF2B5EF4-FFF2-40B4-BE49-F238E27FC236}">
                <a16:creationId xmlns:a16="http://schemas.microsoft.com/office/drawing/2014/main" id="{3AECBE7C-D7C8-481E-8F4E-463833F91D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E9CFE1-B70E-4D3A-80B9-59C735DB8626}" type="slidenum">
              <a:rPr lang="en-AU" altLang="en-US" sz="1300">
                <a:latin typeface="Times New Roman" panose="02020603050405020304" pitchFamily="18" charset="0"/>
              </a:rPr>
              <a:pPr/>
              <a:t>73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3606" name="Rectangle 2">
            <a:extLst>
              <a:ext uri="{FF2B5EF4-FFF2-40B4-BE49-F238E27FC236}">
                <a16:creationId xmlns:a16="http://schemas.microsoft.com/office/drawing/2014/main" id="{B8866BF6-AE6B-4536-A857-35EEE17E47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7" name="Rectangle 3">
            <a:extLst>
              <a:ext uri="{FF2B5EF4-FFF2-40B4-BE49-F238E27FC236}">
                <a16:creationId xmlns:a16="http://schemas.microsoft.com/office/drawing/2014/main" id="{D10EA9EE-B369-4B2E-9993-3091E003D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A2E31A79-259C-48DE-A808-D0272BBCB9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BFCD5583-9488-44FA-9A62-AE71BF35F28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22F4CB-204D-45AC-BD65-120BAD810FD8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5652" name="Rectangle 6">
            <a:extLst>
              <a:ext uri="{FF2B5EF4-FFF2-40B4-BE49-F238E27FC236}">
                <a16:creationId xmlns:a16="http://schemas.microsoft.com/office/drawing/2014/main" id="{8EE8F630-7CF8-45C7-B420-6D128322B90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55653" name="Rectangle 7">
            <a:extLst>
              <a:ext uri="{FF2B5EF4-FFF2-40B4-BE49-F238E27FC236}">
                <a16:creationId xmlns:a16="http://schemas.microsoft.com/office/drawing/2014/main" id="{9846CE3A-67BC-4EC0-AB0E-A5ABDBBD28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EAE54C-F501-4C27-847D-4CF85F441418}" type="slidenum">
              <a:rPr lang="en-AU" altLang="en-US" sz="1300">
                <a:latin typeface="Times New Roman" panose="02020603050405020304" pitchFamily="18" charset="0"/>
              </a:rPr>
              <a:pPr/>
              <a:t>74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5654" name="Rectangle 2">
            <a:extLst>
              <a:ext uri="{FF2B5EF4-FFF2-40B4-BE49-F238E27FC236}">
                <a16:creationId xmlns:a16="http://schemas.microsoft.com/office/drawing/2014/main" id="{BA8B637F-239E-4AAC-A69E-D78B63DDBA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5" name="Rectangle 3">
            <a:extLst>
              <a:ext uri="{FF2B5EF4-FFF2-40B4-BE49-F238E27FC236}">
                <a16:creationId xmlns:a16="http://schemas.microsoft.com/office/drawing/2014/main" id="{C29EE2B9-71F1-4843-A011-5CD26B41B8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3ECAD688-0420-4D08-9FC4-E44C942CE5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1BB28A7E-38C9-4008-B56C-1E643BDA3A5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844BF3-AB5C-48D0-975A-21F55F764CBF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7700" name="Rectangle 6">
            <a:extLst>
              <a:ext uri="{FF2B5EF4-FFF2-40B4-BE49-F238E27FC236}">
                <a16:creationId xmlns:a16="http://schemas.microsoft.com/office/drawing/2014/main" id="{A98B48AF-8ED0-4D31-BF67-B6E0B9BC371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57701" name="Rectangle 7">
            <a:extLst>
              <a:ext uri="{FF2B5EF4-FFF2-40B4-BE49-F238E27FC236}">
                <a16:creationId xmlns:a16="http://schemas.microsoft.com/office/drawing/2014/main" id="{D591952A-D766-4CBD-BB88-57DAED646B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49EC12-22EB-4072-B0FE-9A37B9B73DAE}" type="slidenum">
              <a:rPr lang="en-AU" altLang="en-US" sz="1300">
                <a:latin typeface="Times New Roman" panose="02020603050405020304" pitchFamily="18" charset="0"/>
              </a:rPr>
              <a:pPr/>
              <a:t>75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7702" name="Rectangle 2">
            <a:extLst>
              <a:ext uri="{FF2B5EF4-FFF2-40B4-BE49-F238E27FC236}">
                <a16:creationId xmlns:a16="http://schemas.microsoft.com/office/drawing/2014/main" id="{B1BC2F7F-DC2F-4FD2-A1BC-90FD54CAEE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3" name="Rectangle 3">
            <a:extLst>
              <a:ext uri="{FF2B5EF4-FFF2-40B4-BE49-F238E27FC236}">
                <a16:creationId xmlns:a16="http://schemas.microsoft.com/office/drawing/2014/main" id="{BAE11E24-2FC9-4E04-BE24-C494FB93D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3CCDC007-DECF-46A3-833A-728DBA1CCEA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5388B68B-BCF0-4936-8C0C-AAC617CE141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B569C0-736B-48DA-8A68-76F3E81154A5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9748" name="Rectangle 6">
            <a:extLst>
              <a:ext uri="{FF2B5EF4-FFF2-40B4-BE49-F238E27FC236}">
                <a16:creationId xmlns:a16="http://schemas.microsoft.com/office/drawing/2014/main" id="{508C14C7-9E32-4E07-BE91-01FB2483D9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59749" name="Rectangle 7">
            <a:extLst>
              <a:ext uri="{FF2B5EF4-FFF2-40B4-BE49-F238E27FC236}">
                <a16:creationId xmlns:a16="http://schemas.microsoft.com/office/drawing/2014/main" id="{3CB8564D-CBD3-46E1-8F29-239CE9E036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69EC97-9E0C-47E0-A81E-3DB5F994734E}" type="slidenum">
              <a:rPr lang="en-AU" altLang="en-US" sz="1300">
                <a:latin typeface="Times New Roman" panose="02020603050405020304" pitchFamily="18" charset="0"/>
              </a:rPr>
              <a:pPr/>
              <a:t>76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9750" name="Rectangle 2">
            <a:extLst>
              <a:ext uri="{FF2B5EF4-FFF2-40B4-BE49-F238E27FC236}">
                <a16:creationId xmlns:a16="http://schemas.microsoft.com/office/drawing/2014/main" id="{CC0DDE1D-EFDB-4AB8-963B-901CB9DE64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1" name="Rectangle 3">
            <a:extLst>
              <a:ext uri="{FF2B5EF4-FFF2-40B4-BE49-F238E27FC236}">
                <a16:creationId xmlns:a16="http://schemas.microsoft.com/office/drawing/2014/main" id="{E2348A01-6EAA-426D-AE51-4382350BF1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E0776F95-C6B3-48C4-9DC6-BD62B247FF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AF9B06E2-C087-44B7-8E87-CB28A067A02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CE6E23-1638-42A6-888A-4B839695DE17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1796" name="Rectangle 6">
            <a:extLst>
              <a:ext uri="{FF2B5EF4-FFF2-40B4-BE49-F238E27FC236}">
                <a16:creationId xmlns:a16="http://schemas.microsoft.com/office/drawing/2014/main" id="{79352D72-2FFE-449A-A781-7325C23CE6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61797" name="Rectangle 7">
            <a:extLst>
              <a:ext uri="{FF2B5EF4-FFF2-40B4-BE49-F238E27FC236}">
                <a16:creationId xmlns:a16="http://schemas.microsoft.com/office/drawing/2014/main" id="{2AF854BF-9F42-49DB-A2B2-8368BFD888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DF8ABC-B2EA-464F-B550-649F4CE6FD93}" type="slidenum">
              <a:rPr lang="en-AU" altLang="en-US" sz="1300">
                <a:latin typeface="Times New Roman" panose="02020603050405020304" pitchFamily="18" charset="0"/>
              </a:rPr>
              <a:pPr/>
              <a:t>77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1798" name="Rectangle 2">
            <a:extLst>
              <a:ext uri="{FF2B5EF4-FFF2-40B4-BE49-F238E27FC236}">
                <a16:creationId xmlns:a16="http://schemas.microsoft.com/office/drawing/2014/main" id="{04D18841-2E71-430F-A9EE-11D984F632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9" name="Rectangle 3">
            <a:extLst>
              <a:ext uri="{FF2B5EF4-FFF2-40B4-BE49-F238E27FC236}">
                <a16:creationId xmlns:a16="http://schemas.microsoft.com/office/drawing/2014/main" id="{21B521DA-B69C-4D12-8E04-E01C75B5B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B48C74D9-A47D-415A-BEF2-2D63FCAEDC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CCD256B4-E839-4E82-A593-D693B3EA3A0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D16FE5-45BF-4964-BF96-314FA2127CF4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3844" name="Rectangle 6">
            <a:extLst>
              <a:ext uri="{FF2B5EF4-FFF2-40B4-BE49-F238E27FC236}">
                <a16:creationId xmlns:a16="http://schemas.microsoft.com/office/drawing/2014/main" id="{9373EB69-E1A5-4D25-8695-97B0D749FCD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63845" name="Rectangle 7">
            <a:extLst>
              <a:ext uri="{FF2B5EF4-FFF2-40B4-BE49-F238E27FC236}">
                <a16:creationId xmlns:a16="http://schemas.microsoft.com/office/drawing/2014/main" id="{35FCA31F-2EA3-4212-A50F-BF77CB8C5E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269F3A-9993-4AA0-8B8E-F08C936AF7C5}" type="slidenum">
              <a:rPr lang="en-AU" altLang="en-US" sz="1300">
                <a:latin typeface="Times New Roman" panose="02020603050405020304" pitchFamily="18" charset="0"/>
              </a:rPr>
              <a:pPr/>
              <a:t>78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3846" name="Rectangle 2">
            <a:extLst>
              <a:ext uri="{FF2B5EF4-FFF2-40B4-BE49-F238E27FC236}">
                <a16:creationId xmlns:a16="http://schemas.microsoft.com/office/drawing/2014/main" id="{0394B2C8-9119-478D-97EA-D73C53E8EB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7" name="Rectangle 3">
            <a:extLst>
              <a:ext uri="{FF2B5EF4-FFF2-40B4-BE49-F238E27FC236}">
                <a16:creationId xmlns:a16="http://schemas.microsoft.com/office/drawing/2014/main" id="{D5E10500-51BB-4C80-BF9E-F69274FD89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2D3CB13E-8C9B-4AF0-8BAA-639B33946FE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75C21317-A540-42A9-BB22-54045EB892A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008269-B796-449F-A254-BB5B5D6DEE30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5892" name="Rectangle 6">
            <a:extLst>
              <a:ext uri="{FF2B5EF4-FFF2-40B4-BE49-F238E27FC236}">
                <a16:creationId xmlns:a16="http://schemas.microsoft.com/office/drawing/2014/main" id="{5122D242-FEF6-4451-A95A-71B4DF93B6E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65893" name="Rectangle 7">
            <a:extLst>
              <a:ext uri="{FF2B5EF4-FFF2-40B4-BE49-F238E27FC236}">
                <a16:creationId xmlns:a16="http://schemas.microsoft.com/office/drawing/2014/main" id="{914AC88E-D77D-4412-B9D6-CC4821EC03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DB639F-FA7C-4823-AD08-FAE92EE960FA}" type="slidenum">
              <a:rPr lang="en-AU" altLang="en-US" sz="1300">
                <a:latin typeface="Times New Roman" panose="02020603050405020304" pitchFamily="18" charset="0"/>
              </a:rPr>
              <a:pPr/>
              <a:t>79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5894" name="Rectangle 2">
            <a:extLst>
              <a:ext uri="{FF2B5EF4-FFF2-40B4-BE49-F238E27FC236}">
                <a16:creationId xmlns:a16="http://schemas.microsoft.com/office/drawing/2014/main" id="{D0E78ED6-09F1-46C3-9494-11F0243EC5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5" name="Rectangle 3">
            <a:extLst>
              <a:ext uri="{FF2B5EF4-FFF2-40B4-BE49-F238E27FC236}">
                <a16:creationId xmlns:a16="http://schemas.microsoft.com/office/drawing/2014/main" id="{CD41255A-187A-4EDB-8F05-A6A0B0AE70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DBA9C69-E42B-43F4-AD49-EB05D1133C8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225907D-0C15-414F-B24B-261AD7EE525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99ABC9-849A-4417-B42F-0C6CCB65FFB1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2729E14C-78EB-4A61-80AE-FB94F508E00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0485" name="Rectangle 7">
            <a:extLst>
              <a:ext uri="{FF2B5EF4-FFF2-40B4-BE49-F238E27FC236}">
                <a16:creationId xmlns:a16="http://schemas.microsoft.com/office/drawing/2014/main" id="{EF7BBAB7-5A3D-4375-B09A-1632FD6B56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7B3E13-61E6-4536-8242-9D04C994457D}" type="slidenum">
              <a:rPr lang="en-AU" altLang="en-US" sz="1300">
                <a:latin typeface="Times New Roman" panose="02020603050405020304" pitchFamily="18" charset="0"/>
              </a:rPr>
              <a:pPr/>
              <a:t>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486" name="Rectangle 2">
            <a:extLst>
              <a:ext uri="{FF2B5EF4-FFF2-40B4-BE49-F238E27FC236}">
                <a16:creationId xmlns:a16="http://schemas.microsoft.com/office/drawing/2014/main" id="{6481BC29-5A70-48B6-87EE-D29808AD44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>
            <a:extLst>
              <a:ext uri="{FF2B5EF4-FFF2-40B4-BE49-F238E27FC236}">
                <a16:creationId xmlns:a16="http://schemas.microsoft.com/office/drawing/2014/main" id="{9373D08D-DF87-4A3E-B427-6499AD9AF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C25A3A8E-BE1E-4122-BED8-C142C1967EB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3575BED6-7D4C-4891-A4A6-4CE2E2C0C48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78F2D8-811F-4FCC-80E2-0AC5FF765801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7940" name="Rectangle 6">
            <a:extLst>
              <a:ext uri="{FF2B5EF4-FFF2-40B4-BE49-F238E27FC236}">
                <a16:creationId xmlns:a16="http://schemas.microsoft.com/office/drawing/2014/main" id="{0E23F9CE-15CE-4426-8070-44E5CF8E08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67941" name="Rectangle 7">
            <a:extLst>
              <a:ext uri="{FF2B5EF4-FFF2-40B4-BE49-F238E27FC236}">
                <a16:creationId xmlns:a16="http://schemas.microsoft.com/office/drawing/2014/main" id="{D29C49EC-3CA3-45A8-BC8C-EEFFEAC857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2A10AF-5146-42A6-AD2E-1E18E79DAC0A}" type="slidenum">
              <a:rPr lang="en-AU" altLang="en-US" sz="1300">
                <a:latin typeface="Times New Roman" panose="02020603050405020304" pitchFamily="18" charset="0"/>
              </a:rPr>
              <a:pPr/>
              <a:t>80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7942" name="Rectangle 2">
            <a:extLst>
              <a:ext uri="{FF2B5EF4-FFF2-40B4-BE49-F238E27FC236}">
                <a16:creationId xmlns:a16="http://schemas.microsoft.com/office/drawing/2014/main" id="{E449F816-F336-444F-AAA5-DDF61169C7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3" name="Rectangle 3">
            <a:extLst>
              <a:ext uri="{FF2B5EF4-FFF2-40B4-BE49-F238E27FC236}">
                <a16:creationId xmlns:a16="http://schemas.microsoft.com/office/drawing/2014/main" id="{EEEA2A4A-6C32-4B1E-BFEA-735CA16C6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B70F8B30-601E-4421-A69A-3C6989A9A3C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68F08694-062A-4F05-AF09-3E7A71575EA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D098B5-E160-4222-8A2E-B7A9F86AF150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9988" name="Rectangle 6">
            <a:extLst>
              <a:ext uri="{FF2B5EF4-FFF2-40B4-BE49-F238E27FC236}">
                <a16:creationId xmlns:a16="http://schemas.microsoft.com/office/drawing/2014/main" id="{4493D2F5-74C2-42CC-9097-7B26CF8111F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69989" name="Rectangle 7">
            <a:extLst>
              <a:ext uri="{FF2B5EF4-FFF2-40B4-BE49-F238E27FC236}">
                <a16:creationId xmlns:a16="http://schemas.microsoft.com/office/drawing/2014/main" id="{78CCCA40-DF3B-49D9-B272-243201BC0D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859B6E-6DF0-47D0-904E-59F3D7FC5AB7}" type="slidenum">
              <a:rPr lang="en-AU" altLang="en-US" sz="1300">
                <a:latin typeface="Times New Roman" panose="02020603050405020304" pitchFamily="18" charset="0"/>
              </a:rPr>
              <a:pPr/>
              <a:t>81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9990" name="Rectangle 2">
            <a:extLst>
              <a:ext uri="{FF2B5EF4-FFF2-40B4-BE49-F238E27FC236}">
                <a16:creationId xmlns:a16="http://schemas.microsoft.com/office/drawing/2014/main" id="{6EF920B4-9B1D-4366-A032-C01D529435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91" name="Rectangle 3">
            <a:extLst>
              <a:ext uri="{FF2B5EF4-FFF2-40B4-BE49-F238E27FC236}">
                <a16:creationId xmlns:a16="http://schemas.microsoft.com/office/drawing/2014/main" id="{DC5473F4-98AE-450E-BD1C-B6920D4AF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DA4C6DB3-3CA4-4E2F-9736-5925DE98DB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E85A917F-C868-4C94-9897-11D586CF75E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9A5F97-13D4-420A-BDBF-C2480B37004B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2036" name="Rectangle 6">
            <a:extLst>
              <a:ext uri="{FF2B5EF4-FFF2-40B4-BE49-F238E27FC236}">
                <a16:creationId xmlns:a16="http://schemas.microsoft.com/office/drawing/2014/main" id="{CB77025A-F0C2-462B-B20F-05A1F7969F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72037" name="Rectangle 7">
            <a:extLst>
              <a:ext uri="{FF2B5EF4-FFF2-40B4-BE49-F238E27FC236}">
                <a16:creationId xmlns:a16="http://schemas.microsoft.com/office/drawing/2014/main" id="{4E3C93AC-BA60-40B1-9560-3FD1840D16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86422A-6F2F-4C4B-91FE-3B18D9FE0BC0}" type="slidenum">
              <a:rPr lang="en-AU" altLang="en-US" sz="1300">
                <a:latin typeface="Times New Roman" panose="02020603050405020304" pitchFamily="18" charset="0"/>
              </a:rPr>
              <a:pPr/>
              <a:t>82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2038" name="Rectangle 2">
            <a:extLst>
              <a:ext uri="{FF2B5EF4-FFF2-40B4-BE49-F238E27FC236}">
                <a16:creationId xmlns:a16="http://schemas.microsoft.com/office/drawing/2014/main" id="{C8D9EC24-CCF8-43D2-A160-672651D76C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9" name="Rectangle 3">
            <a:extLst>
              <a:ext uri="{FF2B5EF4-FFF2-40B4-BE49-F238E27FC236}">
                <a16:creationId xmlns:a16="http://schemas.microsoft.com/office/drawing/2014/main" id="{A11F4274-9DA8-44CD-9B7A-E2650BA2B3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F5CC1AA3-63B8-4436-B09A-3423C70A20E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ECC87EDF-0C8E-476C-A68C-3A1FBC3A462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EF9105-B497-49A2-B07A-DC19AB31FE33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4084" name="Rectangle 6">
            <a:extLst>
              <a:ext uri="{FF2B5EF4-FFF2-40B4-BE49-F238E27FC236}">
                <a16:creationId xmlns:a16="http://schemas.microsoft.com/office/drawing/2014/main" id="{4A30AB4B-CE7D-4F20-85DE-2D19249BB4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74085" name="Rectangle 7">
            <a:extLst>
              <a:ext uri="{FF2B5EF4-FFF2-40B4-BE49-F238E27FC236}">
                <a16:creationId xmlns:a16="http://schemas.microsoft.com/office/drawing/2014/main" id="{33C04EC5-86E6-4082-8275-0B80884F27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16E338-D0C7-4FFF-9945-12603E4017A1}" type="slidenum">
              <a:rPr lang="en-AU" altLang="en-US" sz="1300">
                <a:latin typeface="Times New Roman" panose="02020603050405020304" pitchFamily="18" charset="0"/>
              </a:rPr>
              <a:pPr/>
              <a:t>83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4086" name="Rectangle 2">
            <a:extLst>
              <a:ext uri="{FF2B5EF4-FFF2-40B4-BE49-F238E27FC236}">
                <a16:creationId xmlns:a16="http://schemas.microsoft.com/office/drawing/2014/main" id="{894CD708-7401-46B8-BE8C-D081B70A4C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7" name="Rectangle 3">
            <a:extLst>
              <a:ext uri="{FF2B5EF4-FFF2-40B4-BE49-F238E27FC236}">
                <a16:creationId xmlns:a16="http://schemas.microsoft.com/office/drawing/2014/main" id="{9C17057C-5B12-4700-B799-D87A71259B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D150D498-085E-4814-B881-A5DB22E5B44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EC03AD4F-8210-4125-BD61-D543402692E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27E801-F8C9-4560-86F4-5B0A443995FF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6132" name="Rectangle 6">
            <a:extLst>
              <a:ext uri="{FF2B5EF4-FFF2-40B4-BE49-F238E27FC236}">
                <a16:creationId xmlns:a16="http://schemas.microsoft.com/office/drawing/2014/main" id="{812F1B91-DBAB-4458-A22E-509FA2535CE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76133" name="Rectangle 7">
            <a:extLst>
              <a:ext uri="{FF2B5EF4-FFF2-40B4-BE49-F238E27FC236}">
                <a16:creationId xmlns:a16="http://schemas.microsoft.com/office/drawing/2014/main" id="{0CBA2870-6904-4059-8B9A-B25ECA03DE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516C94-FE8C-4E9C-8F38-C3CDF7B383DC}" type="slidenum">
              <a:rPr lang="en-AU" altLang="en-US" sz="1300">
                <a:latin typeface="Times New Roman" panose="02020603050405020304" pitchFamily="18" charset="0"/>
              </a:rPr>
              <a:pPr/>
              <a:t>84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6134" name="Rectangle 2">
            <a:extLst>
              <a:ext uri="{FF2B5EF4-FFF2-40B4-BE49-F238E27FC236}">
                <a16:creationId xmlns:a16="http://schemas.microsoft.com/office/drawing/2014/main" id="{A6427B7B-ABF6-418C-89EC-C6CB216879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5" name="Rectangle 3">
            <a:extLst>
              <a:ext uri="{FF2B5EF4-FFF2-40B4-BE49-F238E27FC236}">
                <a16:creationId xmlns:a16="http://schemas.microsoft.com/office/drawing/2014/main" id="{FFB39644-29F1-4325-A445-CD97101170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704586E9-93AE-4541-AC57-3B3FC1B0996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688F951E-5C8A-4C55-947B-1D754C49BED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2B4AB8-8249-4E68-AC54-83200BD06E82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8180" name="Rectangle 6">
            <a:extLst>
              <a:ext uri="{FF2B5EF4-FFF2-40B4-BE49-F238E27FC236}">
                <a16:creationId xmlns:a16="http://schemas.microsoft.com/office/drawing/2014/main" id="{73230F4A-CF6A-42AB-9268-AE565814505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78181" name="Rectangle 7">
            <a:extLst>
              <a:ext uri="{FF2B5EF4-FFF2-40B4-BE49-F238E27FC236}">
                <a16:creationId xmlns:a16="http://schemas.microsoft.com/office/drawing/2014/main" id="{0306401B-7584-492F-8C58-CB5C66501A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33A0A3-31FD-44FB-999A-55C243F9B751}" type="slidenum">
              <a:rPr lang="en-AU" altLang="en-US" sz="1300">
                <a:latin typeface="Times New Roman" panose="02020603050405020304" pitchFamily="18" charset="0"/>
              </a:rPr>
              <a:pPr/>
              <a:t>85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8182" name="Rectangle 2">
            <a:extLst>
              <a:ext uri="{FF2B5EF4-FFF2-40B4-BE49-F238E27FC236}">
                <a16:creationId xmlns:a16="http://schemas.microsoft.com/office/drawing/2014/main" id="{5794F912-30E2-46F3-8BB9-1C30C3BF1E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3" name="Rectangle 3">
            <a:extLst>
              <a:ext uri="{FF2B5EF4-FFF2-40B4-BE49-F238E27FC236}">
                <a16:creationId xmlns:a16="http://schemas.microsoft.com/office/drawing/2014/main" id="{3C3F2A71-B7AE-4310-8F4C-480166286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A5B2FD83-6575-4C18-B594-C4AB6B50F5B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146845C4-827C-4E7F-BB17-98521817019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F6D578-0357-44F4-BE36-DCF8D0D459C5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0228" name="Rectangle 6">
            <a:extLst>
              <a:ext uri="{FF2B5EF4-FFF2-40B4-BE49-F238E27FC236}">
                <a16:creationId xmlns:a16="http://schemas.microsoft.com/office/drawing/2014/main" id="{7A9F3760-2E55-4C55-985E-9239186D239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0229" name="Rectangle 7">
            <a:extLst>
              <a:ext uri="{FF2B5EF4-FFF2-40B4-BE49-F238E27FC236}">
                <a16:creationId xmlns:a16="http://schemas.microsoft.com/office/drawing/2014/main" id="{F63A164C-4A93-4392-A86E-A2863D6CEA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30DC65-B169-4707-9661-2D128C6ABFF6}" type="slidenum">
              <a:rPr lang="en-AU" altLang="en-US" sz="1300">
                <a:latin typeface="Times New Roman" panose="02020603050405020304" pitchFamily="18" charset="0"/>
              </a:rPr>
              <a:pPr/>
              <a:t>86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0230" name="Rectangle 2">
            <a:extLst>
              <a:ext uri="{FF2B5EF4-FFF2-40B4-BE49-F238E27FC236}">
                <a16:creationId xmlns:a16="http://schemas.microsoft.com/office/drawing/2014/main" id="{9197075C-6F90-4138-8A7E-A143036F67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31" name="Rectangle 3">
            <a:extLst>
              <a:ext uri="{FF2B5EF4-FFF2-40B4-BE49-F238E27FC236}">
                <a16:creationId xmlns:a16="http://schemas.microsoft.com/office/drawing/2014/main" id="{3BD97B1E-3B86-4895-9CF2-7DC09348D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293C87F0-28E5-4BED-8B07-418EEE5D5A3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C26C1171-3EA6-443D-9666-3CB6159EDFF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E01DFB-32A5-47C0-9FE1-A94A76671417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2276" name="Rectangle 6">
            <a:extLst>
              <a:ext uri="{FF2B5EF4-FFF2-40B4-BE49-F238E27FC236}">
                <a16:creationId xmlns:a16="http://schemas.microsoft.com/office/drawing/2014/main" id="{18070956-2B2F-498F-9F7A-717EFD986D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2277" name="Rectangle 7">
            <a:extLst>
              <a:ext uri="{FF2B5EF4-FFF2-40B4-BE49-F238E27FC236}">
                <a16:creationId xmlns:a16="http://schemas.microsoft.com/office/drawing/2014/main" id="{B3348977-280B-4446-A189-001D6568EB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0D4F7B-782C-4E2D-B3FD-0A65422E51EB}" type="slidenum">
              <a:rPr lang="en-AU" altLang="en-US" sz="1300">
                <a:latin typeface="Times New Roman" panose="02020603050405020304" pitchFamily="18" charset="0"/>
              </a:rPr>
              <a:pPr/>
              <a:t>87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2278" name="Rectangle 2">
            <a:extLst>
              <a:ext uri="{FF2B5EF4-FFF2-40B4-BE49-F238E27FC236}">
                <a16:creationId xmlns:a16="http://schemas.microsoft.com/office/drawing/2014/main" id="{18DC6398-279C-46E4-BF85-3CF72083D9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9" name="Rectangle 3">
            <a:extLst>
              <a:ext uri="{FF2B5EF4-FFF2-40B4-BE49-F238E27FC236}">
                <a16:creationId xmlns:a16="http://schemas.microsoft.com/office/drawing/2014/main" id="{40666CC3-0BBF-49A0-9EF7-B7F8B0F9C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2C122855-E9FB-41CB-A534-78184CF0F3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EE33C09C-09C7-40FD-BF98-DCB62583A0D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4029AC-3667-451E-930D-E7BF9D9D26C8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4324" name="Rectangle 6">
            <a:extLst>
              <a:ext uri="{FF2B5EF4-FFF2-40B4-BE49-F238E27FC236}">
                <a16:creationId xmlns:a16="http://schemas.microsoft.com/office/drawing/2014/main" id="{B67E0C86-7DD1-448C-8E1A-FD748482338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4325" name="Rectangle 7">
            <a:extLst>
              <a:ext uri="{FF2B5EF4-FFF2-40B4-BE49-F238E27FC236}">
                <a16:creationId xmlns:a16="http://schemas.microsoft.com/office/drawing/2014/main" id="{DE18B5C0-81E8-4B6D-B0EE-37DA12F2B0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53C01B-0428-46C0-8BC6-33DB178B5E2B}" type="slidenum">
              <a:rPr lang="en-AU" altLang="en-US" sz="1300">
                <a:latin typeface="Times New Roman" panose="02020603050405020304" pitchFamily="18" charset="0"/>
              </a:rPr>
              <a:pPr/>
              <a:t>88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4326" name="Rectangle 2">
            <a:extLst>
              <a:ext uri="{FF2B5EF4-FFF2-40B4-BE49-F238E27FC236}">
                <a16:creationId xmlns:a16="http://schemas.microsoft.com/office/drawing/2014/main" id="{378634FC-CDF4-4F86-A7FC-0EEBF42D70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7" name="Rectangle 3">
            <a:extLst>
              <a:ext uri="{FF2B5EF4-FFF2-40B4-BE49-F238E27FC236}">
                <a16:creationId xmlns:a16="http://schemas.microsoft.com/office/drawing/2014/main" id="{41E784CA-AE20-4234-9F16-4B153DE4F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513A8E36-AD34-4086-B9F5-AF4B917DC6F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EBCFFB08-4C1A-4E85-BB4B-34CEF3F29AA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3E5E36-B95C-485A-87EE-4D47087D0B8F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6372" name="Rectangle 6">
            <a:extLst>
              <a:ext uri="{FF2B5EF4-FFF2-40B4-BE49-F238E27FC236}">
                <a16:creationId xmlns:a16="http://schemas.microsoft.com/office/drawing/2014/main" id="{B1484A3F-3AA3-46A6-A818-90A9C799369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6373" name="Rectangle 7">
            <a:extLst>
              <a:ext uri="{FF2B5EF4-FFF2-40B4-BE49-F238E27FC236}">
                <a16:creationId xmlns:a16="http://schemas.microsoft.com/office/drawing/2014/main" id="{88267B80-0F56-4EF1-8BCA-3A941BDE65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BC6DC0-86EB-400A-B1A5-4D58D1890021}" type="slidenum">
              <a:rPr lang="en-AU" altLang="en-US" sz="1300">
                <a:latin typeface="Times New Roman" panose="02020603050405020304" pitchFamily="18" charset="0"/>
              </a:rPr>
              <a:pPr/>
              <a:t>89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6374" name="Rectangle 2">
            <a:extLst>
              <a:ext uri="{FF2B5EF4-FFF2-40B4-BE49-F238E27FC236}">
                <a16:creationId xmlns:a16="http://schemas.microsoft.com/office/drawing/2014/main" id="{E0A8293F-15B7-44E2-8A99-6A267EDE94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5" name="Rectangle 3">
            <a:extLst>
              <a:ext uri="{FF2B5EF4-FFF2-40B4-BE49-F238E27FC236}">
                <a16:creationId xmlns:a16="http://schemas.microsoft.com/office/drawing/2014/main" id="{F663C2AA-C410-41C3-9DA6-5B3C36654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608D81D-8CE1-43B4-89C0-3CDC677904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F91D0AF-4A14-4ACF-8DF5-918E214570A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B5D22A-D8FC-4E71-9ED0-AEB085F7430E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532" name="Rectangle 6">
            <a:extLst>
              <a:ext uri="{FF2B5EF4-FFF2-40B4-BE49-F238E27FC236}">
                <a16:creationId xmlns:a16="http://schemas.microsoft.com/office/drawing/2014/main" id="{A904103D-CF79-4935-88BB-06E7F11E894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2533" name="Rectangle 7">
            <a:extLst>
              <a:ext uri="{FF2B5EF4-FFF2-40B4-BE49-F238E27FC236}">
                <a16:creationId xmlns:a16="http://schemas.microsoft.com/office/drawing/2014/main" id="{C8D93BEF-3F5E-4F40-9036-C11233F416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898C74-1EA5-4791-91A7-0DDAEFB7E51E}" type="slidenum">
              <a:rPr lang="en-AU" altLang="en-US" sz="1300">
                <a:latin typeface="Times New Roman" panose="02020603050405020304" pitchFamily="18" charset="0"/>
              </a:rPr>
              <a:pPr/>
              <a:t>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534" name="Rectangle 2">
            <a:extLst>
              <a:ext uri="{FF2B5EF4-FFF2-40B4-BE49-F238E27FC236}">
                <a16:creationId xmlns:a16="http://schemas.microsoft.com/office/drawing/2014/main" id="{DC3B1066-9132-43CB-B859-482FF52B5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5" name="Rectangle 3">
            <a:extLst>
              <a:ext uri="{FF2B5EF4-FFF2-40B4-BE49-F238E27FC236}">
                <a16:creationId xmlns:a16="http://schemas.microsoft.com/office/drawing/2014/main" id="{1F275037-15CD-49A9-B7A4-99F4FEF6A8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652DB55D-8FDF-49B7-AE74-F888621EAB0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ED6756D5-172A-4B6A-920E-D0BD30800E8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F11A2F-8C20-429F-9C25-6DA7BEF600AF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8420" name="Rectangle 6">
            <a:extLst>
              <a:ext uri="{FF2B5EF4-FFF2-40B4-BE49-F238E27FC236}">
                <a16:creationId xmlns:a16="http://schemas.microsoft.com/office/drawing/2014/main" id="{064B3103-AD01-4CD8-81F4-54C19E66C8A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8421" name="Rectangle 7">
            <a:extLst>
              <a:ext uri="{FF2B5EF4-FFF2-40B4-BE49-F238E27FC236}">
                <a16:creationId xmlns:a16="http://schemas.microsoft.com/office/drawing/2014/main" id="{E29A8AE2-9CD6-4D06-B8C7-A5141EAC96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044B06-A5F9-4EC0-AF35-352AD9BE8E58}" type="slidenum">
              <a:rPr lang="en-AU" altLang="en-US" sz="1300">
                <a:latin typeface="Times New Roman" panose="02020603050405020304" pitchFamily="18" charset="0"/>
              </a:rPr>
              <a:pPr/>
              <a:t>90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8422" name="Rectangle 2">
            <a:extLst>
              <a:ext uri="{FF2B5EF4-FFF2-40B4-BE49-F238E27FC236}">
                <a16:creationId xmlns:a16="http://schemas.microsoft.com/office/drawing/2014/main" id="{2DE8D030-FA47-4127-9CCB-018673E8BF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3" name="Rectangle 3">
            <a:extLst>
              <a:ext uri="{FF2B5EF4-FFF2-40B4-BE49-F238E27FC236}">
                <a16:creationId xmlns:a16="http://schemas.microsoft.com/office/drawing/2014/main" id="{4A20BA45-A043-425B-AA14-7B7BA1E72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50B57EE1-4F34-4E06-8671-5D18B779AB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8A3E069E-FA5C-4E50-AC24-B5D0AE7BF4C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481594-94A2-4B38-8DE5-A6DFE3F3AF91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0468" name="Rectangle 6">
            <a:extLst>
              <a:ext uri="{FF2B5EF4-FFF2-40B4-BE49-F238E27FC236}">
                <a16:creationId xmlns:a16="http://schemas.microsoft.com/office/drawing/2014/main" id="{AD5AD4B4-C5CC-45B1-A04C-215468DD245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90469" name="Rectangle 7">
            <a:extLst>
              <a:ext uri="{FF2B5EF4-FFF2-40B4-BE49-F238E27FC236}">
                <a16:creationId xmlns:a16="http://schemas.microsoft.com/office/drawing/2014/main" id="{59D7941A-1081-4D14-9BE3-9A177185A5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F199AA-14EF-46A5-BB61-A34CE4BBBD5E}" type="slidenum">
              <a:rPr lang="en-AU" altLang="en-US" sz="1300">
                <a:latin typeface="Times New Roman" panose="02020603050405020304" pitchFamily="18" charset="0"/>
              </a:rPr>
              <a:pPr/>
              <a:t>91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0470" name="Rectangle 2">
            <a:extLst>
              <a:ext uri="{FF2B5EF4-FFF2-40B4-BE49-F238E27FC236}">
                <a16:creationId xmlns:a16="http://schemas.microsoft.com/office/drawing/2014/main" id="{700CF75F-EC54-48FF-BB6A-5A87E720A9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71" name="Rectangle 3">
            <a:extLst>
              <a:ext uri="{FF2B5EF4-FFF2-40B4-BE49-F238E27FC236}">
                <a16:creationId xmlns:a16="http://schemas.microsoft.com/office/drawing/2014/main" id="{003598E2-C11C-48C3-8BB3-ABB670ADB1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FAFB928F-6705-4FE4-84E7-01FAF0173A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04C1DEEA-E061-4BC2-9AF2-C346D972652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9E4A3C-FE91-4EA2-84F3-3EF3A19E23C1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2516" name="Rectangle 6">
            <a:extLst>
              <a:ext uri="{FF2B5EF4-FFF2-40B4-BE49-F238E27FC236}">
                <a16:creationId xmlns:a16="http://schemas.microsoft.com/office/drawing/2014/main" id="{CDED877F-0650-453D-AF43-52A2C5A9AF4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92517" name="Rectangle 7">
            <a:extLst>
              <a:ext uri="{FF2B5EF4-FFF2-40B4-BE49-F238E27FC236}">
                <a16:creationId xmlns:a16="http://schemas.microsoft.com/office/drawing/2014/main" id="{6721F85A-8D33-42E0-A623-113CD44721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38955A-FF96-4F44-8CB8-CCD8ED8C1502}" type="slidenum">
              <a:rPr lang="en-AU" altLang="en-US" sz="1300">
                <a:latin typeface="Times New Roman" panose="02020603050405020304" pitchFamily="18" charset="0"/>
              </a:rPr>
              <a:pPr/>
              <a:t>92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2518" name="Rectangle 2">
            <a:extLst>
              <a:ext uri="{FF2B5EF4-FFF2-40B4-BE49-F238E27FC236}">
                <a16:creationId xmlns:a16="http://schemas.microsoft.com/office/drawing/2014/main" id="{0FF62EA8-7F37-4506-AFC8-EC6F1EA70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9" name="Rectangle 3">
            <a:extLst>
              <a:ext uri="{FF2B5EF4-FFF2-40B4-BE49-F238E27FC236}">
                <a16:creationId xmlns:a16="http://schemas.microsoft.com/office/drawing/2014/main" id="{07BD0227-EF38-41B6-B772-06CE6FA58A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D2CB1EEB-89A6-423D-B3E4-A24A0ADEAB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632F7245-B596-44C4-B59F-42E5A272738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96D4B9-083D-49D1-9CF4-2755B57F366F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4564" name="Rectangle 6">
            <a:extLst>
              <a:ext uri="{FF2B5EF4-FFF2-40B4-BE49-F238E27FC236}">
                <a16:creationId xmlns:a16="http://schemas.microsoft.com/office/drawing/2014/main" id="{CA3DBF86-1DF8-4F9C-8353-0DB38D29E2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94565" name="Rectangle 7">
            <a:extLst>
              <a:ext uri="{FF2B5EF4-FFF2-40B4-BE49-F238E27FC236}">
                <a16:creationId xmlns:a16="http://schemas.microsoft.com/office/drawing/2014/main" id="{A14C2AB4-6B8B-4435-9A52-5E60F9C573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193730-DC87-4B1F-B1DB-8A49EE890567}" type="slidenum">
              <a:rPr lang="en-AU" altLang="en-US" sz="1300">
                <a:latin typeface="Times New Roman" panose="02020603050405020304" pitchFamily="18" charset="0"/>
              </a:rPr>
              <a:pPr/>
              <a:t>93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4566" name="Rectangle 2">
            <a:extLst>
              <a:ext uri="{FF2B5EF4-FFF2-40B4-BE49-F238E27FC236}">
                <a16:creationId xmlns:a16="http://schemas.microsoft.com/office/drawing/2014/main" id="{1B6FECE5-1F02-443C-B7B3-23D00CE47C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7" name="Rectangle 3">
            <a:extLst>
              <a:ext uri="{FF2B5EF4-FFF2-40B4-BE49-F238E27FC236}">
                <a16:creationId xmlns:a16="http://schemas.microsoft.com/office/drawing/2014/main" id="{1A40CDFF-11E0-4CBE-9B62-B7D1386DCE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147A69A8-DCCA-44DA-BAF9-3A9F0B62DB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D2A87AE9-4A14-45C9-AFA3-3678A187EF4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53C009-7FC1-458F-B41B-C4D753220708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6612" name="Rectangle 6">
            <a:extLst>
              <a:ext uri="{FF2B5EF4-FFF2-40B4-BE49-F238E27FC236}">
                <a16:creationId xmlns:a16="http://schemas.microsoft.com/office/drawing/2014/main" id="{A54483F8-66B1-44CD-AE82-022F0AA56A0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96613" name="Rectangle 7">
            <a:extLst>
              <a:ext uri="{FF2B5EF4-FFF2-40B4-BE49-F238E27FC236}">
                <a16:creationId xmlns:a16="http://schemas.microsoft.com/office/drawing/2014/main" id="{A9A0C95A-9A5F-4BFF-AE18-5558248CDB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050AE6-9210-4BDC-A18F-33164E7E6835}" type="slidenum">
              <a:rPr lang="en-AU" altLang="en-US" sz="1300">
                <a:latin typeface="Times New Roman" panose="02020603050405020304" pitchFamily="18" charset="0"/>
              </a:rPr>
              <a:pPr/>
              <a:t>94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6614" name="Rectangle 2">
            <a:extLst>
              <a:ext uri="{FF2B5EF4-FFF2-40B4-BE49-F238E27FC236}">
                <a16:creationId xmlns:a16="http://schemas.microsoft.com/office/drawing/2014/main" id="{34E2E294-E3C3-4163-93DE-D826C7B23F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5" name="Rectangle 3">
            <a:extLst>
              <a:ext uri="{FF2B5EF4-FFF2-40B4-BE49-F238E27FC236}">
                <a16:creationId xmlns:a16="http://schemas.microsoft.com/office/drawing/2014/main" id="{9A4CE2B5-DAC3-43CB-BFA7-82749475C6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AA8352C5-1694-4A82-88E2-4A36401565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699DF18B-AE96-42DE-9900-472EED7D71F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DACBEB-86B2-48C7-A603-0373BE80FBD0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8660" name="Rectangle 6">
            <a:extLst>
              <a:ext uri="{FF2B5EF4-FFF2-40B4-BE49-F238E27FC236}">
                <a16:creationId xmlns:a16="http://schemas.microsoft.com/office/drawing/2014/main" id="{C9DC5D33-0B29-490B-B4A0-8151160CA64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98661" name="Rectangle 7">
            <a:extLst>
              <a:ext uri="{FF2B5EF4-FFF2-40B4-BE49-F238E27FC236}">
                <a16:creationId xmlns:a16="http://schemas.microsoft.com/office/drawing/2014/main" id="{0BFA0192-2B34-4ADC-B4E5-844EB20A9A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771A14-62C0-4D38-A1EB-93EEDB7987FC}" type="slidenum">
              <a:rPr lang="en-AU" altLang="en-US" sz="1300">
                <a:latin typeface="Times New Roman" panose="02020603050405020304" pitchFamily="18" charset="0"/>
              </a:rPr>
              <a:pPr/>
              <a:t>95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8662" name="Rectangle 2">
            <a:extLst>
              <a:ext uri="{FF2B5EF4-FFF2-40B4-BE49-F238E27FC236}">
                <a16:creationId xmlns:a16="http://schemas.microsoft.com/office/drawing/2014/main" id="{84B4C2FE-4F2F-403E-AE35-AF064737AA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3" name="Rectangle 3">
            <a:extLst>
              <a:ext uri="{FF2B5EF4-FFF2-40B4-BE49-F238E27FC236}">
                <a16:creationId xmlns:a16="http://schemas.microsoft.com/office/drawing/2014/main" id="{0A93022B-B611-4F6A-880B-0BF775C400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ACD832D5-CE85-4375-8325-01D6DD5383A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7E56AC9C-607D-40EE-BEDD-AF80A428B08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E91E00-2DE8-41C3-AE8C-30EB37699A06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0708" name="Rectangle 6">
            <a:extLst>
              <a:ext uri="{FF2B5EF4-FFF2-40B4-BE49-F238E27FC236}">
                <a16:creationId xmlns:a16="http://schemas.microsoft.com/office/drawing/2014/main" id="{3E826F84-E755-469C-B842-D3F5FEC1F7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00709" name="Rectangle 7">
            <a:extLst>
              <a:ext uri="{FF2B5EF4-FFF2-40B4-BE49-F238E27FC236}">
                <a16:creationId xmlns:a16="http://schemas.microsoft.com/office/drawing/2014/main" id="{D0B82652-AD8F-4724-8C44-3E1C45CAE3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01F1AF-87F1-400E-B108-126850EB8EEE}" type="slidenum">
              <a:rPr lang="en-AU" altLang="en-US" sz="1300">
                <a:latin typeface="Times New Roman" panose="02020603050405020304" pitchFamily="18" charset="0"/>
              </a:rPr>
              <a:pPr/>
              <a:t>96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0710" name="Rectangle 2">
            <a:extLst>
              <a:ext uri="{FF2B5EF4-FFF2-40B4-BE49-F238E27FC236}">
                <a16:creationId xmlns:a16="http://schemas.microsoft.com/office/drawing/2014/main" id="{8D5E789C-1F60-42D3-A782-2BB5A8A15A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11" name="Rectangle 3">
            <a:extLst>
              <a:ext uri="{FF2B5EF4-FFF2-40B4-BE49-F238E27FC236}">
                <a16:creationId xmlns:a16="http://schemas.microsoft.com/office/drawing/2014/main" id="{1576960C-C9BC-421D-8E6B-FDF848AE7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>
            <a:extLst>
              <a:ext uri="{FF2B5EF4-FFF2-40B4-BE49-F238E27FC236}">
                <a16:creationId xmlns:a16="http://schemas.microsoft.com/office/drawing/2014/main" id="{EEC2EC14-4AE4-4BDD-AF36-1E894CE624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A029DCBA-9326-4184-B09C-A6129DDA23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ADD25E-5EA8-441E-B675-9A161B88896B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2756" name="Rectangle 6">
            <a:extLst>
              <a:ext uri="{FF2B5EF4-FFF2-40B4-BE49-F238E27FC236}">
                <a16:creationId xmlns:a16="http://schemas.microsoft.com/office/drawing/2014/main" id="{8CAC9F7C-46EC-478A-AA43-8B0A9712BE1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02757" name="Rectangle 7">
            <a:extLst>
              <a:ext uri="{FF2B5EF4-FFF2-40B4-BE49-F238E27FC236}">
                <a16:creationId xmlns:a16="http://schemas.microsoft.com/office/drawing/2014/main" id="{BD2E0B69-9FEC-421B-A067-9D4D3A3BC1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0949C1-5EAD-4B06-A42A-307F69ED6294}" type="slidenum">
              <a:rPr lang="en-AU" altLang="en-US" sz="1300">
                <a:latin typeface="Times New Roman" panose="02020603050405020304" pitchFamily="18" charset="0"/>
              </a:rPr>
              <a:pPr/>
              <a:t>97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2758" name="Rectangle 2">
            <a:extLst>
              <a:ext uri="{FF2B5EF4-FFF2-40B4-BE49-F238E27FC236}">
                <a16:creationId xmlns:a16="http://schemas.microsoft.com/office/drawing/2014/main" id="{34D83718-9506-4CAF-945D-184F089A9E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9" name="Rectangle 3">
            <a:extLst>
              <a:ext uri="{FF2B5EF4-FFF2-40B4-BE49-F238E27FC236}">
                <a16:creationId xmlns:a16="http://schemas.microsoft.com/office/drawing/2014/main" id="{376951B4-0C69-44CF-B582-5F9BD3BCB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extLst>
              <a:ext uri="{FF2B5EF4-FFF2-40B4-BE49-F238E27FC236}">
                <a16:creationId xmlns:a16="http://schemas.microsoft.com/office/drawing/2014/main" id="{BB772753-9E8F-49F3-A87D-F780C34A57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488F8B2D-90D2-4906-B6DE-AEE565085EE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6968DE-E3DD-4A15-8B1F-3C26D8305F3D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4804" name="Rectangle 6">
            <a:extLst>
              <a:ext uri="{FF2B5EF4-FFF2-40B4-BE49-F238E27FC236}">
                <a16:creationId xmlns:a16="http://schemas.microsoft.com/office/drawing/2014/main" id="{7A57378A-45E6-4924-B45B-92B11FFE6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04805" name="Rectangle 7">
            <a:extLst>
              <a:ext uri="{FF2B5EF4-FFF2-40B4-BE49-F238E27FC236}">
                <a16:creationId xmlns:a16="http://schemas.microsoft.com/office/drawing/2014/main" id="{572240AE-768C-4AC9-BE89-A3D3C8AAAB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FD9F16-EACF-45D0-B9A0-23F74561FA86}" type="slidenum">
              <a:rPr lang="en-AU" altLang="en-US" sz="1300">
                <a:latin typeface="Times New Roman" panose="02020603050405020304" pitchFamily="18" charset="0"/>
              </a:rPr>
              <a:pPr/>
              <a:t>98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4806" name="Rectangle 2">
            <a:extLst>
              <a:ext uri="{FF2B5EF4-FFF2-40B4-BE49-F238E27FC236}">
                <a16:creationId xmlns:a16="http://schemas.microsoft.com/office/drawing/2014/main" id="{CC437EA3-D0A9-4231-A17F-4B12C12E14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7" name="Rectangle 3">
            <a:extLst>
              <a:ext uri="{FF2B5EF4-FFF2-40B4-BE49-F238E27FC236}">
                <a16:creationId xmlns:a16="http://schemas.microsoft.com/office/drawing/2014/main" id="{8CB32676-0E52-45E9-90BE-52D221CCD9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FBE64003-53EC-4E46-87DA-CFF7FC8C4A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3E3A9B73-0784-4C10-8EA8-847AD53C06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45E8F6-70EE-427E-8323-1BE9088F56B5}" type="datetime3">
              <a:rPr lang="en-AU" altLang="en-US" sz="1300" smtClean="0">
                <a:latin typeface="Times New Roman" panose="02020603050405020304" pitchFamily="18" charset="0"/>
              </a:rPr>
              <a:pPr/>
              <a:t>19 February, 2025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6852" name="Rectangle 6">
            <a:extLst>
              <a:ext uri="{FF2B5EF4-FFF2-40B4-BE49-F238E27FC236}">
                <a16:creationId xmlns:a16="http://schemas.microsoft.com/office/drawing/2014/main" id="{CCA5A577-5ACF-4BDF-931C-A6767548C9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06853" name="Rectangle 7">
            <a:extLst>
              <a:ext uri="{FF2B5EF4-FFF2-40B4-BE49-F238E27FC236}">
                <a16:creationId xmlns:a16="http://schemas.microsoft.com/office/drawing/2014/main" id="{9382341B-E156-4742-9AF4-0CE5B9CBFF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0E102C-4081-4701-812D-E92F930217AD}" type="slidenum">
              <a:rPr lang="en-AU" altLang="en-US" sz="1300">
                <a:latin typeface="Times New Roman" panose="02020603050405020304" pitchFamily="18" charset="0"/>
              </a:rPr>
              <a:pPr/>
              <a:t>99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6854" name="Rectangle 2">
            <a:extLst>
              <a:ext uri="{FF2B5EF4-FFF2-40B4-BE49-F238E27FC236}">
                <a16:creationId xmlns:a16="http://schemas.microsoft.com/office/drawing/2014/main" id="{BC9E8BF0-FBC4-4FD6-85D4-DC3DD708ED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5" name="Rectangle 3">
            <a:extLst>
              <a:ext uri="{FF2B5EF4-FFF2-40B4-BE49-F238E27FC236}">
                <a16:creationId xmlns:a16="http://schemas.microsoft.com/office/drawing/2014/main" id="{3ECE8767-499C-4191-B7DD-FEDC6D39D1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>
            <a:extLst>
              <a:ext uri="{FF2B5EF4-FFF2-40B4-BE49-F238E27FC236}">
                <a16:creationId xmlns:a16="http://schemas.microsoft.com/office/drawing/2014/main" id="{BF93ACFF-AAF0-4196-9A9A-615509E72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/>
          </a:p>
        </p:txBody>
      </p:sp>
      <p:sp>
        <p:nvSpPr>
          <p:cNvPr id="5" name="Rectangle 36">
            <a:extLst>
              <a:ext uri="{FF2B5EF4-FFF2-40B4-BE49-F238E27FC236}">
                <a16:creationId xmlns:a16="http://schemas.microsoft.com/office/drawing/2014/main" id="{AC411E9D-DE23-4AF2-83EF-86FBE7C80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/>
          </a:p>
        </p:txBody>
      </p:sp>
      <p:sp>
        <p:nvSpPr>
          <p:cNvPr id="6" name="Rectangle 37">
            <a:extLst>
              <a:ext uri="{FF2B5EF4-FFF2-40B4-BE49-F238E27FC236}">
                <a16:creationId xmlns:a16="http://schemas.microsoft.com/office/drawing/2014/main" id="{62891EDC-3EE7-4C21-BA73-19844BFD4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/>
          </a:p>
        </p:txBody>
      </p:sp>
      <p:sp>
        <p:nvSpPr>
          <p:cNvPr id="7" name="Rectangle 38">
            <a:extLst>
              <a:ext uri="{FF2B5EF4-FFF2-40B4-BE49-F238E27FC236}">
                <a16:creationId xmlns:a16="http://schemas.microsoft.com/office/drawing/2014/main" id="{FC081A2F-F7D8-4C41-8CA3-DDDCD2236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Rectangle 46">
            <a:extLst>
              <a:ext uri="{FF2B5EF4-FFF2-40B4-BE49-F238E27FC236}">
                <a16:creationId xmlns:a16="http://schemas.microsoft.com/office/drawing/2014/main" id="{F2B72180-810D-4AD9-9E68-4B42BD806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/>
          </a:p>
        </p:txBody>
      </p:sp>
      <p:sp>
        <p:nvSpPr>
          <p:cNvPr id="9" name="Rectangle 48">
            <a:extLst>
              <a:ext uri="{FF2B5EF4-FFF2-40B4-BE49-F238E27FC236}">
                <a16:creationId xmlns:a16="http://schemas.microsoft.com/office/drawing/2014/main" id="{4010758D-32EB-4D87-9DDB-E668A0A9E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/>
          </a:p>
        </p:txBody>
      </p:sp>
      <p:pic>
        <p:nvPicPr>
          <p:cNvPr id="10" name="Picture 14" descr="MK Logo (2).png">
            <a:extLst>
              <a:ext uri="{FF2B5EF4-FFF2-40B4-BE49-F238E27FC236}">
                <a16:creationId xmlns:a16="http://schemas.microsoft.com/office/drawing/2014/main" id="{047E6B07-2513-4D19-B976-5C631A22B9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>
            <a:extLst>
              <a:ext uri="{FF2B5EF4-FFF2-40B4-BE49-F238E27FC236}">
                <a16:creationId xmlns:a16="http://schemas.microsoft.com/office/drawing/2014/main" id="{A09D54DF-605F-4878-BBA4-FE3AA72F6A6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3D58F32-D9F5-4A7B-9CAC-B51679367F50}"/>
                </a:ext>
              </a:extLst>
            </p:cNvPr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E4284B-42D1-4442-9138-3C4BA065C85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GB" sz="2000">
                  <a:solidFill>
                    <a:schemeClr val="bg1"/>
                  </a:solidFill>
                </a:rPr>
                <a:t>The Hardware/Software Interface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7">
            <a:extLst>
              <a:ext uri="{FF2B5EF4-FFF2-40B4-BE49-F238E27FC236}">
                <a16:creationId xmlns:a16="http://schemas.microsoft.com/office/drawing/2014/main" id="{0C5A126A-AA1A-4770-8B63-4703070B304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04175" y="82550"/>
            <a:ext cx="935038" cy="935038"/>
            <a:chOff x="8004175" y="82550"/>
            <a:chExt cx="935038" cy="935038"/>
          </a:xfrm>
        </p:grpSpPr>
        <p:sp>
          <p:nvSpPr>
            <p:cNvPr id="15" name="32-Point Star 18">
              <a:extLst>
                <a:ext uri="{FF2B5EF4-FFF2-40B4-BE49-F238E27FC236}">
                  <a16:creationId xmlns:a16="http://schemas.microsoft.com/office/drawing/2014/main" id="{05E55509-DBE3-4332-B8C4-A57BC7D4FF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04175" y="82550"/>
              <a:ext cx="935038" cy="935038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A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CDC8E3-4AA5-4D2C-9A68-6C0FF839F627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016875" y="293688"/>
              <a:ext cx="912813" cy="61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A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GB" sz="1400" spc="-100" dirty="0">
                  <a:solidFill>
                    <a:schemeClr val="bg1"/>
                  </a:solidFill>
                  <a:latin typeface="Arial Black" pitchFamily="34" charset="0"/>
                </a:rPr>
                <a:t>RISC-V</a:t>
              </a:r>
            </a:p>
            <a:p>
              <a:pPr>
                <a:defRPr/>
              </a:pPr>
              <a:endParaRPr lang="en-US" sz="20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9F1CCB-A078-4959-A5CC-BE591F52CC64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112125" y="482600"/>
              <a:ext cx="731838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A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GB" sz="1400" dirty="0">
                  <a:solidFill>
                    <a:schemeClr val="bg1"/>
                  </a:solidFill>
                </a:rPr>
                <a:t>Edition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89433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BDD49C0F-475E-4603-9C54-D50B97DDD09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4 — The Processor — </a:t>
            </a:r>
            <a:fld id="{6CD46684-3E7F-466E-A124-7A011CB457F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9132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114F046-2DF2-48DE-AFA1-487FAFAD5B7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4 — The Processor — </a:t>
            </a:r>
            <a:fld id="{43AD1C74-96C1-42E4-B515-E899147C183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773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C9E0742-6A56-41B2-AC68-7365E685FC4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4 — The Processor — </a:t>
            </a:r>
            <a:fld id="{225D00B5-FCD3-49D3-A0A5-DA4AEE2F69C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6220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3125CBA-A9D5-4A71-B745-41FBFFC6E5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4 — The Processor — </a:t>
            </a:r>
            <a:fld id="{4A835113-F0A1-438B-96FA-17E982B1BCB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4539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3AEA8C32-DB4C-4BAB-A5A1-B5D2A73047E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4 — The Processor — </a:t>
            </a:r>
            <a:fld id="{F3E32721-0ABE-402B-AF8F-BECEA4C6B71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4348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9ADCB68-F850-4F94-A236-A1223E7E5AB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4 — The Processor — </a:t>
            </a:r>
            <a:fld id="{8A8DD9CB-09C6-4E8A-B22C-373C55DB6E7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2031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56892DE4-C3CE-4295-BC38-FA80E7314D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4 — The Processor — </a:t>
            </a:r>
            <a:fld id="{A24B2F95-1CFE-4859-AB45-5AAEDA173C12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6563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CD882F23-50F6-4E16-AD71-F3D570ABFC3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4 — The Processor — </a:t>
            </a:r>
            <a:fld id="{88739DE8-9815-4939-9252-911210B2077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2616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BEC8F400-1EF4-4B04-834D-EB4429354AF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4 — The Processor — </a:t>
            </a:r>
            <a:fld id="{802AB283-120B-4535-839D-FC744320A86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3268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A8114DA-9843-482B-8BAE-EF0EA93FE7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4 — The Processor — </a:t>
            </a:r>
            <a:fld id="{FB70A8FD-1F12-4D24-85F3-F5316FBCECF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552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>
            <a:extLst>
              <a:ext uri="{FF2B5EF4-FFF2-40B4-BE49-F238E27FC236}">
                <a16:creationId xmlns:a16="http://schemas.microsoft.com/office/drawing/2014/main" id="{AEE5C8A0-05C1-4DF4-9AF8-A49BA7F81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3DB18A3B-4763-4A15-8B7E-576FD23EA0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52812003-A253-4CB3-8858-824B92CF2F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>
            <a:extLst>
              <a:ext uri="{FF2B5EF4-FFF2-40B4-BE49-F238E27FC236}">
                <a16:creationId xmlns:a16="http://schemas.microsoft.com/office/drawing/2014/main" id="{100B557D-F690-41B8-BED7-5F9BC6A6CE5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AU" altLang="en-US"/>
              <a:t>Chapter 4 — The Processor — </a:t>
            </a:r>
            <a:fld id="{6EF110B6-324F-468E-AC42-FCC715A4BA0D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0" name="Rectangle 25">
            <a:extLst>
              <a:ext uri="{FF2B5EF4-FFF2-40B4-BE49-F238E27FC236}">
                <a16:creationId xmlns:a16="http://schemas.microsoft.com/office/drawing/2014/main" id="{D531BB66-DE90-455B-A7EE-116735606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/>
          </a:p>
        </p:txBody>
      </p:sp>
      <p:pic>
        <p:nvPicPr>
          <p:cNvPr id="1031" name="Picture 7" descr="MK Logo.jpg">
            <a:extLst>
              <a:ext uri="{FF2B5EF4-FFF2-40B4-BE49-F238E27FC236}">
                <a16:creationId xmlns:a16="http://schemas.microsoft.com/office/drawing/2014/main" id="{C973EB61-2887-4AFD-AE6E-4CCF023CE3B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011E8A06-FE36-45F9-8A36-5FE7A09BE81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AU" altLang="en-US">
                <a:solidFill>
                  <a:schemeClr val="tx1"/>
                </a:solidFill>
              </a:rPr>
              <a:t>Chapter 4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D40E6BE7-3C5D-429B-859D-156FAA37E0C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The Processor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>
            <a:extLst>
              <a:ext uri="{FF2B5EF4-FFF2-40B4-BE49-F238E27FC236}">
                <a16:creationId xmlns:a16="http://schemas.microsoft.com/office/drawing/2014/main" id="{4DBDA10B-606A-46B3-80BD-4B1E206C8F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2407FCC5-38D5-4A02-B0BE-43B8B472505D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AU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1E6323A-83E7-44CB-89E0-DF8FA0F46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Sequential Elements</a:t>
            </a:r>
            <a:endParaRPr lang="en-AU" altLang="en-US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DA1FC1DE-E360-455E-AA7B-43DD14395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303462"/>
          </a:xfrm>
        </p:spPr>
        <p:txBody>
          <a:bodyPr/>
          <a:lstStyle/>
          <a:p>
            <a:pPr eaLnBrk="1" hangingPunct="1"/>
            <a:r>
              <a:rPr lang="en-US" altLang="en-US"/>
              <a:t>Register with write control</a:t>
            </a:r>
          </a:p>
          <a:p>
            <a:pPr lvl="1" eaLnBrk="1" hangingPunct="1"/>
            <a:r>
              <a:rPr lang="en-US" altLang="en-US"/>
              <a:t>Only updates on clock edge when write control input is 1</a:t>
            </a:r>
          </a:p>
          <a:p>
            <a:pPr lvl="1" eaLnBrk="1" hangingPunct="1"/>
            <a:r>
              <a:rPr lang="en-US" altLang="en-US"/>
              <a:t>Used when stored value is required later</a:t>
            </a:r>
            <a:endParaRPr lang="en-AU" altLang="en-US"/>
          </a:p>
        </p:txBody>
      </p:sp>
      <p:grpSp>
        <p:nvGrpSpPr>
          <p:cNvPr id="23557" name="Group 4">
            <a:extLst>
              <a:ext uri="{FF2B5EF4-FFF2-40B4-BE49-F238E27FC236}">
                <a16:creationId xmlns:a16="http://schemas.microsoft.com/office/drawing/2014/main" id="{5C69460E-A590-476A-A36C-79DE9F4354A4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365625"/>
            <a:ext cx="2306638" cy="1223963"/>
            <a:chOff x="340" y="2750"/>
            <a:chExt cx="1453" cy="771"/>
          </a:xfrm>
        </p:grpSpPr>
        <p:sp>
          <p:nvSpPr>
            <p:cNvPr id="23594" name="Rectangle 5">
              <a:extLst>
                <a:ext uri="{FF2B5EF4-FFF2-40B4-BE49-F238E27FC236}">
                  <a16:creationId xmlns:a16="http://schemas.microsoft.com/office/drawing/2014/main" id="{8C1B9B1B-6D4F-41C4-B2D0-43B4EECC7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750"/>
              <a:ext cx="499" cy="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23595" name="Line 6">
              <a:extLst>
                <a:ext uri="{FF2B5EF4-FFF2-40B4-BE49-F238E27FC236}">
                  <a16:creationId xmlns:a16="http://schemas.microsoft.com/office/drawing/2014/main" id="{BDCF8E36-E530-495C-8924-02C47CFB5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293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6" name="Line 7">
              <a:extLst>
                <a:ext uri="{FF2B5EF4-FFF2-40B4-BE49-F238E27FC236}">
                  <a16:creationId xmlns:a16="http://schemas.microsoft.com/office/drawing/2014/main" id="{F0FDEE57-033B-4512-8D60-758E0D7F88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334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7" name="Line 8">
              <a:extLst>
                <a:ext uri="{FF2B5EF4-FFF2-40B4-BE49-F238E27FC236}">
                  <a16:creationId xmlns:a16="http://schemas.microsoft.com/office/drawing/2014/main" id="{F4DF63D7-1008-4759-B7E1-FC990FBE7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93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8" name="Text Box 9">
              <a:extLst>
                <a:ext uri="{FF2B5EF4-FFF2-40B4-BE49-F238E27FC236}">
                  <a16:creationId xmlns:a16="http://schemas.microsoft.com/office/drawing/2014/main" id="{03FEAA24-00B6-4165-B112-A8833B096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2799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endParaRPr lang="en-AU" altLang="en-US" sz="1800"/>
            </a:p>
          </p:txBody>
        </p:sp>
        <p:sp>
          <p:nvSpPr>
            <p:cNvPr id="23599" name="Text Box 10">
              <a:extLst>
                <a:ext uri="{FF2B5EF4-FFF2-40B4-BE49-F238E27FC236}">
                  <a16:creationId xmlns:a16="http://schemas.microsoft.com/office/drawing/2014/main" id="{137F4247-8353-4592-9D29-8EB9CB59E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3207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Clk</a:t>
              </a:r>
              <a:endParaRPr lang="en-AU" altLang="en-US" sz="1800"/>
            </a:p>
          </p:txBody>
        </p:sp>
        <p:sp>
          <p:nvSpPr>
            <p:cNvPr id="23600" name="Text Box 11">
              <a:extLst>
                <a:ext uri="{FF2B5EF4-FFF2-40B4-BE49-F238E27FC236}">
                  <a16:creationId xmlns:a16="http://schemas.microsoft.com/office/drawing/2014/main" id="{BBFA0E27-A357-4C9B-87D4-927A6185E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2799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Q</a:t>
              </a:r>
              <a:endParaRPr lang="en-AU" altLang="en-US" sz="1800"/>
            </a:p>
          </p:txBody>
        </p:sp>
        <p:sp>
          <p:nvSpPr>
            <p:cNvPr id="23601" name="Line 12">
              <a:extLst>
                <a:ext uri="{FF2B5EF4-FFF2-40B4-BE49-F238E27FC236}">
                  <a16:creationId xmlns:a16="http://schemas.microsoft.com/office/drawing/2014/main" id="{65FE6688-F4EA-4454-803D-822786FBB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294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2" name="Line 13">
              <a:extLst>
                <a:ext uri="{FF2B5EF4-FFF2-40B4-BE49-F238E27FC236}">
                  <a16:creationId xmlns:a16="http://schemas.microsoft.com/office/drawing/2014/main" id="{2CB7805A-1F9F-4873-897D-E99494BBCB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0" y="3340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3" name="Line 14">
              <a:extLst>
                <a:ext uri="{FF2B5EF4-FFF2-40B4-BE49-F238E27FC236}">
                  <a16:creationId xmlns:a16="http://schemas.microsoft.com/office/drawing/2014/main" id="{F03E832D-F22E-423B-A29F-8A9E2869B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154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4" name="Text Box 15">
              <a:extLst>
                <a:ext uri="{FF2B5EF4-FFF2-40B4-BE49-F238E27FC236}">
                  <a16:creationId xmlns:a16="http://schemas.microsoft.com/office/drawing/2014/main" id="{BA5CB789-4D20-41D9-B4F5-3ECC83D27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3021"/>
              <a:ext cx="4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Write</a:t>
              </a:r>
              <a:endParaRPr lang="en-AU" altLang="en-US" sz="1800"/>
            </a:p>
          </p:txBody>
        </p:sp>
      </p:grpSp>
      <p:grpSp>
        <p:nvGrpSpPr>
          <p:cNvPr id="23558" name="Group 52">
            <a:extLst>
              <a:ext uri="{FF2B5EF4-FFF2-40B4-BE49-F238E27FC236}">
                <a16:creationId xmlns:a16="http://schemas.microsoft.com/office/drawing/2014/main" id="{21727B76-C61D-4F23-9C30-4ADC42486B58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3644900"/>
            <a:ext cx="4991100" cy="2376488"/>
            <a:chOff x="2004" y="2387"/>
            <a:chExt cx="3144" cy="1497"/>
          </a:xfrm>
        </p:grpSpPr>
        <p:sp>
          <p:nvSpPr>
            <p:cNvPr id="23559" name="Line 20">
              <a:extLst>
                <a:ext uri="{FF2B5EF4-FFF2-40B4-BE49-F238E27FC236}">
                  <a16:creationId xmlns:a16="http://schemas.microsoft.com/office/drawing/2014/main" id="{16744E59-6E04-4434-BF2C-E543DBEAB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2840"/>
              <a:ext cx="8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0" name="Line 21">
              <a:extLst>
                <a:ext uri="{FF2B5EF4-FFF2-40B4-BE49-F238E27FC236}">
                  <a16:creationId xmlns:a16="http://schemas.microsoft.com/office/drawing/2014/main" id="{2AF43E40-9AC5-46CF-84A3-69F9FAE46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2840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1" name="Line 22">
              <a:extLst>
                <a:ext uri="{FF2B5EF4-FFF2-40B4-BE49-F238E27FC236}">
                  <a16:creationId xmlns:a16="http://schemas.microsoft.com/office/drawing/2014/main" id="{A7654AA4-7303-4319-8AF9-48C40232B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3022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2" name="Line 23">
              <a:extLst>
                <a:ext uri="{FF2B5EF4-FFF2-40B4-BE49-F238E27FC236}">
                  <a16:creationId xmlns:a16="http://schemas.microsoft.com/office/drawing/2014/main" id="{237C47DC-6934-4420-AAB8-338BBAA87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2840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3" name="Line 24">
              <a:extLst>
                <a:ext uri="{FF2B5EF4-FFF2-40B4-BE49-F238E27FC236}">
                  <a16:creationId xmlns:a16="http://schemas.microsoft.com/office/drawing/2014/main" id="{5145FBB0-7EEE-48A5-8324-8032DC8FFE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8" y="2840"/>
              <a:ext cx="5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4" name="Line 25">
              <a:extLst>
                <a:ext uri="{FF2B5EF4-FFF2-40B4-BE49-F238E27FC236}">
                  <a16:creationId xmlns:a16="http://schemas.microsoft.com/office/drawing/2014/main" id="{30B77782-9100-492F-8C05-D3D9046BC0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3884"/>
              <a:ext cx="2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5" name="Line 26">
              <a:extLst>
                <a:ext uri="{FF2B5EF4-FFF2-40B4-BE49-F238E27FC236}">
                  <a16:creationId xmlns:a16="http://schemas.microsoft.com/office/drawing/2014/main" id="{021282F9-F83A-403C-BCA4-FA1C71176E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03" y="2387"/>
              <a:ext cx="14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Text Box 27">
              <a:extLst>
                <a:ext uri="{FF2B5EF4-FFF2-40B4-BE49-F238E27FC236}">
                  <a16:creationId xmlns:a16="http://schemas.microsoft.com/office/drawing/2014/main" id="{FD1DE90B-C6C1-4787-89FA-591C58FD3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4" y="2844"/>
              <a:ext cx="4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Write</a:t>
              </a:r>
              <a:endParaRPr lang="en-AU" altLang="en-US" sz="1600"/>
            </a:p>
          </p:txBody>
        </p:sp>
        <p:sp>
          <p:nvSpPr>
            <p:cNvPr id="23567" name="Text Box 28">
              <a:extLst>
                <a:ext uri="{FF2B5EF4-FFF2-40B4-BE49-F238E27FC236}">
                  <a16:creationId xmlns:a16="http://schemas.microsoft.com/office/drawing/2014/main" id="{B0ABD548-F26A-422C-BF0A-6A4EB6CA6D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0" y="317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</a:t>
              </a:r>
              <a:endParaRPr lang="en-AU" altLang="en-US" sz="1600"/>
            </a:p>
          </p:txBody>
        </p:sp>
        <p:sp>
          <p:nvSpPr>
            <p:cNvPr id="23568" name="Text Box 29">
              <a:extLst>
                <a:ext uri="{FF2B5EF4-FFF2-40B4-BE49-F238E27FC236}">
                  <a16:creationId xmlns:a16="http://schemas.microsoft.com/office/drawing/2014/main" id="{9DB37D9B-F0F0-4228-9FE6-8D8A29010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0" y="3524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Q</a:t>
              </a:r>
              <a:endParaRPr lang="en-AU" altLang="en-US" sz="1600"/>
            </a:p>
          </p:txBody>
        </p:sp>
        <p:sp>
          <p:nvSpPr>
            <p:cNvPr id="23569" name="Freeform 30">
              <a:extLst>
                <a:ext uri="{FF2B5EF4-FFF2-40B4-BE49-F238E27FC236}">
                  <a16:creationId xmlns:a16="http://schemas.microsoft.com/office/drawing/2014/main" id="{09164EBB-1E84-449B-AFD7-28D29FEB7B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" y="3203"/>
              <a:ext cx="635" cy="182"/>
            </a:xfrm>
            <a:custGeom>
              <a:avLst/>
              <a:gdLst>
                <a:gd name="T0" fmla="*/ 0 w 635"/>
                <a:gd name="T1" fmla="*/ 0 h 182"/>
                <a:gd name="T2" fmla="*/ 590 w 635"/>
                <a:gd name="T3" fmla="*/ 0 h 182"/>
                <a:gd name="T4" fmla="*/ 635 w 635"/>
                <a:gd name="T5" fmla="*/ 91 h 182"/>
                <a:gd name="T6" fmla="*/ 590 w 635"/>
                <a:gd name="T7" fmla="*/ 182 h 182"/>
                <a:gd name="T8" fmla="*/ 0 w 635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5"/>
                <a:gd name="T16" fmla="*/ 0 h 182"/>
                <a:gd name="T17" fmla="*/ 635 w 635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5" h="182">
                  <a:moveTo>
                    <a:pt x="0" y="0"/>
                  </a:moveTo>
                  <a:lnTo>
                    <a:pt x="590" y="0"/>
                  </a:lnTo>
                  <a:lnTo>
                    <a:pt x="635" y="91"/>
                  </a:lnTo>
                  <a:lnTo>
                    <a:pt x="590" y="182"/>
                  </a:lnTo>
                  <a:lnTo>
                    <a:pt x="0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Freeform 31">
              <a:extLst>
                <a:ext uri="{FF2B5EF4-FFF2-40B4-BE49-F238E27FC236}">
                  <a16:creationId xmlns:a16="http://schemas.microsoft.com/office/drawing/2014/main" id="{2E0B788F-8BB6-4F0D-AE87-65B1BFEAC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" y="3203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Freeform 32">
              <a:extLst>
                <a:ext uri="{FF2B5EF4-FFF2-40B4-BE49-F238E27FC236}">
                  <a16:creationId xmlns:a16="http://schemas.microsoft.com/office/drawing/2014/main" id="{AC7ECE21-8773-4C0A-A05B-AADCB5D9B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" y="3567"/>
              <a:ext cx="272" cy="181"/>
            </a:xfrm>
            <a:custGeom>
              <a:avLst/>
              <a:gdLst>
                <a:gd name="T0" fmla="*/ 0 w 272"/>
                <a:gd name="T1" fmla="*/ 0 h 181"/>
                <a:gd name="T2" fmla="*/ 227 w 272"/>
                <a:gd name="T3" fmla="*/ 0 h 181"/>
                <a:gd name="T4" fmla="*/ 272 w 272"/>
                <a:gd name="T5" fmla="*/ 90 h 181"/>
                <a:gd name="T6" fmla="*/ 227 w 272"/>
                <a:gd name="T7" fmla="*/ 181 h 181"/>
                <a:gd name="T8" fmla="*/ 0 w 272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181"/>
                <a:gd name="T17" fmla="*/ 272 w 272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181">
                  <a:moveTo>
                    <a:pt x="0" y="0"/>
                  </a:moveTo>
                  <a:lnTo>
                    <a:pt x="227" y="0"/>
                  </a:lnTo>
                  <a:lnTo>
                    <a:pt x="272" y="90"/>
                  </a:lnTo>
                  <a:lnTo>
                    <a:pt x="227" y="181"/>
                  </a:lnTo>
                  <a:lnTo>
                    <a:pt x="0" y="181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Freeform 33">
              <a:extLst>
                <a:ext uri="{FF2B5EF4-FFF2-40B4-BE49-F238E27FC236}">
                  <a16:creationId xmlns:a16="http://schemas.microsoft.com/office/drawing/2014/main" id="{5EA1B637-32AA-4152-A5A9-8EA804169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" y="3294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Freeform 34">
              <a:extLst>
                <a:ext uri="{FF2B5EF4-FFF2-40B4-BE49-F238E27FC236}">
                  <a16:creationId xmlns:a16="http://schemas.microsoft.com/office/drawing/2014/main" id="{E6B06ABA-D2E6-4D0E-8AEC-246D15476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9" y="2840"/>
              <a:ext cx="157" cy="688"/>
            </a:xfrm>
            <a:custGeom>
              <a:avLst/>
              <a:gdLst>
                <a:gd name="T0" fmla="*/ 0 w 157"/>
                <a:gd name="T1" fmla="*/ 0 h 688"/>
                <a:gd name="T2" fmla="*/ 45 w 157"/>
                <a:gd name="T3" fmla="*/ 190 h 688"/>
                <a:gd name="T4" fmla="*/ 137 w 157"/>
                <a:gd name="T5" fmla="*/ 158 h 688"/>
                <a:gd name="T6" fmla="*/ 157 w 157"/>
                <a:gd name="T7" fmla="*/ 688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688"/>
                <a:gd name="T14" fmla="*/ 157 w 157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688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8" y="75"/>
                    <a:pt x="137" y="158"/>
                  </a:cubicBezTo>
                  <a:cubicBezTo>
                    <a:pt x="156" y="241"/>
                    <a:pt x="153" y="578"/>
                    <a:pt x="157" y="688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Freeform 35">
              <a:extLst>
                <a:ext uri="{FF2B5EF4-FFF2-40B4-BE49-F238E27FC236}">
                  <a16:creationId xmlns:a16="http://schemas.microsoft.com/office/drawing/2014/main" id="{0F5BB827-8F45-412A-88FA-82768F602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6" y="3566"/>
              <a:ext cx="136" cy="182"/>
            </a:xfrm>
            <a:custGeom>
              <a:avLst/>
              <a:gdLst>
                <a:gd name="T0" fmla="*/ 136 w 136"/>
                <a:gd name="T1" fmla="*/ 0 h 182"/>
                <a:gd name="T2" fmla="*/ 45 w 136"/>
                <a:gd name="T3" fmla="*/ 0 h 182"/>
                <a:gd name="T4" fmla="*/ 0 w 136"/>
                <a:gd name="T5" fmla="*/ 91 h 182"/>
                <a:gd name="T6" fmla="*/ 45 w 136"/>
                <a:gd name="T7" fmla="*/ 182 h 182"/>
                <a:gd name="T8" fmla="*/ 136 w 136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182"/>
                <a:gd name="T17" fmla="*/ 136 w 136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182">
                  <a:moveTo>
                    <a:pt x="136" y="0"/>
                  </a:moveTo>
                  <a:lnTo>
                    <a:pt x="45" y="0"/>
                  </a:lnTo>
                  <a:lnTo>
                    <a:pt x="0" y="91"/>
                  </a:lnTo>
                  <a:lnTo>
                    <a:pt x="45" y="182"/>
                  </a:lnTo>
                  <a:lnTo>
                    <a:pt x="136" y="182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Freeform 36">
              <a:extLst>
                <a:ext uri="{FF2B5EF4-FFF2-40B4-BE49-F238E27FC236}">
                  <a16:creationId xmlns:a16="http://schemas.microsoft.com/office/drawing/2014/main" id="{820B0260-872F-45E0-AB69-78E60EF31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" y="3203"/>
              <a:ext cx="862" cy="182"/>
            </a:xfrm>
            <a:custGeom>
              <a:avLst/>
              <a:gdLst>
                <a:gd name="T0" fmla="*/ 862 w 862"/>
                <a:gd name="T1" fmla="*/ 0 h 182"/>
                <a:gd name="T2" fmla="*/ 46 w 862"/>
                <a:gd name="T3" fmla="*/ 0 h 182"/>
                <a:gd name="T4" fmla="*/ 0 w 862"/>
                <a:gd name="T5" fmla="*/ 91 h 182"/>
                <a:gd name="T6" fmla="*/ 46 w 862"/>
                <a:gd name="T7" fmla="*/ 182 h 182"/>
                <a:gd name="T8" fmla="*/ 862 w 862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2"/>
                <a:gd name="T16" fmla="*/ 0 h 182"/>
                <a:gd name="T17" fmla="*/ 862 w 862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2" h="182">
                  <a:moveTo>
                    <a:pt x="862" y="0"/>
                  </a:moveTo>
                  <a:lnTo>
                    <a:pt x="46" y="0"/>
                  </a:lnTo>
                  <a:lnTo>
                    <a:pt x="0" y="91"/>
                  </a:lnTo>
                  <a:lnTo>
                    <a:pt x="46" y="182"/>
                  </a:lnTo>
                  <a:lnTo>
                    <a:pt x="862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Line 37">
              <a:extLst>
                <a:ext uri="{FF2B5EF4-FFF2-40B4-BE49-F238E27FC236}">
                  <a16:creationId xmlns:a16="http://schemas.microsoft.com/office/drawing/2014/main" id="{C8DFB48F-D3A9-455E-9B13-4F19028144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8" y="2478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Line 38">
              <a:extLst>
                <a:ext uri="{FF2B5EF4-FFF2-40B4-BE49-F238E27FC236}">
                  <a16:creationId xmlns:a16="http://schemas.microsoft.com/office/drawing/2014/main" id="{9AB3D224-FE43-48DC-B096-EC0132C7E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8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Line 39">
              <a:extLst>
                <a:ext uri="{FF2B5EF4-FFF2-40B4-BE49-F238E27FC236}">
                  <a16:creationId xmlns:a16="http://schemas.microsoft.com/office/drawing/2014/main" id="{68D3C995-6AD1-42CF-8FF0-5219B129D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2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Line 40">
              <a:extLst>
                <a:ext uri="{FF2B5EF4-FFF2-40B4-BE49-F238E27FC236}">
                  <a16:creationId xmlns:a16="http://schemas.microsoft.com/office/drawing/2014/main" id="{46A70C1F-F17D-45A8-B0BF-97640BF85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2" y="2659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0" name="Line 41">
              <a:extLst>
                <a:ext uri="{FF2B5EF4-FFF2-40B4-BE49-F238E27FC236}">
                  <a16:creationId xmlns:a16="http://schemas.microsoft.com/office/drawing/2014/main" id="{DB6A1A7E-8A99-4A92-80B9-50B6662B3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2659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Line 42">
              <a:extLst>
                <a:ext uri="{FF2B5EF4-FFF2-40B4-BE49-F238E27FC236}">
                  <a16:creationId xmlns:a16="http://schemas.microsoft.com/office/drawing/2014/main" id="{CBD5164B-F21A-4741-841E-B37B805BDA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478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Line 43">
              <a:extLst>
                <a:ext uri="{FF2B5EF4-FFF2-40B4-BE49-F238E27FC236}">
                  <a16:creationId xmlns:a16="http://schemas.microsoft.com/office/drawing/2014/main" id="{BF67C2FC-3474-4908-96B4-5DE9FD590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3" name="Line 44">
              <a:extLst>
                <a:ext uri="{FF2B5EF4-FFF2-40B4-BE49-F238E27FC236}">
                  <a16:creationId xmlns:a16="http://schemas.microsoft.com/office/drawing/2014/main" id="{C6B6572E-8863-4621-848E-295D61FDA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4" name="Line 45">
              <a:extLst>
                <a:ext uri="{FF2B5EF4-FFF2-40B4-BE49-F238E27FC236}">
                  <a16:creationId xmlns:a16="http://schemas.microsoft.com/office/drawing/2014/main" id="{6D967C31-2EE0-4A90-94ED-C4981FAE3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2659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46">
              <a:extLst>
                <a:ext uri="{FF2B5EF4-FFF2-40B4-BE49-F238E27FC236}">
                  <a16:creationId xmlns:a16="http://schemas.microsoft.com/office/drawing/2014/main" id="{B1332DFC-EAA9-4212-A427-8BFD8FEB7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5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Line 47">
              <a:extLst>
                <a:ext uri="{FF2B5EF4-FFF2-40B4-BE49-F238E27FC236}">
                  <a16:creationId xmlns:a16="http://schemas.microsoft.com/office/drawing/2014/main" id="{9E7796BD-27F4-4932-8F00-6570B22863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6" y="2477"/>
              <a:ext cx="22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Text Box 48">
              <a:extLst>
                <a:ext uri="{FF2B5EF4-FFF2-40B4-BE49-F238E27FC236}">
                  <a16:creationId xmlns:a16="http://schemas.microsoft.com/office/drawing/2014/main" id="{0AA42528-7036-405E-86D8-D63AA8067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0" y="2481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Clk</a:t>
              </a:r>
              <a:endParaRPr lang="en-AU" altLang="en-US" sz="1600"/>
            </a:p>
          </p:txBody>
        </p:sp>
        <p:sp>
          <p:nvSpPr>
            <p:cNvPr id="23588" name="Freeform 49">
              <a:extLst>
                <a:ext uri="{FF2B5EF4-FFF2-40B4-BE49-F238E27FC236}">
                  <a16:creationId xmlns:a16="http://schemas.microsoft.com/office/drawing/2014/main" id="{234F65B2-D750-43F2-98FB-E3633F465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" y="3566"/>
              <a:ext cx="2178" cy="182"/>
            </a:xfrm>
            <a:custGeom>
              <a:avLst/>
              <a:gdLst>
                <a:gd name="T0" fmla="*/ 0 w 2178"/>
                <a:gd name="T1" fmla="*/ 91 h 182"/>
                <a:gd name="T2" fmla="*/ 46 w 2178"/>
                <a:gd name="T3" fmla="*/ 0 h 182"/>
                <a:gd name="T4" fmla="*/ 2132 w 2178"/>
                <a:gd name="T5" fmla="*/ 0 h 182"/>
                <a:gd name="T6" fmla="*/ 2178 w 2178"/>
                <a:gd name="T7" fmla="*/ 91 h 182"/>
                <a:gd name="T8" fmla="*/ 2132 w 2178"/>
                <a:gd name="T9" fmla="*/ 182 h 182"/>
                <a:gd name="T10" fmla="*/ 46 w 2178"/>
                <a:gd name="T11" fmla="*/ 182 h 182"/>
                <a:gd name="T12" fmla="*/ 0 w 2178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78"/>
                <a:gd name="T22" fmla="*/ 0 h 182"/>
                <a:gd name="T23" fmla="*/ 2178 w 2178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78" h="182">
                  <a:moveTo>
                    <a:pt x="0" y="91"/>
                  </a:moveTo>
                  <a:lnTo>
                    <a:pt x="46" y="0"/>
                  </a:lnTo>
                  <a:lnTo>
                    <a:pt x="2132" y="0"/>
                  </a:lnTo>
                  <a:lnTo>
                    <a:pt x="2178" y="91"/>
                  </a:lnTo>
                  <a:lnTo>
                    <a:pt x="2132" y="182"/>
                  </a:lnTo>
                  <a:lnTo>
                    <a:pt x="46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Freeform 50">
              <a:extLst>
                <a:ext uri="{FF2B5EF4-FFF2-40B4-BE49-F238E27FC236}">
                  <a16:creationId xmlns:a16="http://schemas.microsoft.com/office/drawing/2014/main" id="{E0EFA7E9-3169-4881-9178-F1D065EB6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5" y="3294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Freeform 51">
              <a:extLst>
                <a:ext uri="{FF2B5EF4-FFF2-40B4-BE49-F238E27FC236}">
                  <a16:creationId xmlns:a16="http://schemas.microsoft.com/office/drawing/2014/main" id="{CBA80B24-8DB2-4421-9187-47D187006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6" y="2840"/>
              <a:ext cx="157" cy="688"/>
            </a:xfrm>
            <a:custGeom>
              <a:avLst/>
              <a:gdLst>
                <a:gd name="T0" fmla="*/ 0 w 157"/>
                <a:gd name="T1" fmla="*/ 0 h 688"/>
                <a:gd name="T2" fmla="*/ 45 w 157"/>
                <a:gd name="T3" fmla="*/ 190 h 688"/>
                <a:gd name="T4" fmla="*/ 137 w 157"/>
                <a:gd name="T5" fmla="*/ 158 h 688"/>
                <a:gd name="T6" fmla="*/ 157 w 157"/>
                <a:gd name="T7" fmla="*/ 688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688"/>
                <a:gd name="T14" fmla="*/ 157 w 157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688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8" y="75"/>
                    <a:pt x="137" y="158"/>
                  </a:cubicBezTo>
                  <a:cubicBezTo>
                    <a:pt x="156" y="241"/>
                    <a:pt x="153" y="578"/>
                    <a:pt x="157" y="688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Line 17">
              <a:extLst>
                <a:ext uri="{FF2B5EF4-FFF2-40B4-BE49-F238E27FC236}">
                  <a16:creationId xmlns:a16="http://schemas.microsoft.com/office/drawing/2014/main" id="{D3DC5ABF-7570-43CB-A1D5-8CDC4370B5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8" y="2387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Line 18">
              <a:extLst>
                <a:ext uri="{FF2B5EF4-FFF2-40B4-BE49-F238E27FC236}">
                  <a16:creationId xmlns:a16="http://schemas.microsoft.com/office/drawing/2014/main" id="{93578DEB-DA7B-4F9B-8066-E13644FC6B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387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Line 19">
              <a:extLst>
                <a:ext uri="{FF2B5EF4-FFF2-40B4-BE49-F238E27FC236}">
                  <a16:creationId xmlns:a16="http://schemas.microsoft.com/office/drawing/2014/main" id="{0FC8662E-F7DE-4249-821E-0821C864B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5" y="2387"/>
              <a:ext cx="1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Footer Placeholder 3">
            <a:extLst>
              <a:ext uri="{FF2B5EF4-FFF2-40B4-BE49-F238E27FC236}">
                <a16:creationId xmlns:a16="http://schemas.microsoft.com/office/drawing/2014/main" id="{47381AB8-D2B2-45CB-9ACC-BBCCC4DDD9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679584FE-CAEE-426E-A9DA-3C5E8C623F6F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100</a:t>
            </a:fld>
            <a:endParaRPr lang="en-AU" altLang="en-US" sz="1400"/>
          </a:p>
        </p:txBody>
      </p:sp>
      <p:sp>
        <p:nvSpPr>
          <p:cNvPr id="207875" name="Rectangle 2">
            <a:extLst>
              <a:ext uri="{FF2B5EF4-FFF2-40B4-BE49-F238E27FC236}">
                <a16:creationId xmlns:a16="http://schemas.microsoft.com/office/drawing/2014/main" id="{FD078A3D-9489-45F0-93D3-58294B9D8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Speculation</a:t>
            </a:r>
            <a:endParaRPr lang="en-AU" altLang="en-US"/>
          </a:p>
        </p:txBody>
      </p:sp>
      <p:sp>
        <p:nvSpPr>
          <p:cNvPr id="207876" name="Rectangle 3">
            <a:extLst>
              <a:ext uri="{FF2B5EF4-FFF2-40B4-BE49-F238E27FC236}">
                <a16:creationId xmlns:a16="http://schemas.microsoft.com/office/drawing/2014/main" id="{7DF1060B-B3F8-4075-82A7-B61928DD2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“Guess” what to do with an instruction</a:t>
            </a:r>
          </a:p>
          <a:p>
            <a:pPr lvl="1" eaLnBrk="1" hangingPunct="1"/>
            <a:r>
              <a:rPr lang="en-US" altLang="en-US" sz="2400"/>
              <a:t>Start operation as soon as possible</a:t>
            </a:r>
          </a:p>
          <a:p>
            <a:pPr lvl="1" eaLnBrk="1" hangingPunct="1"/>
            <a:r>
              <a:rPr lang="en-US" altLang="en-US" sz="2400"/>
              <a:t>Check whether guess was right</a:t>
            </a:r>
          </a:p>
          <a:p>
            <a:pPr lvl="2" eaLnBrk="1" hangingPunct="1"/>
            <a:r>
              <a:rPr lang="en-US" altLang="en-US" sz="2000"/>
              <a:t>If so, complete the operation</a:t>
            </a:r>
          </a:p>
          <a:p>
            <a:pPr lvl="2" eaLnBrk="1" hangingPunct="1"/>
            <a:r>
              <a:rPr lang="en-US" altLang="en-US" sz="2000"/>
              <a:t>If not, roll-back and do the right thing</a:t>
            </a:r>
          </a:p>
          <a:p>
            <a:pPr eaLnBrk="1" hangingPunct="1"/>
            <a:r>
              <a:rPr lang="en-US" altLang="en-US" sz="2800"/>
              <a:t>Common to static and dynamic multiple issue</a:t>
            </a:r>
          </a:p>
          <a:p>
            <a:pPr eaLnBrk="1" hangingPunct="1"/>
            <a:r>
              <a:rPr lang="en-US" altLang="en-US" sz="2800"/>
              <a:t>Examples</a:t>
            </a:r>
          </a:p>
          <a:p>
            <a:pPr lvl="1" eaLnBrk="1" hangingPunct="1"/>
            <a:r>
              <a:rPr lang="en-US" altLang="en-US" sz="2400"/>
              <a:t>Speculate on branch outcome</a:t>
            </a:r>
          </a:p>
          <a:p>
            <a:pPr lvl="2" eaLnBrk="1" hangingPunct="1"/>
            <a:r>
              <a:rPr lang="en-US" altLang="en-US" sz="2000"/>
              <a:t>Roll back if path taken is different</a:t>
            </a:r>
          </a:p>
          <a:p>
            <a:pPr lvl="1" eaLnBrk="1" hangingPunct="1"/>
            <a:r>
              <a:rPr lang="en-US" altLang="en-US" sz="2400"/>
              <a:t>Speculate on load</a:t>
            </a:r>
          </a:p>
          <a:p>
            <a:pPr lvl="2" eaLnBrk="1" hangingPunct="1"/>
            <a:r>
              <a:rPr lang="en-US" altLang="en-US" sz="2000"/>
              <a:t>Roll back if location is updated</a:t>
            </a:r>
            <a:endParaRPr lang="en-AU" altLang="en-US" sz="20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Footer Placeholder 3">
            <a:extLst>
              <a:ext uri="{FF2B5EF4-FFF2-40B4-BE49-F238E27FC236}">
                <a16:creationId xmlns:a16="http://schemas.microsoft.com/office/drawing/2014/main" id="{491E83F6-1FE5-4048-B466-6F392C8F71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8DE0D6ED-B0BD-42FB-8B4E-53A2C9EE14E6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101</a:t>
            </a:fld>
            <a:endParaRPr lang="en-AU" altLang="en-US" sz="1400"/>
          </a:p>
        </p:txBody>
      </p:sp>
      <p:sp>
        <p:nvSpPr>
          <p:cNvPr id="209923" name="Rectangle 2">
            <a:extLst>
              <a:ext uri="{FF2B5EF4-FFF2-40B4-BE49-F238E27FC236}">
                <a16:creationId xmlns:a16="http://schemas.microsoft.com/office/drawing/2014/main" id="{8772DD74-4023-4A02-B782-4D33493CE0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Compiler/Hardware Speculation</a:t>
            </a:r>
            <a:endParaRPr lang="en-AU" altLang="en-US" sz="4000"/>
          </a:p>
        </p:txBody>
      </p:sp>
      <p:sp>
        <p:nvSpPr>
          <p:cNvPr id="209924" name="Rectangle 3">
            <a:extLst>
              <a:ext uri="{FF2B5EF4-FFF2-40B4-BE49-F238E27FC236}">
                <a16:creationId xmlns:a16="http://schemas.microsoft.com/office/drawing/2014/main" id="{FC7B08F6-8565-42DA-8F11-F07FD0A67D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Compiler can reorder instructions</a:t>
            </a:r>
          </a:p>
          <a:p>
            <a:pPr lvl="1" eaLnBrk="1" hangingPunct="1"/>
            <a:r>
              <a:rPr lang="en-US" altLang="en-US"/>
              <a:t>e.g., move load before branch</a:t>
            </a:r>
          </a:p>
          <a:p>
            <a:pPr lvl="1" eaLnBrk="1" hangingPunct="1"/>
            <a:r>
              <a:rPr lang="en-US" altLang="en-US"/>
              <a:t>Can include “fix-up” instructions to recover from incorrect guess</a:t>
            </a:r>
          </a:p>
          <a:p>
            <a:pPr eaLnBrk="1" hangingPunct="1"/>
            <a:r>
              <a:rPr lang="en-US" altLang="en-US"/>
              <a:t>Hardware can look ahead for instructions to execute</a:t>
            </a:r>
          </a:p>
          <a:p>
            <a:pPr lvl="1" eaLnBrk="1" hangingPunct="1"/>
            <a:r>
              <a:rPr lang="en-US" altLang="en-US"/>
              <a:t>Buffer results until it determines they are actually needed</a:t>
            </a:r>
          </a:p>
          <a:p>
            <a:pPr lvl="1" eaLnBrk="1" hangingPunct="1"/>
            <a:r>
              <a:rPr lang="en-US" altLang="en-US"/>
              <a:t>Flush buffers on incorrect speculation</a:t>
            </a:r>
            <a:endParaRPr lang="en-AU" alt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Footer Placeholder 3">
            <a:extLst>
              <a:ext uri="{FF2B5EF4-FFF2-40B4-BE49-F238E27FC236}">
                <a16:creationId xmlns:a16="http://schemas.microsoft.com/office/drawing/2014/main" id="{FA67A204-B06C-4579-B4B0-354614DB8F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69E35046-CD8F-4E02-84C4-9315841877E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102</a:t>
            </a:fld>
            <a:endParaRPr lang="en-AU" altLang="en-US" sz="1400"/>
          </a:p>
        </p:txBody>
      </p:sp>
      <p:sp>
        <p:nvSpPr>
          <p:cNvPr id="211971" name="Rectangle 2">
            <a:extLst>
              <a:ext uri="{FF2B5EF4-FFF2-40B4-BE49-F238E27FC236}">
                <a16:creationId xmlns:a16="http://schemas.microsoft.com/office/drawing/2014/main" id="{DFAD7046-DB46-4345-92C1-E1B6E91EE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Speculation and Exceptions</a:t>
            </a:r>
            <a:endParaRPr lang="en-AU" altLang="en-US"/>
          </a:p>
        </p:txBody>
      </p:sp>
      <p:sp>
        <p:nvSpPr>
          <p:cNvPr id="211972" name="Rectangle 3">
            <a:extLst>
              <a:ext uri="{FF2B5EF4-FFF2-40B4-BE49-F238E27FC236}">
                <a16:creationId xmlns:a16="http://schemas.microsoft.com/office/drawing/2014/main" id="{0899E694-050E-485F-9A5C-3476FA28F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What if exception occurs on a speculatively executed instruction?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e.g., speculative load before null-pointer check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Static speculation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Can add ISA support for deferring exceptions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Dynamic speculation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Can buffer exceptions until instruction completion (which may not occur)</a:t>
            </a:r>
            <a:endParaRPr lang="en-AU" alt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Footer Placeholder 3">
            <a:extLst>
              <a:ext uri="{FF2B5EF4-FFF2-40B4-BE49-F238E27FC236}">
                <a16:creationId xmlns:a16="http://schemas.microsoft.com/office/drawing/2014/main" id="{998BF921-3285-45B9-BA54-A80F0FE008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B749B53D-AD87-44A6-BF61-B8289B6CDA69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103</a:t>
            </a:fld>
            <a:endParaRPr lang="en-AU" altLang="en-US" sz="1400"/>
          </a:p>
        </p:txBody>
      </p:sp>
      <p:sp>
        <p:nvSpPr>
          <p:cNvPr id="214019" name="Rectangle 2">
            <a:extLst>
              <a:ext uri="{FF2B5EF4-FFF2-40B4-BE49-F238E27FC236}">
                <a16:creationId xmlns:a16="http://schemas.microsoft.com/office/drawing/2014/main" id="{F582A960-61DD-4E7F-9C81-D2B74B453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Static Multiple Issue</a:t>
            </a:r>
            <a:endParaRPr lang="en-AU" altLang="en-US"/>
          </a:p>
        </p:txBody>
      </p:sp>
      <p:sp>
        <p:nvSpPr>
          <p:cNvPr id="214020" name="Rectangle 3">
            <a:extLst>
              <a:ext uri="{FF2B5EF4-FFF2-40B4-BE49-F238E27FC236}">
                <a16:creationId xmlns:a16="http://schemas.microsoft.com/office/drawing/2014/main" id="{438A8739-8970-4EAA-ABE7-D6279B9562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Compiler groups instructions into “issue packets”</a:t>
            </a:r>
          </a:p>
          <a:p>
            <a:pPr lvl="1" eaLnBrk="1" hangingPunct="1"/>
            <a:r>
              <a:rPr lang="en-US" altLang="en-US"/>
              <a:t>Group of instructions that can be issued on a single cycle</a:t>
            </a:r>
          </a:p>
          <a:p>
            <a:pPr lvl="1" eaLnBrk="1" hangingPunct="1"/>
            <a:r>
              <a:rPr lang="en-US" altLang="en-US"/>
              <a:t>Determined by pipeline resources required</a:t>
            </a:r>
          </a:p>
          <a:p>
            <a:pPr eaLnBrk="1" hangingPunct="1"/>
            <a:r>
              <a:rPr lang="en-US" altLang="en-US"/>
              <a:t>Think of an issue packet as a very long instruction</a:t>
            </a:r>
          </a:p>
          <a:p>
            <a:pPr lvl="1" eaLnBrk="1" hangingPunct="1"/>
            <a:r>
              <a:rPr lang="en-US" altLang="en-US"/>
              <a:t>Specifies multiple concurrent operations</a:t>
            </a:r>
          </a:p>
          <a:p>
            <a:pPr lvl="1" eaLnBrk="1" hangingPunct="1"/>
            <a:r>
              <a:rPr lang="en-US" altLang="en-US">
                <a:sym typeface="Symbol" panose="05050102010706020507" pitchFamily="18" charset="2"/>
              </a:rPr>
              <a:t> Very Long Instruction Word (</a:t>
            </a:r>
            <a:r>
              <a:rPr lang="en-US" altLang="en-US"/>
              <a:t>VLIW)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Footer Placeholder 3">
            <a:extLst>
              <a:ext uri="{FF2B5EF4-FFF2-40B4-BE49-F238E27FC236}">
                <a16:creationId xmlns:a16="http://schemas.microsoft.com/office/drawing/2014/main" id="{600CFC6A-297A-4C24-8273-349D35DD24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E85B80C3-E872-4DE0-A8FD-A0D0CE44CAB4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104</a:t>
            </a:fld>
            <a:endParaRPr lang="en-AU" altLang="en-US" sz="1400"/>
          </a:p>
        </p:txBody>
      </p:sp>
      <p:sp>
        <p:nvSpPr>
          <p:cNvPr id="216067" name="Rectangle 2">
            <a:extLst>
              <a:ext uri="{FF2B5EF4-FFF2-40B4-BE49-F238E27FC236}">
                <a16:creationId xmlns:a16="http://schemas.microsoft.com/office/drawing/2014/main" id="{6012B37B-E8F8-41EF-ACAC-7A9028A8A8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Scheduling Static Multiple Issue</a:t>
            </a:r>
            <a:endParaRPr lang="en-AU" altLang="en-US" sz="4000"/>
          </a:p>
        </p:txBody>
      </p:sp>
      <p:sp>
        <p:nvSpPr>
          <p:cNvPr id="216068" name="Rectangle 3">
            <a:extLst>
              <a:ext uri="{FF2B5EF4-FFF2-40B4-BE49-F238E27FC236}">
                <a16:creationId xmlns:a16="http://schemas.microsoft.com/office/drawing/2014/main" id="{74D5E0A1-8507-4E13-BE4F-6BF1516A4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Compiler must remove some/all hazards</a:t>
            </a:r>
          </a:p>
          <a:p>
            <a:pPr lvl="1" eaLnBrk="1" hangingPunct="1"/>
            <a:r>
              <a:rPr lang="en-US" altLang="en-US"/>
              <a:t>Reorder instructions into issue packets</a:t>
            </a:r>
          </a:p>
          <a:p>
            <a:pPr lvl="1" eaLnBrk="1" hangingPunct="1"/>
            <a:r>
              <a:rPr lang="en-US" altLang="en-US"/>
              <a:t>No dependencies with a packet</a:t>
            </a:r>
          </a:p>
          <a:p>
            <a:pPr lvl="1" eaLnBrk="1" hangingPunct="1"/>
            <a:r>
              <a:rPr lang="en-US" altLang="en-US"/>
              <a:t>Possibly some dependencies between packets</a:t>
            </a:r>
          </a:p>
          <a:p>
            <a:pPr lvl="2" eaLnBrk="1" hangingPunct="1"/>
            <a:r>
              <a:rPr lang="en-US" altLang="en-US"/>
              <a:t>Varies between ISAs; compiler must know!</a:t>
            </a:r>
          </a:p>
          <a:p>
            <a:pPr lvl="1" eaLnBrk="1" hangingPunct="1"/>
            <a:r>
              <a:rPr lang="en-US" altLang="en-US"/>
              <a:t>Pad with nop if necessary</a:t>
            </a:r>
            <a:endParaRPr lang="en-AU" altLang="en-US"/>
          </a:p>
          <a:p>
            <a:pPr eaLnBrk="1" hangingPunct="1"/>
            <a:endParaRPr lang="en-AU" alt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Footer Placeholder 3">
            <a:extLst>
              <a:ext uri="{FF2B5EF4-FFF2-40B4-BE49-F238E27FC236}">
                <a16:creationId xmlns:a16="http://schemas.microsoft.com/office/drawing/2014/main" id="{C27C6309-BDFA-4D92-B9E9-DA08029159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CAB85CB6-D1DA-4C80-ABB3-2E9DCE61135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105</a:t>
            </a:fld>
            <a:endParaRPr lang="en-AU" altLang="en-US" sz="1400"/>
          </a:p>
        </p:txBody>
      </p:sp>
      <p:sp>
        <p:nvSpPr>
          <p:cNvPr id="218115" name="Rectangle 2">
            <a:extLst>
              <a:ext uri="{FF2B5EF4-FFF2-40B4-BE49-F238E27FC236}">
                <a16:creationId xmlns:a16="http://schemas.microsoft.com/office/drawing/2014/main" id="{B8AFEF7E-8A10-4870-B139-AE31EFFDE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with Static Dual Issue</a:t>
            </a:r>
            <a:endParaRPr lang="en-AU" altLang="en-US"/>
          </a:p>
        </p:txBody>
      </p:sp>
      <p:sp>
        <p:nvSpPr>
          <p:cNvPr id="218116" name="Rectangle 3">
            <a:extLst>
              <a:ext uri="{FF2B5EF4-FFF2-40B4-BE49-F238E27FC236}">
                <a16:creationId xmlns:a16="http://schemas.microsoft.com/office/drawing/2014/main" id="{C5D95ECE-04CE-4224-932A-82F72038A9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765425"/>
          </a:xfrm>
        </p:spPr>
        <p:txBody>
          <a:bodyPr/>
          <a:lstStyle/>
          <a:p>
            <a:pPr eaLnBrk="1" hangingPunct="1"/>
            <a:r>
              <a:rPr lang="en-US" altLang="en-US" sz="2800"/>
              <a:t>Two-issue packets</a:t>
            </a:r>
          </a:p>
          <a:p>
            <a:pPr lvl="1" eaLnBrk="1" hangingPunct="1"/>
            <a:r>
              <a:rPr lang="en-US" altLang="en-US" sz="2400"/>
              <a:t>One ALU/branch instruction</a:t>
            </a:r>
          </a:p>
          <a:p>
            <a:pPr lvl="1" eaLnBrk="1" hangingPunct="1"/>
            <a:r>
              <a:rPr lang="en-US" altLang="en-US" sz="2400"/>
              <a:t>One load/store instruction</a:t>
            </a:r>
          </a:p>
          <a:p>
            <a:pPr lvl="1" eaLnBrk="1" hangingPunct="1"/>
            <a:r>
              <a:rPr lang="en-US" altLang="en-US" sz="2400"/>
              <a:t>64-bit aligned</a:t>
            </a:r>
          </a:p>
          <a:p>
            <a:pPr lvl="2" eaLnBrk="1" hangingPunct="1"/>
            <a:r>
              <a:rPr lang="en-US" altLang="en-US" sz="2000"/>
              <a:t>ALU/branch, then load/store</a:t>
            </a:r>
          </a:p>
          <a:p>
            <a:pPr lvl="2" eaLnBrk="1" hangingPunct="1"/>
            <a:r>
              <a:rPr lang="en-US" altLang="en-US" sz="2000"/>
              <a:t>Pad an unused instruction with nop</a:t>
            </a:r>
            <a:endParaRPr lang="en-AU" altLang="en-US" sz="2000"/>
          </a:p>
        </p:txBody>
      </p:sp>
      <p:graphicFrame>
        <p:nvGraphicFramePr>
          <p:cNvPr id="493656" name="Group 88">
            <a:extLst>
              <a:ext uri="{FF2B5EF4-FFF2-40B4-BE49-F238E27FC236}">
                <a16:creationId xmlns:a16="http://schemas.microsoft.com/office/drawing/2014/main" id="{F04C1A28-250B-4EFD-92D3-D70E682A4065}"/>
              </a:ext>
            </a:extLst>
          </p:cNvPr>
          <p:cNvGraphicFramePr>
            <a:graphicFrameLocks noGrp="1"/>
          </p:cNvGraphicFramePr>
          <p:nvPr/>
        </p:nvGraphicFramePr>
        <p:xfrm>
          <a:off x="1258888" y="4005263"/>
          <a:ext cx="7231062" cy="2133600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Instruction type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Pipeline Stages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+ 4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+ 8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+ 12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+ 16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+ 20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Footer Placeholder 2">
            <a:extLst>
              <a:ext uri="{FF2B5EF4-FFF2-40B4-BE49-F238E27FC236}">
                <a16:creationId xmlns:a16="http://schemas.microsoft.com/office/drawing/2014/main" id="{3437BD67-1969-4F62-8486-E3EB0131AF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29EA3384-F57A-4AD4-B206-FE9633412D5E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106</a:t>
            </a:fld>
            <a:endParaRPr lang="en-AU" altLang="en-US" sz="1400"/>
          </a:p>
        </p:txBody>
      </p:sp>
      <p:sp>
        <p:nvSpPr>
          <p:cNvPr id="220163" name="Rectangle 2">
            <a:extLst>
              <a:ext uri="{FF2B5EF4-FFF2-40B4-BE49-F238E27FC236}">
                <a16:creationId xmlns:a16="http://schemas.microsoft.com/office/drawing/2014/main" id="{6E5FC1D4-E6DF-43FE-900D-956F7D79C9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with Static Dual Issue</a:t>
            </a:r>
            <a:endParaRPr lang="en-AU" altLang="en-US"/>
          </a:p>
        </p:txBody>
      </p:sp>
      <p:pic>
        <p:nvPicPr>
          <p:cNvPr id="220164" name="Picture 1">
            <a:extLst>
              <a:ext uri="{FF2B5EF4-FFF2-40B4-BE49-F238E27FC236}">
                <a16:creationId xmlns:a16="http://schemas.microsoft.com/office/drawing/2014/main" id="{AF2A2151-D4F1-483A-A6BC-87866128E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196975"/>
            <a:ext cx="8224838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Footer Placeholder 3">
            <a:extLst>
              <a:ext uri="{FF2B5EF4-FFF2-40B4-BE49-F238E27FC236}">
                <a16:creationId xmlns:a16="http://schemas.microsoft.com/office/drawing/2014/main" id="{7565E8D1-489C-4391-98F8-85255BC8C0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C7C4C8A5-FE01-48F1-A2B2-EC819250BE48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107</a:t>
            </a:fld>
            <a:endParaRPr lang="en-AU" altLang="en-US" sz="1400"/>
          </a:p>
        </p:txBody>
      </p:sp>
      <p:sp>
        <p:nvSpPr>
          <p:cNvPr id="222211" name="Rectangle 2">
            <a:extLst>
              <a:ext uri="{FF2B5EF4-FFF2-40B4-BE49-F238E27FC236}">
                <a16:creationId xmlns:a16="http://schemas.microsoft.com/office/drawing/2014/main" id="{5A9D7A7F-BF1F-4F71-8913-FBD71D8B5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pPr eaLnBrk="1" hangingPunct="1"/>
            <a:r>
              <a:rPr lang="en-US" altLang="en-US" sz="4000"/>
              <a:t>Hazards in the Dual-Issue RISC-V</a:t>
            </a:r>
            <a:endParaRPr lang="en-AU" altLang="en-US" sz="4000"/>
          </a:p>
        </p:txBody>
      </p:sp>
      <p:sp>
        <p:nvSpPr>
          <p:cNvPr id="222212" name="Rectangle 3">
            <a:extLst>
              <a:ext uri="{FF2B5EF4-FFF2-40B4-BE49-F238E27FC236}">
                <a16:creationId xmlns:a16="http://schemas.microsoft.com/office/drawing/2014/main" id="{D85440FD-B696-4FF4-A7AB-811481B592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More instructions executing in parallel</a:t>
            </a:r>
          </a:p>
          <a:p>
            <a:pPr eaLnBrk="1" hangingPunct="1"/>
            <a:r>
              <a:rPr lang="en-US" altLang="en-US" sz="2800"/>
              <a:t>EX data hazard</a:t>
            </a:r>
          </a:p>
          <a:p>
            <a:pPr lvl="1" eaLnBrk="1" hangingPunct="1"/>
            <a:r>
              <a:rPr lang="en-US" altLang="en-US" sz="2400"/>
              <a:t>Forwarding avoided stalls with single-issue</a:t>
            </a:r>
          </a:p>
          <a:p>
            <a:pPr lvl="1" eaLnBrk="1" hangingPunct="1"/>
            <a:r>
              <a:rPr lang="en-US" altLang="en-US" sz="2400"/>
              <a:t>Now can’t use ALU result in load/store in same packet</a:t>
            </a:r>
          </a:p>
          <a:p>
            <a:pPr lvl="2" eaLnBrk="1" hangingPunct="1"/>
            <a:r>
              <a:rPr lang="en-US" altLang="en-US" sz="2000">
                <a:latin typeface="Lucida Console" panose="020B0609040504020204" pitchFamily="49" charset="0"/>
              </a:rPr>
              <a:t>add  </a:t>
            </a:r>
            <a:r>
              <a:rPr lang="en-US" altLang="en-US" sz="2000">
                <a:solidFill>
                  <a:schemeClr val="hlink"/>
                </a:solidFill>
                <a:latin typeface="Lucida Console" panose="020B0609040504020204" pitchFamily="49" charset="0"/>
              </a:rPr>
              <a:t>x10</a:t>
            </a:r>
            <a:r>
              <a:rPr lang="en-US" altLang="en-US" sz="2000">
                <a:latin typeface="Lucida Console" panose="020B0609040504020204" pitchFamily="49" charset="0"/>
              </a:rPr>
              <a:t>, x0, x1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ld   x2, 0(</a:t>
            </a:r>
            <a:r>
              <a:rPr lang="en-US" altLang="en-US" sz="2000">
                <a:solidFill>
                  <a:schemeClr val="hlink"/>
                </a:solidFill>
                <a:latin typeface="Lucida Console" panose="020B0609040504020204" pitchFamily="49" charset="0"/>
              </a:rPr>
              <a:t>x10</a:t>
            </a:r>
            <a:r>
              <a:rPr lang="en-US" altLang="en-US" sz="2000">
                <a:latin typeface="Lucida Console" panose="020B0609040504020204" pitchFamily="49" charset="0"/>
              </a:rPr>
              <a:t>)</a:t>
            </a:r>
          </a:p>
          <a:p>
            <a:pPr lvl="2" eaLnBrk="1" hangingPunct="1"/>
            <a:r>
              <a:rPr lang="en-US" altLang="en-US" sz="2000"/>
              <a:t>Split into two packets, effectively a stall</a:t>
            </a:r>
          </a:p>
          <a:p>
            <a:pPr eaLnBrk="1" hangingPunct="1"/>
            <a:r>
              <a:rPr lang="en-US" altLang="en-US" sz="2800"/>
              <a:t>Load-use hazard</a:t>
            </a:r>
          </a:p>
          <a:p>
            <a:pPr lvl="1" eaLnBrk="1" hangingPunct="1"/>
            <a:r>
              <a:rPr lang="en-US" altLang="en-US" sz="2400"/>
              <a:t>Still one cycle use latency, but now two instructions</a:t>
            </a:r>
          </a:p>
          <a:p>
            <a:pPr eaLnBrk="1" hangingPunct="1"/>
            <a:r>
              <a:rPr lang="en-US" altLang="en-US" sz="2800"/>
              <a:t>More aggressive scheduling required</a:t>
            </a:r>
            <a:endParaRPr lang="en-AU" altLang="en-US" sz="280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Footer Placeholder 3">
            <a:extLst>
              <a:ext uri="{FF2B5EF4-FFF2-40B4-BE49-F238E27FC236}">
                <a16:creationId xmlns:a16="http://schemas.microsoft.com/office/drawing/2014/main" id="{D5B75173-4AD9-496B-AFF0-52CCED370E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BC980240-4F8C-4F1D-A00A-CA5DC7829CEA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108</a:t>
            </a:fld>
            <a:endParaRPr lang="en-AU" altLang="en-US" sz="1400"/>
          </a:p>
        </p:txBody>
      </p:sp>
      <p:sp>
        <p:nvSpPr>
          <p:cNvPr id="224259" name="Rectangle 2">
            <a:extLst>
              <a:ext uri="{FF2B5EF4-FFF2-40B4-BE49-F238E27FC236}">
                <a16:creationId xmlns:a16="http://schemas.microsoft.com/office/drawing/2014/main" id="{7C04547F-924D-4F87-8B0A-F24CC5E44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Scheduling Example</a:t>
            </a:r>
            <a:endParaRPr lang="en-AU" altLang="en-US"/>
          </a:p>
        </p:txBody>
      </p:sp>
      <p:sp>
        <p:nvSpPr>
          <p:cNvPr id="224260" name="Rectangle 3">
            <a:extLst>
              <a:ext uri="{FF2B5EF4-FFF2-40B4-BE49-F238E27FC236}">
                <a16:creationId xmlns:a16="http://schemas.microsoft.com/office/drawing/2014/main" id="{E4EB7BD2-68B5-44D7-BA11-ACF43945E4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Schedule this for dual-issue RISC-V</a:t>
            </a:r>
            <a:endParaRPr lang="en-AU" altLang="en-US" sz="2400">
              <a:latin typeface="Lucida Console" panose="020B0609040504020204" pitchFamily="49" charset="0"/>
            </a:endParaRPr>
          </a:p>
        </p:txBody>
      </p:sp>
      <p:sp>
        <p:nvSpPr>
          <p:cNvPr id="224261" name="Rectangle 4">
            <a:extLst>
              <a:ext uri="{FF2B5EF4-FFF2-40B4-BE49-F238E27FC236}">
                <a16:creationId xmlns:a16="http://schemas.microsoft.com/office/drawing/2014/main" id="{77E56E65-3507-4ED0-8FE7-7723231C1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1752600"/>
            <a:ext cx="7570787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Loop: ld   </a:t>
            </a:r>
            <a:r>
              <a:rPr lang="en-AU" altLang="en-US" sz="2000">
                <a:solidFill>
                  <a:schemeClr val="hlink"/>
                </a:solidFill>
                <a:latin typeface="Lucida Console" panose="020B0609040504020204" pitchFamily="49" charset="0"/>
              </a:rPr>
              <a:t>x31</a:t>
            </a:r>
            <a:r>
              <a:rPr lang="en-AU" altLang="en-US" sz="2000">
                <a:latin typeface="Lucida Console" panose="020B0609040504020204" pitchFamily="49" charset="0"/>
              </a:rPr>
              <a:t>,0(x20)     // x31=array element</a:t>
            </a:r>
            <a:br>
              <a:rPr lang="en-AU" altLang="en-US" sz="2000">
                <a:latin typeface="Lucida Console" panose="020B0609040504020204" pitchFamily="49" charset="0"/>
              </a:rPr>
            </a:br>
            <a:r>
              <a:rPr lang="en-AU" altLang="en-US" sz="2000">
                <a:latin typeface="Lucida Console" panose="020B0609040504020204" pitchFamily="49" charset="0"/>
              </a:rPr>
              <a:t>      add  </a:t>
            </a:r>
            <a:r>
              <a:rPr lang="en-AU" altLang="en-US" sz="2000">
                <a:solidFill>
                  <a:srgbClr val="009900"/>
                </a:solidFill>
                <a:latin typeface="Lucida Console" panose="020B0609040504020204" pitchFamily="49" charset="0"/>
              </a:rPr>
              <a:t>x31</a:t>
            </a:r>
            <a:r>
              <a:rPr lang="en-AU" altLang="en-US" sz="2000">
                <a:latin typeface="Lucida Console" panose="020B0609040504020204" pitchFamily="49" charset="0"/>
              </a:rPr>
              <a:t>,</a:t>
            </a:r>
            <a:r>
              <a:rPr lang="en-AU" altLang="en-US" sz="2000">
                <a:solidFill>
                  <a:schemeClr val="hlink"/>
                </a:solidFill>
                <a:latin typeface="Lucida Console" panose="020B0609040504020204" pitchFamily="49" charset="0"/>
              </a:rPr>
              <a:t>x31</a:t>
            </a:r>
            <a:r>
              <a:rPr lang="en-AU" altLang="en-US" sz="2000">
                <a:latin typeface="Lucida Console" panose="020B0609040504020204" pitchFamily="49" charset="0"/>
              </a:rPr>
              <a:t>,x21    // add scalar in x21</a:t>
            </a:r>
            <a:br>
              <a:rPr lang="en-AU" altLang="en-US" sz="2000">
                <a:latin typeface="Lucida Console" panose="020B0609040504020204" pitchFamily="49" charset="0"/>
              </a:rPr>
            </a:br>
            <a:r>
              <a:rPr lang="en-AU" altLang="en-US" sz="2000">
                <a:latin typeface="Lucida Console" panose="020B0609040504020204" pitchFamily="49" charset="0"/>
              </a:rPr>
              <a:t>      sd   </a:t>
            </a:r>
            <a:r>
              <a:rPr lang="en-AU" altLang="en-US" sz="2000">
                <a:solidFill>
                  <a:srgbClr val="009900"/>
                </a:solidFill>
                <a:latin typeface="Lucida Console" panose="020B0609040504020204" pitchFamily="49" charset="0"/>
              </a:rPr>
              <a:t>x31</a:t>
            </a:r>
            <a:r>
              <a:rPr lang="en-AU" altLang="en-US" sz="2000">
                <a:latin typeface="Lucida Console" panose="020B0609040504020204" pitchFamily="49" charset="0"/>
              </a:rPr>
              <a:t>,0(x20)     // store result</a:t>
            </a:r>
            <a:br>
              <a:rPr lang="en-AU" altLang="en-US" sz="2000">
                <a:latin typeface="Lucida Console" panose="020B0609040504020204" pitchFamily="49" charset="0"/>
              </a:rPr>
            </a:br>
            <a:r>
              <a:rPr lang="en-AU" altLang="en-US" sz="2000">
                <a:latin typeface="Lucida Console" panose="020B0609040504020204" pitchFamily="49" charset="0"/>
              </a:rPr>
              <a:t>      addi </a:t>
            </a:r>
            <a:r>
              <a:rPr lang="en-AU" altLang="en-US" sz="2000">
                <a:solidFill>
                  <a:srgbClr val="A47B38"/>
                </a:solidFill>
                <a:latin typeface="Lucida Console" panose="020B0609040504020204" pitchFamily="49" charset="0"/>
              </a:rPr>
              <a:t>x20</a:t>
            </a:r>
            <a:r>
              <a:rPr lang="en-AU" altLang="en-US" sz="2000">
                <a:latin typeface="Lucida Console" panose="020B0609040504020204" pitchFamily="49" charset="0"/>
              </a:rPr>
              <a:t>,x20,-8     // decrement pointer</a:t>
            </a:r>
            <a:br>
              <a:rPr lang="en-AU" altLang="en-US" sz="2000">
                <a:latin typeface="Lucida Console" panose="020B0609040504020204" pitchFamily="49" charset="0"/>
              </a:rPr>
            </a:br>
            <a:r>
              <a:rPr lang="en-AU" altLang="en-US" sz="2000">
                <a:latin typeface="Lucida Console" panose="020B0609040504020204" pitchFamily="49" charset="0"/>
              </a:rPr>
              <a:t>      blt  x22,</a:t>
            </a:r>
            <a:r>
              <a:rPr lang="en-AU" altLang="en-US" sz="2000">
                <a:solidFill>
                  <a:srgbClr val="A47B38"/>
                </a:solidFill>
                <a:latin typeface="Lucida Console" panose="020B0609040504020204" pitchFamily="49" charset="0"/>
              </a:rPr>
              <a:t>x20</a:t>
            </a:r>
            <a:r>
              <a:rPr lang="en-AU" altLang="en-US" sz="2000">
                <a:latin typeface="Lucida Console" panose="020B0609040504020204" pitchFamily="49" charset="0"/>
              </a:rPr>
              <a:t>,Loop   // branch if x22 &lt; x20</a:t>
            </a:r>
          </a:p>
        </p:txBody>
      </p:sp>
      <p:graphicFrame>
        <p:nvGraphicFramePr>
          <p:cNvPr id="499754" name="Group 42">
            <a:extLst>
              <a:ext uri="{FF2B5EF4-FFF2-40B4-BE49-F238E27FC236}">
                <a16:creationId xmlns:a16="http://schemas.microsoft.com/office/drawing/2014/main" id="{7B8A305B-BD54-4D6E-9557-DBA1BC0E571B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3789363"/>
          <a:ext cx="7272338" cy="1676400"/>
        </p:xfrm>
        <a:graphic>
          <a:graphicData uri="http://schemas.openxmlformats.org/drawingml/2006/table">
            <a:tbl>
              <a:tblPr/>
              <a:tblGrid>
                <a:gridCol w="81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cycle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Loop: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pitchFamily="49" charset="0"/>
                        </a:rPr>
                        <a:t>nop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rgbClr val="C0C0C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AU" altLang="en-US" sz="1600" dirty="0" err="1">
                          <a:latin typeface="Lucida Console" panose="020B0609040504020204" pitchFamily="49" charset="0"/>
                        </a:rPr>
                        <a:t>ld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AU" altLang="en-US" sz="1600" dirty="0">
                          <a:solidFill>
                            <a:schemeClr val="hlink"/>
                          </a:solidFill>
                          <a:latin typeface="Lucida Console" panose="020B0609040504020204" pitchFamily="49" charset="0"/>
                        </a:rPr>
                        <a:t>x31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,0(x20) 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AU" altLang="en-US" sz="1600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AU" altLang="en-US" sz="1600" dirty="0">
                          <a:solidFill>
                            <a:srgbClr val="A47B38"/>
                          </a:solidFill>
                          <a:latin typeface="Lucida Console" panose="020B0609040504020204" pitchFamily="49" charset="0"/>
                        </a:rPr>
                        <a:t>x20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,x20,-8 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pitchFamily="49" charset="0"/>
                        </a:rPr>
                        <a:t>nop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add  </a:t>
                      </a:r>
                      <a:r>
                        <a:rPr lang="en-AU" altLang="en-US" sz="1600" dirty="0">
                          <a:solidFill>
                            <a:srgbClr val="009900"/>
                          </a:solidFill>
                          <a:latin typeface="Lucida Console" panose="020B0609040504020204" pitchFamily="49" charset="0"/>
                        </a:rPr>
                        <a:t>x31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</a:t>
                      </a:r>
                      <a:r>
                        <a:rPr lang="en-AU" altLang="en-US" sz="1600" dirty="0">
                          <a:solidFill>
                            <a:schemeClr val="hlink"/>
                          </a:solidFill>
                          <a:latin typeface="Lucida Console" panose="020B0609040504020204" pitchFamily="49" charset="0"/>
                        </a:rPr>
                        <a:t>x31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,x21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pitchFamily="49" charset="0"/>
                        </a:rPr>
                        <a:t>nop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rgbClr val="C0C0C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AU" altLang="en-US" sz="1600" dirty="0" err="1">
                          <a:latin typeface="Lucida Console" panose="020B0609040504020204" pitchFamily="49" charset="0"/>
                        </a:rPr>
                        <a:t>blt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  x22,</a:t>
                      </a:r>
                      <a:r>
                        <a:rPr lang="en-AU" altLang="en-US" sz="1600" dirty="0">
                          <a:solidFill>
                            <a:srgbClr val="A47B38"/>
                          </a:solidFill>
                          <a:latin typeface="Lucida Console" panose="020B0609040504020204" pitchFamily="49" charset="0"/>
                        </a:rPr>
                        <a:t>x20</a:t>
                      </a:r>
                      <a:r>
                        <a:rPr lang="en-AU" altLang="en-US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,Loop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sd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pitchFamily="49" charset="0"/>
                        </a:rPr>
                        <a:t>x31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(x20)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4294" name="Rectangle 37">
            <a:extLst>
              <a:ext uri="{FF2B5EF4-FFF2-40B4-BE49-F238E27FC236}">
                <a16:creationId xmlns:a16="http://schemas.microsoft.com/office/drawing/2014/main" id="{A3E9DD61-1BCB-4E86-8BD8-227CB853B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5589588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/>
              <a:t>IPC = 5/4 = 1.25 (c.f. peak IPC = 2)</a:t>
            </a:r>
            <a:endParaRPr lang="en-AU" altLang="en-US" sz="200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Footer Placeholder 3">
            <a:extLst>
              <a:ext uri="{FF2B5EF4-FFF2-40B4-BE49-F238E27FC236}">
                <a16:creationId xmlns:a16="http://schemas.microsoft.com/office/drawing/2014/main" id="{FEEFFC85-B4EE-4757-8C69-26412F7987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1547D10A-6E40-4980-BCEC-A17FC5C5B61E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109</a:t>
            </a:fld>
            <a:endParaRPr lang="en-AU" altLang="en-US" sz="1400"/>
          </a:p>
        </p:txBody>
      </p:sp>
      <p:sp>
        <p:nvSpPr>
          <p:cNvPr id="226307" name="Rectangle 2">
            <a:extLst>
              <a:ext uri="{FF2B5EF4-FFF2-40B4-BE49-F238E27FC236}">
                <a16:creationId xmlns:a16="http://schemas.microsoft.com/office/drawing/2014/main" id="{7073F902-E982-49DD-A27F-A509458F86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 Unrolling</a:t>
            </a:r>
            <a:endParaRPr lang="en-AU" altLang="en-US"/>
          </a:p>
        </p:txBody>
      </p:sp>
      <p:sp>
        <p:nvSpPr>
          <p:cNvPr id="226308" name="Rectangle 3">
            <a:extLst>
              <a:ext uri="{FF2B5EF4-FFF2-40B4-BE49-F238E27FC236}">
                <a16:creationId xmlns:a16="http://schemas.microsoft.com/office/drawing/2014/main" id="{63C36A86-A65E-45C5-8CE5-0CE6F4B30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Replicate loop body to expose more parallelism</a:t>
            </a:r>
          </a:p>
          <a:p>
            <a:pPr lvl="1" eaLnBrk="1" hangingPunct="1"/>
            <a:r>
              <a:rPr lang="en-US" altLang="en-US"/>
              <a:t>Reduces loop-control overhead</a:t>
            </a:r>
          </a:p>
          <a:p>
            <a:pPr eaLnBrk="1" hangingPunct="1"/>
            <a:r>
              <a:rPr lang="en-US" altLang="en-US"/>
              <a:t>Use different registers per replication</a:t>
            </a:r>
          </a:p>
          <a:p>
            <a:pPr lvl="1" eaLnBrk="1" hangingPunct="1"/>
            <a:r>
              <a:rPr lang="en-US" altLang="en-US"/>
              <a:t>Called “register renaming”</a:t>
            </a:r>
            <a:endParaRPr lang="en-AU" altLang="en-US"/>
          </a:p>
          <a:p>
            <a:pPr lvl="1" eaLnBrk="1" hangingPunct="1"/>
            <a:r>
              <a:rPr lang="en-US" altLang="en-US"/>
              <a:t>Avoid loop-carried “anti-dependencies”</a:t>
            </a:r>
          </a:p>
          <a:p>
            <a:pPr lvl="2" eaLnBrk="1" hangingPunct="1"/>
            <a:r>
              <a:rPr lang="en-US" altLang="en-US"/>
              <a:t>Store followed by a load of the same register</a:t>
            </a:r>
          </a:p>
          <a:p>
            <a:pPr lvl="2" eaLnBrk="1" hangingPunct="1"/>
            <a:r>
              <a:rPr lang="en-US" altLang="en-US"/>
              <a:t>Aka “name dependence”</a:t>
            </a:r>
            <a:r>
              <a:rPr lang="en-US" altLang="en-US">
                <a:cs typeface="Arial" panose="020B0604020202020204" pitchFamily="34" charset="0"/>
              </a:rPr>
              <a:t> </a:t>
            </a:r>
          </a:p>
          <a:p>
            <a:pPr lvl="3" eaLnBrk="1" hangingPunct="1"/>
            <a:r>
              <a:rPr lang="en-US" altLang="en-US"/>
              <a:t>Reuse of a register name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>
            <a:extLst>
              <a:ext uri="{FF2B5EF4-FFF2-40B4-BE49-F238E27FC236}">
                <a16:creationId xmlns:a16="http://schemas.microsoft.com/office/drawing/2014/main" id="{9CCF409B-2C4A-443F-9C57-2D7A2C4382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84E22C7B-0434-4B95-AFB0-775AD2DFE80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AU" altLang="en-US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BE244E9-9C3F-4D5B-9B82-C9928675E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Clocking Methodology</a:t>
            </a:r>
            <a:endParaRPr lang="en-AU" altLang="en-US"/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09440945-E30B-4224-884F-F1AADB7FC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841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Combinational logic transforms data during clock cycles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Between clock edges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Input from state elements, output to state 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Longest delay determines clock period</a:t>
            </a:r>
            <a:endParaRPr lang="en-AU" altLang="en-US"/>
          </a:p>
        </p:txBody>
      </p:sp>
      <p:pic>
        <p:nvPicPr>
          <p:cNvPr id="25605" name="Picture 6" descr="f04-04-P374493">
            <a:extLst>
              <a:ext uri="{FF2B5EF4-FFF2-40B4-BE49-F238E27FC236}">
                <a16:creationId xmlns:a16="http://schemas.microsoft.com/office/drawing/2014/main" id="{589C3EDE-C1EC-47C5-900B-5F544B4C4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581525"/>
            <a:ext cx="286543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7" descr="f04-03-P374493">
            <a:extLst>
              <a:ext uri="{FF2B5EF4-FFF2-40B4-BE49-F238E27FC236}">
                <a16:creationId xmlns:a16="http://schemas.microsoft.com/office/drawing/2014/main" id="{990DFA01-0152-4C04-B62C-F3A5DB1A1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437063"/>
            <a:ext cx="38512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Footer Placeholder 3">
            <a:extLst>
              <a:ext uri="{FF2B5EF4-FFF2-40B4-BE49-F238E27FC236}">
                <a16:creationId xmlns:a16="http://schemas.microsoft.com/office/drawing/2014/main" id="{C748A33C-318C-41CE-BE35-E1473C811C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62CC0854-228E-4122-9FF4-8CD4344CCA18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110</a:t>
            </a:fld>
            <a:endParaRPr lang="en-AU" altLang="en-US" sz="1400"/>
          </a:p>
        </p:txBody>
      </p:sp>
      <p:sp>
        <p:nvSpPr>
          <p:cNvPr id="228355" name="Rectangle 2">
            <a:extLst>
              <a:ext uri="{FF2B5EF4-FFF2-40B4-BE49-F238E27FC236}">
                <a16:creationId xmlns:a16="http://schemas.microsoft.com/office/drawing/2014/main" id="{B6634CFD-6675-41F5-818A-0668F8F44A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 Unrolling Example</a:t>
            </a:r>
            <a:endParaRPr lang="en-AU" altLang="en-US"/>
          </a:p>
        </p:txBody>
      </p:sp>
      <p:sp>
        <p:nvSpPr>
          <p:cNvPr id="228356" name="Rectangle 3">
            <a:extLst>
              <a:ext uri="{FF2B5EF4-FFF2-40B4-BE49-F238E27FC236}">
                <a16:creationId xmlns:a16="http://schemas.microsoft.com/office/drawing/2014/main" id="{E675C8ED-0691-478F-91D5-9AFB9F268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4889500"/>
            <a:ext cx="8270875" cy="1347788"/>
          </a:xfrm>
        </p:spPr>
        <p:txBody>
          <a:bodyPr/>
          <a:lstStyle/>
          <a:p>
            <a:pPr eaLnBrk="1" hangingPunct="1"/>
            <a:r>
              <a:rPr lang="en-US" altLang="en-US" sz="2800"/>
              <a:t>IPC = 14/8 = 1.75</a:t>
            </a:r>
          </a:p>
          <a:p>
            <a:pPr lvl="1" eaLnBrk="1" hangingPunct="1"/>
            <a:r>
              <a:rPr lang="en-US" altLang="en-US" sz="2400"/>
              <a:t>Closer to 2, but at cost of registers and code size</a:t>
            </a:r>
            <a:endParaRPr lang="en-AU" altLang="en-US" sz="2400"/>
          </a:p>
        </p:txBody>
      </p:sp>
      <p:graphicFrame>
        <p:nvGraphicFramePr>
          <p:cNvPr id="503867" name="Group 59">
            <a:extLst>
              <a:ext uri="{FF2B5EF4-FFF2-40B4-BE49-F238E27FC236}">
                <a16:creationId xmlns:a16="http://schemas.microsoft.com/office/drawing/2014/main" id="{07BC507D-2D6C-4F07-BB15-71DF3D0A7E6D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1557338"/>
          <a:ext cx="7272338" cy="3017837"/>
        </p:xfrm>
        <a:graphic>
          <a:graphicData uri="http://schemas.openxmlformats.org/drawingml/2006/table">
            <a:tbl>
              <a:tblPr/>
              <a:tblGrid>
                <a:gridCol w="81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cycle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Loop: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addi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</a:t>
                      </a:r>
                      <a:r>
                        <a:rPr kumimoji="0" lang="en-AU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+mn-ea"/>
                          <a:cs typeface="+mn-cs"/>
                        </a:rPr>
                        <a:t>x20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</a:t>
                      </a:r>
                      <a:r>
                        <a:rPr kumimoji="0" lang="en-AU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+mn-ea"/>
                          <a:cs typeface="+mn-cs"/>
                        </a:rPr>
                        <a:t>x20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,-32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ld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  <a:r>
                        <a:rPr kumimoji="0" lang="en-AU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28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0(x20)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pitchFamily="49" charset="0"/>
                        </a:rPr>
                        <a:t>nop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C0C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ld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  <a:r>
                        <a:rPr lang="en-AU" sz="1600" kern="1200" dirty="0">
                          <a:solidFill>
                            <a:srgbClr val="A47B38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x29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(x20)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add </a:t>
                      </a:r>
                      <a:r>
                        <a:rPr kumimoji="0" lang="en-AU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  <a:ea typeface="+mn-ea"/>
                          <a:cs typeface="+mn-cs"/>
                        </a:rPr>
                        <a:t>x28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</a:t>
                      </a:r>
                      <a:r>
                        <a:rPr kumimoji="0" lang="en-AU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  <a:ea typeface="+mn-ea"/>
                          <a:cs typeface="+mn-cs"/>
                        </a:rPr>
                        <a:t>x28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,x21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ld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  <a:r>
                        <a:rPr kumimoji="0" lang="en-AU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pitchFamily="49" charset="0"/>
                          <a:ea typeface="+mn-ea"/>
                          <a:cs typeface="+mn-cs"/>
                        </a:rPr>
                        <a:t>x30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itchFamily="49" charset="0"/>
                        </a:rPr>
                        <a:t>16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(x20)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add </a:t>
                      </a:r>
                      <a:r>
                        <a:rPr lang="en-AU" sz="1600" kern="1200" dirty="0">
                          <a:solidFill>
                            <a:srgbClr val="A47B38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x29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</a:t>
                      </a:r>
                      <a:r>
                        <a:rPr lang="en-AU" sz="1600" kern="1200" dirty="0">
                          <a:solidFill>
                            <a:srgbClr val="A47B38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x29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,x21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ld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Lucida Console" pitchFamily="49" charset="0"/>
                        </a:rPr>
                        <a:t>x31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(x20)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add 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pitchFamily="49" charset="0"/>
                        </a:rPr>
                        <a:t>x30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</a:t>
                      </a:r>
                      <a:r>
                        <a:rPr kumimoji="0" lang="en-AU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pitchFamily="49" charset="0"/>
                          <a:ea typeface="+mn-ea"/>
                          <a:cs typeface="+mn-cs"/>
                        </a:rPr>
                        <a:t>x30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,x21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sd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  <a:r>
                        <a:rPr kumimoji="0" lang="en-AU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  <a:ea typeface="+mn-ea"/>
                          <a:cs typeface="+mn-cs"/>
                        </a:rPr>
                        <a:t>x28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itchFamily="49" charset="0"/>
                        </a:rPr>
                        <a:t>32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(x20)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add 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Lucida Console" pitchFamily="49" charset="0"/>
                        </a:rPr>
                        <a:t>x31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</a:t>
                      </a:r>
                      <a:r>
                        <a:rPr kumimoji="0" lang="en-AU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Lucida Console" pitchFamily="49" charset="0"/>
                          <a:ea typeface="+mn-ea"/>
                          <a:cs typeface="+mn-cs"/>
                        </a:rPr>
                        <a:t>x31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,x21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sd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  <a:r>
                        <a:rPr lang="en-AU" sz="1600" kern="1200" dirty="0">
                          <a:solidFill>
                            <a:srgbClr val="A47B38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x29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(x20)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pitchFamily="49" charset="0"/>
                        </a:rPr>
                        <a:t>nop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C0C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sd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pitchFamily="49" charset="0"/>
                        </a:rPr>
                        <a:t>x30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itchFamily="49" charset="0"/>
                        </a:rPr>
                        <a:t>16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(x20)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blt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+mn-ea"/>
                          <a:cs typeface="+mn-cs"/>
                        </a:rPr>
                        <a:t>x22,x20</a:t>
                      </a:r>
                      <a:r>
                        <a:rPr kumimoji="0" lang="en-AU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+mn-ea"/>
                          <a:cs typeface="+mn-cs"/>
                        </a:rPr>
                        <a:t>,L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oop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sd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  <a:r>
                        <a:rPr kumimoji="0" lang="en-AU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Lucida Console" pitchFamily="49" charset="0"/>
                          <a:ea typeface="+mn-ea"/>
                          <a:cs typeface="+mn-cs"/>
                        </a:rPr>
                        <a:t>x31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(x20)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Footer Placeholder 3">
            <a:extLst>
              <a:ext uri="{FF2B5EF4-FFF2-40B4-BE49-F238E27FC236}">
                <a16:creationId xmlns:a16="http://schemas.microsoft.com/office/drawing/2014/main" id="{DBE6E1CC-5AE3-439D-8EDC-74799F0E65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928E594A-FF83-45AD-8256-C61DC988D7B9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111</a:t>
            </a:fld>
            <a:endParaRPr lang="en-AU" altLang="en-US" sz="1400"/>
          </a:p>
        </p:txBody>
      </p:sp>
      <p:sp>
        <p:nvSpPr>
          <p:cNvPr id="230403" name="Rectangle 2">
            <a:extLst>
              <a:ext uri="{FF2B5EF4-FFF2-40B4-BE49-F238E27FC236}">
                <a16:creationId xmlns:a16="http://schemas.microsoft.com/office/drawing/2014/main" id="{D997A860-43EF-493E-A68D-FD4AE855B7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Multiple Issue</a:t>
            </a:r>
            <a:endParaRPr lang="en-AU" altLang="en-US"/>
          </a:p>
        </p:txBody>
      </p:sp>
      <p:sp>
        <p:nvSpPr>
          <p:cNvPr id="230404" name="Rectangle 3">
            <a:extLst>
              <a:ext uri="{FF2B5EF4-FFF2-40B4-BE49-F238E27FC236}">
                <a16:creationId xmlns:a16="http://schemas.microsoft.com/office/drawing/2014/main" id="{B6E540E3-7DAE-46BE-B484-4356F213E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“Superscalar” processors</a:t>
            </a:r>
          </a:p>
          <a:p>
            <a:pPr eaLnBrk="1" hangingPunct="1"/>
            <a:r>
              <a:rPr lang="en-US" altLang="en-US"/>
              <a:t>CPU decides whether to issue 0, 1, 2, … each cycle</a:t>
            </a:r>
          </a:p>
          <a:p>
            <a:pPr lvl="1" eaLnBrk="1" hangingPunct="1"/>
            <a:r>
              <a:rPr lang="en-US" altLang="en-US"/>
              <a:t>Avoiding structural and data hazards</a:t>
            </a:r>
          </a:p>
          <a:p>
            <a:pPr eaLnBrk="1" hangingPunct="1"/>
            <a:r>
              <a:rPr lang="en-US" altLang="en-US"/>
              <a:t>Avoids the need for compiler scheduling</a:t>
            </a:r>
          </a:p>
          <a:p>
            <a:pPr lvl="1" eaLnBrk="1" hangingPunct="1"/>
            <a:r>
              <a:rPr lang="en-US" altLang="en-US"/>
              <a:t>Though it may still help</a:t>
            </a:r>
          </a:p>
          <a:p>
            <a:pPr lvl="1" eaLnBrk="1" hangingPunct="1"/>
            <a:r>
              <a:rPr lang="en-US" altLang="en-US"/>
              <a:t>Code semantics ensured by the CPU</a:t>
            </a:r>
            <a:endParaRPr lang="en-AU" alt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Footer Placeholder 3">
            <a:extLst>
              <a:ext uri="{FF2B5EF4-FFF2-40B4-BE49-F238E27FC236}">
                <a16:creationId xmlns:a16="http://schemas.microsoft.com/office/drawing/2014/main" id="{F4C948E6-BB2C-4E52-861B-472F3DF34C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1BEB79D0-83E5-4601-802A-85384D0C1F59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</a:t>
            </a:fld>
            <a:endParaRPr lang="en-AU" altLang="en-US" sz="1400"/>
          </a:p>
        </p:txBody>
      </p:sp>
      <p:sp>
        <p:nvSpPr>
          <p:cNvPr id="232451" name="Rectangle 2">
            <a:extLst>
              <a:ext uri="{FF2B5EF4-FFF2-40B4-BE49-F238E27FC236}">
                <a16:creationId xmlns:a16="http://schemas.microsoft.com/office/drawing/2014/main" id="{1B3E3836-44FB-416E-B52C-51F288BE27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Pipeline Scheduling</a:t>
            </a:r>
            <a:endParaRPr lang="en-AU" altLang="en-US"/>
          </a:p>
        </p:txBody>
      </p:sp>
      <p:sp>
        <p:nvSpPr>
          <p:cNvPr id="232452" name="Rectangle 3">
            <a:extLst>
              <a:ext uri="{FF2B5EF4-FFF2-40B4-BE49-F238E27FC236}">
                <a16:creationId xmlns:a16="http://schemas.microsoft.com/office/drawing/2014/main" id="{FA1DA5BA-9065-4BCB-9576-AD4D11DE87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Allow the CPU to execute instructions out of order to avoid stalls</a:t>
            </a:r>
          </a:p>
          <a:p>
            <a:pPr lvl="1" eaLnBrk="1" hangingPunct="1"/>
            <a:r>
              <a:rPr lang="en-US" altLang="en-US"/>
              <a:t>But commit result to registers in order</a:t>
            </a:r>
          </a:p>
          <a:p>
            <a:pPr eaLnBrk="1" hangingPunct="1"/>
            <a:r>
              <a:rPr lang="en-US" altLang="en-US"/>
              <a:t>Example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fr-FR" altLang="en-US">
                <a:latin typeface="Lucida Console" panose="020B0609040504020204" pitchFamily="49" charset="0"/>
              </a:rPr>
              <a:t>ld   </a:t>
            </a:r>
            <a:r>
              <a:rPr lang="fr-FR" altLang="en-US">
                <a:solidFill>
                  <a:schemeClr val="hlink"/>
                </a:solidFill>
                <a:latin typeface="Lucida Console" panose="020B0609040504020204" pitchFamily="49" charset="0"/>
              </a:rPr>
              <a:t>x31</a:t>
            </a:r>
            <a:r>
              <a:rPr lang="fr-FR" altLang="en-US">
                <a:latin typeface="Lucida Console" panose="020B0609040504020204" pitchFamily="49" charset="0"/>
              </a:rPr>
              <a:t>,20(x21)</a:t>
            </a:r>
            <a:br>
              <a:rPr lang="fr-FR" altLang="en-US">
                <a:latin typeface="Lucida Console" panose="020B0609040504020204" pitchFamily="49" charset="0"/>
              </a:rPr>
            </a:br>
            <a:r>
              <a:rPr lang="fr-FR" altLang="en-US">
                <a:latin typeface="Lucida Console" panose="020B0609040504020204" pitchFamily="49" charset="0"/>
              </a:rPr>
              <a:t>add  x1,</a:t>
            </a:r>
            <a:r>
              <a:rPr lang="fr-FR" altLang="en-US">
                <a:solidFill>
                  <a:schemeClr val="hlink"/>
                </a:solidFill>
                <a:latin typeface="Lucida Console" panose="020B0609040504020204" pitchFamily="49" charset="0"/>
              </a:rPr>
              <a:t>x31</a:t>
            </a:r>
            <a:r>
              <a:rPr lang="fr-FR" altLang="en-US">
                <a:latin typeface="Lucida Console" panose="020B0609040504020204" pitchFamily="49" charset="0"/>
              </a:rPr>
              <a:t>,x2</a:t>
            </a:r>
            <a:br>
              <a:rPr lang="fr-FR" altLang="en-US">
                <a:latin typeface="Lucida Console" panose="020B0609040504020204" pitchFamily="49" charset="0"/>
              </a:rPr>
            </a:br>
            <a:r>
              <a:rPr lang="fr-FR" altLang="en-US">
                <a:latin typeface="Lucida Console" panose="020B0609040504020204" pitchFamily="49" charset="0"/>
              </a:rPr>
              <a:t>sub  x23,x23,x3</a:t>
            </a:r>
            <a:br>
              <a:rPr lang="fr-FR" altLang="en-US">
                <a:latin typeface="Lucida Console" panose="020B0609040504020204" pitchFamily="49" charset="0"/>
              </a:rPr>
            </a:br>
            <a:r>
              <a:rPr lang="fr-FR" altLang="en-US">
                <a:latin typeface="Lucida Console" panose="020B0609040504020204" pitchFamily="49" charset="0"/>
              </a:rPr>
              <a:t>andi x5,x23,20</a:t>
            </a:r>
          </a:p>
          <a:p>
            <a:pPr lvl="1" eaLnBrk="1" hangingPunct="1"/>
            <a:r>
              <a:rPr lang="en-US" altLang="en-US"/>
              <a:t>Can start </a:t>
            </a:r>
            <a:r>
              <a:rPr lang="en-US" altLang="en-US">
                <a:latin typeface="Lucida Console" panose="020B0609040504020204" pitchFamily="49" charset="0"/>
              </a:rPr>
              <a:t>sub</a:t>
            </a:r>
            <a:r>
              <a:rPr lang="en-US" altLang="en-US"/>
              <a:t> while </a:t>
            </a:r>
            <a:r>
              <a:rPr lang="en-US" altLang="en-US">
                <a:latin typeface="Lucida Console" panose="020B0609040504020204" pitchFamily="49" charset="0"/>
              </a:rPr>
              <a:t>add </a:t>
            </a:r>
            <a:r>
              <a:rPr lang="en-US" altLang="en-US"/>
              <a:t>is waiting for ld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Footer Placeholder 2">
            <a:extLst>
              <a:ext uri="{FF2B5EF4-FFF2-40B4-BE49-F238E27FC236}">
                <a16:creationId xmlns:a16="http://schemas.microsoft.com/office/drawing/2014/main" id="{66C560D4-85BB-4AFB-813F-732E350A49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63488617-CB53-44CB-BBDB-C5998C0F68D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113</a:t>
            </a:fld>
            <a:endParaRPr lang="en-AU" altLang="en-US" sz="1400"/>
          </a:p>
        </p:txBody>
      </p:sp>
      <p:sp>
        <p:nvSpPr>
          <p:cNvPr id="234499" name="Freeform 9">
            <a:extLst>
              <a:ext uri="{FF2B5EF4-FFF2-40B4-BE49-F238E27FC236}">
                <a16:creationId xmlns:a16="http://schemas.microsoft.com/office/drawing/2014/main" id="{3D27C05C-D5CC-4752-828E-A5A964C7FEB2}"/>
              </a:ext>
            </a:extLst>
          </p:cNvPr>
          <p:cNvSpPr>
            <a:spLocks/>
          </p:cNvSpPr>
          <p:nvPr/>
        </p:nvSpPr>
        <p:spPr bwMode="auto">
          <a:xfrm>
            <a:off x="5295900" y="3194050"/>
            <a:ext cx="1065213" cy="1362075"/>
          </a:xfrm>
          <a:custGeom>
            <a:avLst/>
            <a:gdLst>
              <a:gd name="T0" fmla="*/ 0 w 671"/>
              <a:gd name="T1" fmla="*/ 2147483646 h 858"/>
              <a:gd name="T2" fmla="*/ 2147483646 w 671"/>
              <a:gd name="T3" fmla="*/ 2147483646 h 858"/>
              <a:gd name="T4" fmla="*/ 2147483646 w 671"/>
              <a:gd name="T5" fmla="*/ 2147483646 h 858"/>
              <a:gd name="T6" fmla="*/ 2147483646 w 671"/>
              <a:gd name="T7" fmla="*/ 0 h 858"/>
              <a:gd name="T8" fmla="*/ 0 60000 65536"/>
              <a:gd name="T9" fmla="*/ 0 60000 65536"/>
              <a:gd name="T10" fmla="*/ 0 60000 65536"/>
              <a:gd name="T11" fmla="*/ 0 60000 65536"/>
              <a:gd name="T12" fmla="*/ 0 w 671"/>
              <a:gd name="T13" fmla="*/ 0 h 858"/>
              <a:gd name="T14" fmla="*/ 671 w 671"/>
              <a:gd name="T15" fmla="*/ 858 h 8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1" h="858">
                <a:moveTo>
                  <a:pt x="0" y="858"/>
                </a:moveTo>
                <a:cubicBezTo>
                  <a:pt x="95" y="838"/>
                  <a:pt x="469" y="850"/>
                  <a:pt x="570" y="738"/>
                </a:cubicBezTo>
                <a:cubicBezTo>
                  <a:pt x="671" y="626"/>
                  <a:pt x="652" y="309"/>
                  <a:pt x="606" y="186"/>
                </a:cubicBezTo>
                <a:cubicBezTo>
                  <a:pt x="560" y="63"/>
                  <a:pt x="359" y="39"/>
                  <a:pt x="294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500" name="Freeform 13">
            <a:extLst>
              <a:ext uri="{FF2B5EF4-FFF2-40B4-BE49-F238E27FC236}">
                <a16:creationId xmlns:a16="http://schemas.microsoft.com/office/drawing/2014/main" id="{93AE76DE-6AE0-490F-B3A8-5DEB237F0ADB}"/>
              </a:ext>
            </a:extLst>
          </p:cNvPr>
          <p:cNvSpPr>
            <a:spLocks/>
          </p:cNvSpPr>
          <p:nvPr/>
        </p:nvSpPr>
        <p:spPr bwMode="auto">
          <a:xfrm>
            <a:off x="4257675" y="3041650"/>
            <a:ext cx="2459038" cy="2152650"/>
          </a:xfrm>
          <a:custGeom>
            <a:avLst/>
            <a:gdLst>
              <a:gd name="T0" fmla="*/ 0 w 1549"/>
              <a:gd name="T1" fmla="*/ 2147483646 h 1356"/>
              <a:gd name="T2" fmla="*/ 2147483646 w 1549"/>
              <a:gd name="T3" fmla="*/ 2147483646 h 1356"/>
              <a:gd name="T4" fmla="*/ 2147483646 w 1549"/>
              <a:gd name="T5" fmla="*/ 2147483646 h 1356"/>
              <a:gd name="T6" fmla="*/ 2147483646 w 1549"/>
              <a:gd name="T7" fmla="*/ 0 h 1356"/>
              <a:gd name="T8" fmla="*/ 0 60000 65536"/>
              <a:gd name="T9" fmla="*/ 0 60000 65536"/>
              <a:gd name="T10" fmla="*/ 0 60000 65536"/>
              <a:gd name="T11" fmla="*/ 0 60000 65536"/>
              <a:gd name="T12" fmla="*/ 0 w 1549"/>
              <a:gd name="T13" fmla="*/ 0 h 1356"/>
              <a:gd name="T14" fmla="*/ 1549 w 1549"/>
              <a:gd name="T15" fmla="*/ 1356 h 13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9" h="1356">
                <a:moveTo>
                  <a:pt x="0" y="1356"/>
                </a:moveTo>
                <a:cubicBezTo>
                  <a:pt x="219" y="1298"/>
                  <a:pt x="1079" y="1198"/>
                  <a:pt x="1314" y="1008"/>
                </a:cubicBezTo>
                <a:cubicBezTo>
                  <a:pt x="1549" y="818"/>
                  <a:pt x="1466" y="384"/>
                  <a:pt x="1410" y="216"/>
                </a:cubicBezTo>
                <a:cubicBezTo>
                  <a:pt x="1354" y="48"/>
                  <a:pt x="1068" y="45"/>
                  <a:pt x="978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501" name="Rectangle 14">
            <a:extLst>
              <a:ext uri="{FF2B5EF4-FFF2-40B4-BE49-F238E27FC236}">
                <a16:creationId xmlns:a16="http://schemas.microsoft.com/office/drawing/2014/main" id="{ADFC17C6-CBED-4CCA-ABD6-B857DA3A2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3717925"/>
            <a:ext cx="1512887" cy="287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234502" name="Rectangle 2">
            <a:extLst>
              <a:ext uri="{FF2B5EF4-FFF2-40B4-BE49-F238E27FC236}">
                <a16:creationId xmlns:a16="http://schemas.microsoft.com/office/drawing/2014/main" id="{E4FE0233-EFE5-4484-BA95-35ED2BE2AA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Dynamically Scheduled CPU</a:t>
            </a:r>
            <a:endParaRPr lang="en-AU" altLang="en-US"/>
          </a:p>
        </p:txBody>
      </p:sp>
      <p:pic>
        <p:nvPicPr>
          <p:cNvPr id="234503" name="Picture 4" descr="f04-72-P374493">
            <a:extLst>
              <a:ext uri="{FF2B5EF4-FFF2-40B4-BE49-F238E27FC236}">
                <a16:creationId xmlns:a16="http://schemas.microsoft.com/office/drawing/2014/main" id="{41CB15F7-7B75-4D24-8CD6-7F1057D52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12875"/>
            <a:ext cx="6550025" cy="426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504" name="AutoShape 11">
            <a:extLst>
              <a:ext uri="{FF2B5EF4-FFF2-40B4-BE49-F238E27FC236}">
                <a16:creationId xmlns:a16="http://schemas.microsoft.com/office/drawing/2014/main" id="{428F6761-4CD2-4715-9B48-97C96F9C6F24}"/>
              </a:ext>
            </a:extLst>
          </p:cNvPr>
          <p:cNvSpPr>
            <a:spLocks/>
          </p:cNvSpPr>
          <p:nvPr/>
        </p:nvSpPr>
        <p:spPr bwMode="auto">
          <a:xfrm>
            <a:off x="7235825" y="4292600"/>
            <a:ext cx="1727200" cy="936625"/>
          </a:xfrm>
          <a:prstGeom prst="borderCallout1">
            <a:avLst>
              <a:gd name="adj1" fmla="val 12204"/>
              <a:gd name="adj2" fmla="val -4412"/>
              <a:gd name="adj3" fmla="val 6273"/>
              <a:gd name="adj4" fmla="val -5514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Results also sent to any waiting reservation stations</a:t>
            </a:r>
          </a:p>
        </p:txBody>
      </p:sp>
      <p:sp>
        <p:nvSpPr>
          <p:cNvPr id="234505" name="AutoShape 12">
            <a:extLst>
              <a:ext uri="{FF2B5EF4-FFF2-40B4-BE49-F238E27FC236}">
                <a16:creationId xmlns:a16="http://schemas.microsoft.com/office/drawing/2014/main" id="{79429334-C024-4B6A-83AE-848878844FF6}"/>
              </a:ext>
            </a:extLst>
          </p:cNvPr>
          <p:cNvSpPr>
            <a:spLocks/>
          </p:cNvSpPr>
          <p:nvPr/>
        </p:nvSpPr>
        <p:spPr bwMode="auto">
          <a:xfrm>
            <a:off x="323850" y="5229225"/>
            <a:ext cx="1692275" cy="649288"/>
          </a:xfrm>
          <a:prstGeom prst="borderCallout1">
            <a:avLst>
              <a:gd name="adj1" fmla="val 17602"/>
              <a:gd name="adj2" fmla="val 104505"/>
              <a:gd name="adj3" fmla="val 12958"/>
              <a:gd name="adj4" fmla="val 1318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Reorders buffer for register writes</a:t>
            </a:r>
          </a:p>
        </p:txBody>
      </p:sp>
      <p:sp>
        <p:nvSpPr>
          <p:cNvPr id="234506" name="AutoShape 15">
            <a:extLst>
              <a:ext uri="{FF2B5EF4-FFF2-40B4-BE49-F238E27FC236}">
                <a16:creationId xmlns:a16="http://schemas.microsoft.com/office/drawing/2014/main" id="{4DFF43F1-20A6-49DA-804F-C48E43A50A50}"/>
              </a:ext>
            </a:extLst>
          </p:cNvPr>
          <p:cNvSpPr>
            <a:spLocks/>
          </p:cNvSpPr>
          <p:nvPr/>
        </p:nvSpPr>
        <p:spPr bwMode="auto">
          <a:xfrm>
            <a:off x="5003800" y="5589588"/>
            <a:ext cx="1692275" cy="792162"/>
          </a:xfrm>
          <a:prstGeom prst="borderCallout1">
            <a:avLst>
              <a:gd name="adj1" fmla="val 14431"/>
              <a:gd name="adj2" fmla="val -4505"/>
              <a:gd name="adj3" fmla="val -45292"/>
              <a:gd name="adj4" fmla="val -3620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Can supply operands for issued instructions</a:t>
            </a:r>
          </a:p>
        </p:txBody>
      </p:sp>
      <p:sp>
        <p:nvSpPr>
          <p:cNvPr id="234507" name="AutoShape 16">
            <a:extLst>
              <a:ext uri="{FF2B5EF4-FFF2-40B4-BE49-F238E27FC236}">
                <a16:creationId xmlns:a16="http://schemas.microsoft.com/office/drawing/2014/main" id="{5DCE624B-1A2B-4C0E-90B6-CC0EBE85A5F8}"/>
              </a:ext>
            </a:extLst>
          </p:cNvPr>
          <p:cNvSpPr>
            <a:spLocks/>
          </p:cNvSpPr>
          <p:nvPr/>
        </p:nvSpPr>
        <p:spPr bwMode="auto">
          <a:xfrm>
            <a:off x="7235825" y="1268413"/>
            <a:ext cx="1404938" cy="649287"/>
          </a:xfrm>
          <a:prstGeom prst="borderCallout1">
            <a:avLst>
              <a:gd name="adj1" fmla="val 17602"/>
              <a:gd name="adj2" fmla="val -5426"/>
              <a:gd name="adj3" fmla="val 65769"/>
              <a:gd name="adj4" fmla="val -4587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Preserves dependencies</a:t>
            </a:r>
          </a:p>
        </p:txBody>
      </p:sp>
      <p:sp>
        <p:nvSpPr>
          <p:cNvPr id="234508" name="AutoShape 17">
            <a:extLst>
              <a:ext uri="{FF2B5EF4-FFF2-40B4-BE49-F238E27FC236}">
                <a16:creationId xmlns:a16="http://schemas.microsoft.com/office/drawing/2014/main" id="{6D24997B-6121-4E8D-87EB-6B812B48AFD5}"/>
              </a:ext>
            </a:extLst>
          </p:cNvPr>
          <p:cNvSpPr>
            <a:spLocks/>
          </p:cNvSpPr>
          <p:nvPr/>
        </p:nvSpPr>
        <p:spPr bwMode="auto">
          <a:xfrm>
            <a:off x="7235825" y="2565400"/>
            <a:ext cx="1404938" cy="649288"/>
          </a:xfrm>
          <a:prstGeom prst="borderCallout1">
            <a:avLst>
              <a:gd name="adj1" fmla="val 17602"/>
              <a:gd name="adj2" fmla="val -5426"/>
              <a:gd name="adj3" fmla="val 22736"/>
              <a:gd name="adj4" fmla="val -1006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Hold pending operands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Footer Placeholder 3">
            <a:extLst>
              <a:ext uri="{FF2B5EF4-FFF2-40B4-BE49-F238E27FC236}">
                <a16:creationId xmlns:a16="http://schemas.microsoft.com/office/drawing/2014/main" id="{88B73C61-EE49-422C-A800-D0DA4D3B0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90A37503-1E26-4FA5-AEF8-8A4B6EC3C620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114</a:t>
            </a:fld>
            <a:endParaRPr lang="en-AU" altLang="en-US" sz="1400"/>
          </a:p>
        </p:txBody>
      </p:sp>
      <p:sp>
        <p:nvSpPr>
          <p:cNvPr id="236547" name="Rectangle 2">
            <a:extLst>
              <a:ext uri="{FF2B5EF4-FFF2-40B4-BE49-F238E27FC236}">
                <a16:creationId xmlns:a16="http://schemas.microsoft.com/office/drawing/2014/main" id="{6C9EFD74-A8CD-41CC-9908-FAB8A5C9A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Renaming</a:t>
            </a:r>
            <a:endParaRPr lang="en-AU" altLang="en-US"/>
          </a:p>
        </p:txBody>
      </p:sp>
      <p:sp>
        <p:nvSpPr>
          <p:cNvPr id="236548" name="Rectangle 3">
            <a:extLst>
              <a:ext uri="{FF2B5EF4-FFF2-40B4-BE49-F238E27FC236}">
                <a16:creationId xmlns:a16="http://schemas.microsoft.com/office/drawing/2014/main" id="{0EFFDDF5-532E-4D5C-BC90-0F9516842E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Reservation stations and reorder buffer effectively provide register renaming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On instruction issue to reservation station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operand is available in register file or reorder buffer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Copied to reservation station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No longer required in the register; can be overwritten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operand is not yet available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It will be provided to the reservation station by a function unit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Register update may not be required</a:t>
            </a:r>
            <a:endParaRPr lang="en-AU" alt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Footer Placeholder 3">
            <a:extLst>
              <a:ext uri="{FF2B5EF4-FFF2-40B4-BE49-F238E27FC236}">
                <a16:creationId xmlns:a16="http://schemas.microsoft.com/office/drawing/2014/main" id="{69C362F7-BDC3-496E-909E-684D83F62C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21C96AF6-14AE-4B48-8F12-2C79F4780D17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115</a:t>
            </a:fld>
            <a:endParaRPr lang="en-AU" altLang="en-US" sz="1400"/>
          </a:p>
        </p:txBody>
      </p:sp>
      <p:sp>
        <p:nvSpPr>
          <p:cNvPr id="238595" name="Rectangle 4">
            <a:extLst>
              <a:ext uri="{FF2B5EF4-FFF2-40B4-BE49-F238E27FC236}">
                <a16:creationId xmlns:a16="http://schemas.microsoft.com/office/drawing/2014/main" id="{A707A2FD-2C41-4211-92B3-0B0073A0FC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Speculation</a:t>
            </a:r>
            <a:endParaRPr lang="en-AU" altLang="en-US"/>
          </a:p>
        </p:txBody>
      </p:sp>
      <p:sp>
        <p:nvSpPr>
          <p:cNvPr id="238596" name="Rectangle 5">
            <a:extLst>
              <a:ext uri="{FF2B5EF4-FFF2-40B4-BE49-F238E27FC236}">
                <a16:creationId xmlns:a16="http://schemas.microsoft.com/office/drawing/2014/main" id="{0852065D-FCBA-4FAD-872D-C5843DA80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Predict branch and continue issuing</a:t>
            </a:r>
          </a:p>
          <a:p>
            <a:pPr lvl="1" eaLnBrk="1" hangingPunct="1"/>
            <a:r>
              <a:rPr lang="en-US" altLang="en-US"/>
              <a:t>Don’t commit until branch outcome determined</a:t>
            </a:r>
          </a:p>
          <a:p>
            <a:pPr eaLnBrk="1" hangingPunct="1"/>
            <a:r>
              <a:rPr lang="en-US" altLang="en-US"/>
              <a:t>Load speculation</a:t>
            </a:r>
          </a:p>
          <a:p>
            <a:pPr lvl="1" eaLnBrk="1" hangingPunct="1"/>
            <a:r>
              <a:rPr lang="en-US" altLang="en-US"/>
              <a:t>Avoid load and cache miss delay</a:t>
            </a:r>
          </a:p>
          <a:p>
            <a:pPr lvl="2" eaLnBrk="1" hangingPunct="1"/>
            <a:r>
              <a:rPr lang="en-US" altLang="en-US"/>
              <a:t>Predict the effective address</a:t>
            </a:r>
          </a:p>
          <a:p>
            <a:pPr lvl="2" eaLnBrk="1" hangingPunct="1"/>
            <a:r>
              <a:rPr lang="en-US" altLang="en-US"/>
              <a:t>Predict loaded value</a:t>
            </a:r>
          </a:p>
          <a:p>
            <a:pPr lvl="2" eaLnBrk="1" hangingPunct="1"/>
            <a:r>
              <a:rPr lang="en-US" altLang="en-US"/>
              <a:t>Load before completing outstanding stores</a:t>
            </a:r>
          </a:p>
          <a:p>
            <a:pPr lvl="2" eaLnBrk="1" hangingPunct="1"/>
            <a:r>
              <a:rPr lang="en-US" altLang="en-US"/>
              <a:t>Bypass stored values to load unit</a:t>
            </a:r>
          </a:p>
          <a:p>
            <a:pPr lvl="1" eaLnBrk="1" hangingPunct="1"/>
            <a:r>
              <a:rPr lang="en-US" altLang="en-US"/>
              <a:t>Don’t commit load until speculation cleared</a:t>
            </a:r>
            <a:endParaRPr lang="en-AU" alt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Footer Placeholder 3">
            <a:extLst>
              <a:ext uri="{FF2B5EF4-FFF2-40B4-BE49-F238E27FC236}">
                <a16:creationId xmlns:a16="http://schemas.microsoft.com/office/drawing/2014/main" id="{E55588A0-A957-44BD-998A-ECFC5C2E1E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8374E92D-5379-40A0-9ACD-BFC6E2C8D1DD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116</a:t>
            </a:fld>
            <a:endParaRPr lang="en-AU" altLang="en-US" sz="1400"/>
          </a:p>
        </p:txBody>
      </p:sp>
      <p:sp>
        <p:nvSpPr>
          <p:cNvPr id="240643" name="Rectangle 2">
            <a:extLst>
              <a:ext uri="{FF2B5EF4-FFF2-40B4-BE49-F238E27FC236}">
                <a16:creationId xmlns:a16="http://schemas.microsoft.com/office/drawing/2014/main" id="{B1C67F4E-AF88-4AA4-A628-6679B6960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Do Dynamic Scheduling?</a:t>
            </a:r>
            <a:endParaRPr lang="en-AU" altLang="en-US"/>
          </a:p>
        </p:txBody>
      </p:sp>
      <p:sp>
        <p:nvSpPr>
          <p:cNvPr id="240644" name="Rectangle 3">
            <a:extLst>
              <a:ext uri="{FF2B5EF4-FFF2-40B4-BE49-F238E27FC236}">
                <a16:creationId xmlns:a16="http://schemas.microsoft.com/office/drawing/2014/main" id="{7F5A6120-2815-4530-A123-7B8C5DDD03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not just let the compiler schedule code?</a:t>
            </a:r>
          </a:p>
          <a:p>
            <a:pPr eaLnBrk="1" hangingPunct="1"/>
            <a:r>
              <a:rPr lang="en-US" altLang="en-US"/>
              <a:t>Not all stalls are predicable</a:t>
            </a:r>
          </a:p>
          <a:p>
            <a:pPr lvl="1" eaLnBrk="1" hangingPunct="1"/>
            <a:r>
              <a:rPr lang="en-US" altLang="en-US"/>
              <a:t>e.g., cache misses</a:t>
            </a:r>
          </a:p>
          <a:p>
            <a:pPr eaLnBrk="1" hangingPunct="1"/>
            <a:r>
              <a:rPr lang="en-US" altLang="en-US"/>
              <a:t>Can’t always schedule around branches</a:t>
            </a:r>
          </a:p>
          <a:p>
            <a:pPr lvl="1" eaLnBrk="1" hangingPunct="1"/>
            <a:r>
              <a:rPr lang="en-US" altLang="en-US"/>
              <a:t>Branch outcome is dynamically determined</a:t>
            </a:r>
          </a:p>
          <a:p>
            <a:pPr eaLnBrk="1" hangingPunct="1"/>
            <a:r>
              <a:rPr lang="en-US" altLang="en-US"/>
              <a:t>Different implementations of an ISA have different latencies and hazards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Footer Placeholder 3">
            <a:extLst>
              <a:ext uri="{FF2B5EF4-FFF2-40B4-BE49-F238E27FC236}">
                <a16:creationId xmlns:a16="http://schemas.microsoft.com/office/drawing/2014/main" id="{F944A769-BD29-4171-8B81-D5DEC0436F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5BDAE4C8-17ED-4679-BC2F-F71E3AFC626D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117</a:t>
            </a:fld>
            <a:endParaRPr lang="en-AU" altLang="en-US" sz="1400"/>
          </a:p>
        </p:txBody>
      </p:sp>
      <p:sp>
        <p:nvSpPr>
          <p:cNvPr id="242691" name="Rectangle 2">
            <a:extLst>
              <a:ext uri="{FF2B5EF4-FFF2-40B4-BE49-F238E27FC236}">
                <a16:creationId xmlns:a16="http://schemas.microsoft.com/office/drawing/2014/main" id="{78BF4464-EEBB-44E9-A0B8-8B618C4E8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Does Multiple Issue Work?</a:t>
            </a:r>
            <a:endParaRPr lang="en-AU" altLang="en-US"/>
          </a:p>
        </p:txBody>
      </p:sp>
      <p:sp>
        <p:nvSpPr>
          <p:cNvPr id="242692" name="Rectangle 3">
            <a:extLst>
              <a:ext uri="{FF2B5EF4-FFF2-40B4-BE49-F238E27FC236}">
                <a16:creationId xmlns:a16="http://schemas.microsoft.com/office/drawing/2014/main" id="{7130D265-2E03-4A5D-9C8E-1BB0EFE2B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8270875" cy="4392613"/>
          </a:xfrm>
        </p:spPr>
        <p:txBody>
          <a:bodyPr/>
          <a:lstStyle/>
          <a:p>
            <a:pPr eaLnBrk="1" hangingPunct="1"/>
            <a:r>
              <a:rPr lang="en-US" altLang="en-US" sz="2800"/>
              <a:t>Yes, but not as much as we’d like</a:t>
            </a:r>
          </a:p>
          <a:p>
            <a:pPr eaLnBrk="1" hangingPunct="1"/>
            <a:r>
              <a:rPr lang="en-US" altLang="en-US" sz="2800"/>
              <a:t>Programs have real dependencies that limit ILP</a:t>
            </a:r>
          </a:p>
          <a:p>
            <a:pPr eaLnBrk="1" hangingPunct="1"/>
            <a:r>
              <a:rPr lang="en-US" altLang="en-US" sz="2800"/>
              <a:t>Some dependencies are hard to eliminate</a:t>
            </a:r>
          </a:p>
          <a:p>
            <a:pPr lvl="1" eaLnBrk="1" hangingPunct="1"/>
            <a:r>
              <a:rPr lang="en-US" altLang="en-US" sz="2400"/>
              <a:t>e.g., pointer aliasing</a:t>
            </a:r>
          </a:p>
          <a:p>
            <a:pPr eaLnBrk="1" hangingPunct="1"/>
            <a:r>
              <a:rPr lang="en-US" altLang="en-US" sz="2800"/>
              <a:t>Some parallelism is hard to expose</a:t>
            </a:r>
          </a:p>
          <a:p>
            <a:pPr lvl="1" eaLnBrk="1" hangingPunct="1"/>
            <a:r>
              <a:rPr lang="en-US" altLang="en-US" sz="2400"/>
              <a:t>Limited window size during instruction issue</a:t>
            </a:r>
          </a:p>
          <a:p>
            <a:pPr eaLnBrk="1" hangingPunct="1"/>
            <a:r>
              <a:rPr lang="en-US" altLang="en-US" sz="2800"/>
              <a:t>Memory delays and limited bandwidth</a:t>
            </a:r>
          </a:p>
          <a:p>
            <a:pPr lvl="1" eaLnBrk="1" hangingPunct="1"/>
            <a:r>
              <a:rPr lang="en-US" altLang="en-US" sz="2400"/>
              <a:t>Hard to keep pipelines full</a:t>
            </a:r>
          </a:p>
          <a:p>
            <a:pPr eaLnBrk="1" hangingPunct="1"/>
            <a:r>
              <a:rPr lang="en-AU" altLang="en-US" sz="2800"/>
              <a:t>Speculation can help if done well</a:t>
            </a:r>
          </a:p>
        </p:txBody>
      </p:sp>
      <p:sp>
        <p:nvSpPr>
          <p:cNvPr id="242693" name="Text Box 4">
            <a:extLst>
              <a:ext uri="{FF2B5EF4-FFF2-40B4-BE49-F238E27FC236}">
                <a16:creationId xmlns:a16="http://schemas.microsoft.com/office/drawing/2014/main" id="{0F486927-267B-4C4D-BE1D-CED154E88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  <a:latin typeface="Arial Black" panose="020B0A04020102020204" pitchFamily="34" charset="0"/>
              </a:rPr>
              <a:t>The BIG Picture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Footer Placeholder 3">
            <a:extLst>
              <a:ext uri="{FF2B5EF4-FFF2-40B4-BE49-F238E27FC236}">
                <a16:creationId xmlns:a16="http://schemas.microsoft.com/office/drawing/2014/main" id="{7D5B8714-8772-46A7-997D-153D6A5181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DE846D95-FBBA-40A5-BDE8-B436AA443683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118</a:t>
            </a:fld>
            <a:endParaRPr lang="en-AU" altLang="en-US" sz="1400"/>
          </a:p>
        </p:txBody>
      </p:sp>
      <p:sp>
        <p:nvSpPr>
          <p:cNvPr id="244739" name="Rectangle 2">
            <a:extLst>
              <a:ext uri="{FF2B5EF4-FFF2-40B4-BE49-F238E27FC236}">
                <a16:creationId xmlns:a16="http://schemas.microsoft.com/office/drawing/2014/main" id="{518CB986-E55A-43A3-9FB5-C69D995CE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Power Efficiency</a:t>
            </a:r>
          </a:p>
        </p:txBody>
      </p:sp>
      <p:sp>
        <p:nvSpPr>
          <p:cNvPr id="244740" name="Rectangle 3">
            <a:extLst>
              <a:ext uri="{FF2B5EF4-FFF2-40B4-BE49-F238E27FC236}">
                <a16:creationId xmlns:a16="http://schemas.microsoft.com/office/drawing/2014/main" id="{9244D2AF-031C-4B3A-B5CC-196027927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727200"/>
          </a:xfrm>
        </p:spPr>
        <p:txBody>
          <a:bodyPr/>
          <a:lstStyle/>
          <a:p>
            <a:pPr eaLnBrk="1" hangingPunct="1"/>
            <a:r>
              <a:rPr lang="en-AU" altLang="en-US"/>
              <a:t>Complexity of dynamic scheduling and speculations requires power</a:t>
            </a:r>
          </a:p>
          <a:p>
            <a:pPr eaLnBrk="1" hangingPunct="1"/>
            <a:r>
              <a:rPr lang="en-AU" altLang="en-US"/>
              <a:t>Multiple simpler cores may be better</a:t>
            </a:r>
          </a:p>
        </p:txBody>
      </p:sp>
      <p:graphicFrame>
        <p:nvGraphicFramePr>
          <p:cNvPr id="522391" name="Group 151">
            <a:extLst>
              <a:ext uri="{FF2B5EF4-FFF2-40B4-BE49-F238E27FC236}">
                <a16:creationId xmlns:a16="http://schemas.microsoft.com/office/drawing/2014/main" id="{6C521D4F-4CCC-498B-997E-8FE3E62AAB7B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2924175"/>
          <a:ext cx="8208962" cy="3109913"/>
        </p:xfrm>
        <a:graphic>
          <a:graphicData uri="http://schemas.openxmlformats.org/drawingml/2006/table">
            <a:tbl>
              <a:tblPr/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99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Microprocessor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Clock Rate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Pipeline Stages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Issue width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Out-of-order/ Speculation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Power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i486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1989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66MHz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 Pro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1997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P4 Willamette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P4 Prescott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3600MHz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103W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2006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2930MHz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UltraSparc III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1950MHz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UltraSparc T1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2005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1200MHz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itle 1">
            <a:extLst>
              <a:ext uri="{FF2B5EF4-FFF2-40B4-BE49-F238E27FC236}">
                <a16:creationId xmlns:a16="http://schemas.microsoft.com/office/drawing/2014/main" id="{8EBDE40B-8DD1-4B3F-A681-53EFD63B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Cortex A53 and Intel i7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32D68A0-F14F-4F9E-9861-915F21BCBD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55650" y="1117600"/>
          <a:ext cx="7629525" cy="52181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24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3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2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Processor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ARM A53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Intel Core i7 920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48">
                <a:tc>
                  <a:txBody>
                    <a:bodyPr/>
                    <a:lstStyle/>
                    <a:p>
                      <a:r>
                        <a:rPr lang="en-US" sz="1600" dirty="0"/>
                        <a:t>Market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Personal</a:t>
                      </a:r>
                      <a:r>
                        <a:rPr lang="en-US" sz="1600" baseline="0" dirty="0"/>
                        <a:t> Mobile Device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Server, cloud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84">
                <a:tc>
                  <a:txBody>
                    <a:bodyPr/>
                    <a:lstStyle/>
                    <a:p>
                      <a:r>
                        <a:rPr lang="en-US" sz="1600" dirty="0"/>
                        <a:t>Thermal design</a:t>
                      </a:r>
                      <a:r>
                        <a:rPr lang="en-US" sz="1600" baseline="0" dirty="0"/>
                        <a:t> power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100 milliWatts</a:t>
                      </a:r>
                    </a:p>
                    <a:p>
                      <a:pPr algn="ctr"/>
                      <a:r>
                        <a:rPr lang="en-US" sz="1600"/>
                        <a:t>(1 core @ 1 GHz)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130 Watts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48">
                <a:tc>
                  <a:txBody>
                    <a:bodyPr/>
                    <a:lstStyle/>
                    <a:p>
                      <a:r>
                        <a:rPr lang="en-US" sz="1600" dirty="0"/>
                        <a:t>Clock rate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1.5 </a:t>
                      </a:r>
                      <a:r>
                        <a:rPr lang="en-US" sz="1600" dirty="0"/>
                        <a:t>GHz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2.66 GHz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48">
                <a:tc>
                  <a:txBody>
                    <a:bodyPr/>
                    <a:lstStyle/>
                    <a:p>
                      <a:r>
                        <a:rPr lang="en-US" sz="1600" dirty="0"/>
                        <a:t>Cores/Chip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</a:t>
                      </a:r>
                      <a:r>
                        <a:rPr lang="en-US" sz="1600" baseline="0"/>
                        <a:t> (configurable)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48">
                <a:tc>
                  <a:txBody>
                    <a:bodyPr/>
                    <a:lstStyle/>
                    <a:p>
                      <a:r>
                        <a:rPr lang="en-US" sz="1600" dirty="0"/>
                        <a:t>Floating point?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Yes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48">
                <a:tc>
                  <a:txBody>
                    <a:bodyPr/>
                    <a:lstStyle/>
                    <a:p>
                      <a:r>
                        <a:rPr lang="en-US" sz="1600" dirty="0"/>
                        <a:t>Multiple issue?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Dynamic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Dynamic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48">
                <a:tc>
                  <a:txBody>
                    <a:bodyPr/>
                    <a:lstStyle/>
                    <a:p>
                      <a:r>
                        <a:rPr lang="en-US" sz="1600" dirty="0"/>
                        <a:t>Peak</a:t>
                      </a:r>
                      <a:r>
                        <a:rPr lang="en-US" sz="1600" baseline="0" dirty="0"/>
                        <a:t> instructions/clock cycle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48">
                <a:tc>
                  <a:txBody>
                    <a:bodyPr/>
                    <a:lstStyle/>
                    <a:p>
                      <a:r>
                        <a:rPr lang="en-US" sz="1600" dirty="0"/>
                        <a:t>Pipeline</a:t>
                      </a:r>
                      <a:r>
                        <a:rPr lang="en-US" sz="1600" baseline="0" dirty="0"/>
                        <a:t> stages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9254">
                <a:tc>
                  <a:txBody>
                    <a:bodyPr/>
                    <a:lstStyle/>
                    <a:p>
                      <a:r>
                        <a:rPr lang="en-US" sz="1600" dirty="0"/>
                        <a:t>Pipeline schedule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Static in-order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Dynamic</a:t>
                      </a:r>
                      <a:r>
                        <a:rPr lang="en-US" sz="1600" baseline="0" dirty="0"/>
                        <a:t> out-of-order with speculation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48">
                <a:tc>
                  <a:txBody>
                    <a:bodyPr/>
                    <a:lstStyle/>
                    <a:p>
                      <a:r>
                        <a:rPr lang="en-US" sz="1600" dirty="0"/>
                        <a:t>Branch</a:t>
                      </a:r>
                      <a:r>
                        <a:rPr lang="en-US" sz="1600" baseline="0" dirty="0"/>
                        <a:t> prediction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Hybrid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2-level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48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level caches/core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16-64 KiB I, 16-64 </a:t>
                      </a:r>
                      <a:r>
                        <a:rPr lang="en-US" sz="1600" dirty="0" err="1"/>
                        <a:t>KiB</a:t>
                      </a:r>
                      <a:r>
                        <a:rPr lang="en-US" sz="1600" dirty="0"/>
                        <a:t> D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KiB</a:t>
                      </a:r>
                      <a:r>
                        <a:rPr lang="en-US" sz="1600" baseline="0" dirty="0"/>
                        <a:t> I, 32 </a:t>
                      </a:r>
                      <a:r>
                        <a:rPr lang="en-US" sz="1600" baseline="0" dirty="0" err="1"/>
                        <a:t>KiB</a:t>
                      </a:r>
                      <a:r>
                        <a:rPr lang="en-US" sz="1600" baseline="0" dirty="0"/>
                        <a:t> D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48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nd</a:t>
                      </a:r>
                      <a:r>
                        <a:rPr lang="en-US" sz="1600" dirty="0"/>
                        <a:t> level caches/core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128-2048 </a:t>
                      </a:r>
                      <a:r>
                        <a:rPr lang="en-US" sz="1600" dirty="0" err="1"/>
                        <a:t>KiB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256 KiB (per core)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348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  <a:r>
                        <a:rPr lang="en-US" sz="1600" baseline="30000" dirty="0"/>
                        <a:t>rd</a:t>
                      </a:r>
                      <a:r>
                        <a:rPr lang="en-US" sz="1600" dirty="0"/>
                        <a:t> level caches</a:t>
                      </a:r>
                      <a:r>
                        <a:rPr lang="en-US" sz="1600" baseline="0" dirty="0"/>
                        <a:t> (shared)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(platform</a:t>
                      </a:r>
                      <a:r>
                        <a:rPr lang="en-US" sz="1600" baseline="0"/>
                        <a:t> dependent)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2-8 </a:t>
                      </a:r>
                      <a:r>
                        <a:rPr lang="en-US" sz="1600" dirty="0"/>
                        <a:t>MB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46849" name="Footer Placeholder 3">
            <a:extLst>
              <a:ext uri="{FF2B5EF4-FFF2-40B4-BE49-F238E27FC236}">
                <a16:creationId xmlns:a16="http://schemas.microsoft.com/office/drawing/2014/main" id="{D2893C7A-D430-4E07-8D7C-869A209BDC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13FEC435-1D4E-4853-8987-AE14E1E979E1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119</a:t>
            </a:fld>
            <a:endParaRPr lang="en-AU" altLang="en-US" sz="1400"/>
          </a:p>
        </p:txBody>
      </p:sp>
      <p:sp>
        <p:nvSpPr>
          <p:cNvPr id="246850" name="Text Box 3">
            <a:extLst>
              <a:ext uri="{FF2B5EF4-FFF2-40B4-BE49-F238E27FC236}">
                <a16:creationId xmlns:a16="http://schemas.microsoft.com/office/drawing/2014/main" id="{6E468DFF-58CB-4AF3-B6FB-66F693A51766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514181" y="3193256"/>
            <a:ext cx="689292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§4.11 Real Stuff: The ARM Cortex-A53 and Intel Core i7 Pipelines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>
            <a:extLst>
              <a:ext uri="{FF2B5EF4-FFF2-40B4-BE49-F238E27FC236}">
                <a16:creationId xmlns:a16="http://schemas.microsoft.com/office/drawing/2014/main" id="{45DF1AF1-9DF9-4825-9217-7D3E686394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7B799130-66D5-4D5A-9F2D-C3893E931956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AU" altLang="en-US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1D717E15-D5E7-4709-8E26-574199146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Building a Datapath</a:t>
            </a:r>
            <a:endParaRPr lang="en-AU" altLang="en-US"/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414C7CF-E0CC-4EF8-8B6F-8C10D31C87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Datapath</a:t>
            </a:r>
          </a:p>
          <a:p>
            <a:pPr lvl="1" eaLnBrk="1" hangingPunct="1"/>
            <a:r>
              <a:rPr lang="en-US" altLang="en-US"/>
              <a:t>Elements that process data and addresses</a:t>
            </a:r>
            <a:br>
              <a:rPr lang="en-US" altLang="en-US"/>
            </a:br>
            <a:r>
              <a:rPr lang="en-US" altLang="en-US"/>
              <a:t>in the CPU</a:t>
            </a:r>
          </a:p>
          <a:p>
            <a:pPr lvl="2" eaLnBrk="1" hangingPunct="1"/>
            <a:r>
              <a:rPr lang="en-US" altLang="en-US"/>
              <a:t>Registers, ALUs, mux’s, memories, …</a:t>
            </a:r>
          </a:p>
          <a:p>
            <a:pPr eaLnBrk="1" hangingPunct="1"/>
            <a:r>
              <a:rPr lang="en-US" altLang="en-US"/>
              <a:t>We will build a RISC-V datapath incrementally</a:t>
            </a:r>
          </a:p>
          <a:p>
            <a:pPr lvl="1" eaLnBrk="1" hangingPunct="1"/>
            <a:r>
              <a:rPr lang="en-US" altLang="en-US"/>
              <a:t>Refining the overview design</a:t>
            </a:r>
            <a:endParaRPr lang="en-AU" altLang="en-US"/>
          </a:p>
        </p:txBody>
      </p:sp>
      <p:sp>
        <p:nvSpPr>
          <p:cNvPr id="27653" name="Text Box 4">
            <a:extLst>
              <a:ext uri="{FF2B5EF4-FFF2-40B4-BE49-F238E27FC236}">
                <a16:creationId xmlns:a16="http://schemas.microsoft.com/office/drawing/2014/main" id="{32856B52-9DA7-4A47-86A9-7150CFEFBF6B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617619" y="1159669"/>
            <a:ext cx="2686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§4.3 Building a Datapath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itle 1">
            <a:extLst>
              <a:ext uri="{FF2B5EF4-FFF2-40B4-BE49-F238E27FC236}">
                <a16:creationId xmlns:a16="http://schemas.microsoft.com/office/drawing/2014/main" id="{5F5F22A4-D44B-41CA-A83B-86F3F726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ARM Cortex-A53 Pipeline</a:t>
            </a:r>
          </a:p>
        </p:txBody>
      </p:sp>
      <p:sp>
        <p:nvSpPr>
          <p:cNvPr id="247811" name="Footer Placeholder 3">
            <a:extLst>
              <a:ext uri="{FF2B5EF4-FFF2-40B4-BE49-F238E27FC236}">
                <a16:creationId xmlns:a16="http://schemas.microsoft.com/office/drawing/2014/main" id="{DEEB5F67-3AB0-4219-8462-DC3CEC5774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CDF0AB82-DB6A-4F02-AECF-F9E03865B062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120</a:t>
            </a:fld>
            <a:endParaRPr lang="en-AU" altLang="en-US" sz="1400"/>
          </a:p>
        </p:txBody>
      </p:sp>
      <p:pic>
        <p:nvPicPr>
          <p:cNvPr id="247812" name="Picture 1">
            <a:extLst>
              <a:ext uri="{FF2B5EF4-FFF2-40B4-BE49-F238E27FC236}">
                <a16:creationId xmlns:a16="http://schemas.microsoft.com/office/drawing/2014/main" id="{0F3B4E84-72E7-4B5C-AEF8-D17C15FA4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341438"/>
            <a:ext cx="822325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Title 1">
            <a:extLst>
              <a:ext uri="{FF2B5EF4-FFF2-40B4-BE49-F238E27FC236}">
                <a16:creationId xmlns:a16="http://schemas.microsoft.com/office/drawing/2014/main" id="{6B35056C-9469-4276-BDE9-D8FE90BD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ARM Cortex-A53 Performance</a:t>
            </a:r>
          </a:p>
        </p:txBody>
      </p:sp>
      <p:sp>
        <p:nvSpPr>
          <p:cNvPr id="248835" name="Footer Placeholder 3">
            <a:extLst>
              <a:ext uri="{FF2B5EF4-FFF2-40B4-BE49-F238E27FC236}">
                <a16:creationId xmlns:a16="http://schemas.microsoft.com/office/drawing/2014/main" id="{CCF00028-0DD9-47F4-8C55-ED3EB0F571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88ECD1E0-23F3-4890-9001-617556DB30F4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121</a:t>
            </a:fld>
            <a:endParaRPr lang="en-AU" altLang="en-US" sz="1400"/>
          </a:p>
        </p:txBody>
      </p:sp>
      <p:pic>
        <p:nvPicPr>
          <p:cNvPr id="248836" name="Picture 1">
            <a:extLst>
              <a:ext uri="{FF2B5EF4-FFF2-40B4-BE49-F238E27FC236}">
                <a16:creationId xmlns:a16="http://schemas.microsoft.com/office/drawing/2014/main" id="{6B839352-885D-493C-9422-A441CAAA0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125538"/>
            <a:ext cx="7843837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Title 1">
            <a:extLst>
              <a:ext uri="{FF2B5EF4-FFF2-40B4-BE49-F238E27FC236}">
                <a16:creationId xmlns:a16="http://schemas.microsoft.com/office/drawing/2014/main" id="{AB890714-E5C4-4473-ABBE-1C72C695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Core i7 Pipeline</a:t>
            </a:r>
          </a:p>
        </p:txBody>
      </p:sp>
      <p:sp>
        <p:nvSpPr>
          <p:cNvPr id="249859" name="Footer Placeholder 3">
            <a:extLst>
              <a:ext uri="{FF2B5EF4-FFF2-40B4-BE49-F238E27FC236}">
                <a16:creationId xmlns:a16="http://schemas.microsoft.com/office/drawing/2014/main" id="{6FE734D5-171D-4EA3-9C7C-6AECDBA190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CA627622-2717-4D02-AC2F-89A4871C111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122</a:t>
            </a:fld>
            <a:endParaRPr lang="en-AU" altLang="en-US" sz="1400"/>
          </a:p>
        </p:txBody>
      </p:sp>
      <p:pic>
        <p:nvPicPr>
          <p:cNvPr id="249860" name="Picture 5">
            <a:extLst>
              <a:ext uri="{FF2B5EF4-FFF2-40B4-BE49-F238E27FC236}">
                <a16:creationId xmlns:a16="http://schemas.microsoft.com/office/drawing/2014/main" id="{E5C7850C-598B-43AD-859D-A040E6EFF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1125538"/>
            <a:ext cx="4919662" cy="530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Title 1">
            <a:extLst>
              <a:ext uri="{FF2B5EF4-FFF2-40B4-BE49-F238E27FC236}">
                <a16:creationId xmlns:a16="http://schemas.microsoft.com/office/drawing/2014/main" id="{03E26CEB-DA2F-4D72-9D9A-A2130A34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Core i7 Performance</a:t>
            </a:r>
          </a:p>
        </p:txBody>
      </p:sp>
      <p:sp>
        <p:nvSpPr>
          <p:cNvPr id="250883" name="Footer Placeholder 3">
            <a:extLst>
              <a:ext uri="{FF2B5EF4-FFF2-40B4-BE49-F238E27FC236}">
                <a16:creationId xmlns:a16="http://schemas.microsoft.com/office/drawing/2014/main" id="{F9408A55-BE0D-4E14-AB86-2EFD8412F3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714FC0BF-BC0B-495F-ABBC-63A1DFD8696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123</a:t>
            </a:fld>
            <a:endParaRPr lang="en-AU" altLang="en-US" sz="1400"/>
          </a:p>
        </p:txBody>
      </p:sp>
      <p:pic>
        <p:nvPicPr>
          <p:cNvPr id="250884" name="Picture 6">
            <a:extLst>
              <a:ext uri="{FF2B5EF4-FFF2-40B4-BE49-F238E27FC236}">
                <a16:creationId xmlns:a16="http://schemas.microsoft.com/office/drawing/2014/main" id="{55BBFCFC-8979-44E5-8FB1-D74369AB9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38313"/>
            <a:ext cx="3943350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885" name="Picture 7">
            <a:extLst>
              <a:ext uri="{FF2B5EF4-FFF2-40B4-BE49-F238E27FC236}">
                <a16:creationId xmlns:a16="http://schemas.microsoft.com/office/drawing/2014/main" id="{B8A122E8-F39B-4ACF-8EC8-5D587B95F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916113"/>
            <a:ext cx="4422775" cy="279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itle 1">
            <a:extLst>
              <a:ext uri="{FF2B5EF4-FFF2-40B4-BE49-F238E27FC236}">
                <a16:creationId xmlns:a16="http://schemas.microsoft.com/office/drawing/2014/main" id="{025E6017-113E-4129-BFFC-D03134FD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Multiply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FBA0-EC89-4830-B14F-8ADAE36E9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Unrolled C code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1 #include &lt;x86intrin.h&gt;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2 #define UNROLL (4)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3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fr-FR" sz="1100" dirty="0">
                <a:latin typeface="Courier New" pitchFamily="49" charset="0"/>
                <a:cs typeface="Courier New" pitchFamily="49" charset="0"/>
              </a:rPr>
              <a:t>4 </a:t>
            </a:r>
            <a:r>
              <a:rPr lang="fr-FR" sz="11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>
                <a:latin typeface="Courier New" pitchFamily="49" charset="0"/>
                <a:cs typeface="Courier New" pitchFamily="49" charset="0"/>
              </a:rPr>
              <a:t>dgemm</a:t>
            </a:r>
            <a:r>
              <a:rPr lang="fr-FR" sz="11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100" dirty="0">
                <a:latin typeface="Courier New" pitchFamily="49" charset="0"/>
                <a:cs typeface="Courier New" pitchFamily="49" charset="0"/>
              </a:rPr>
              <a:t> n, double* A, double* B, double* C)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5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nn-NO" sz="1100" dirty="0">
                <a:latin typeface="Courier New" pitchFamily="49" charset="0"/>
                <a:cs typeface="Courier New" pitchFamily="49" charset="0"/>
              </a:rPr>
              <a:t>6  for ( int i = 0; i &lt; n; i+=UNROLL*4 )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7   for (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j = 0; j &lt; n; j++ )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8    __m256d c[4];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9    for (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x = 0; x &lt; UNROLL; x++ 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10    c[x] = _mm256_load_pd(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C+i+x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*4+j*n);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11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12   for(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k = 0; k &lt; n; k++ 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13  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14    __m256d b = _mm256_broadcast_sd(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B+k+j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*n);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15    for 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x = 0; x &lt; UNROLL; x++)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16    c[x] = _mm256_add_pd(c[x],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17                        _mm256_mul_pd(_mm256_load_pd(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A+n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k+x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*4+i), b));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18  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19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20    for (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x = 0; x &lt; UNROLL; x++ 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21     _mm256_store_pd(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C+i+x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*4+j*n, c[x]);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22 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23 }</a:t>
            </a:r>
          </a:p>
        </p:txBody>
      </p:sp>
      <p:sp>
        <p:nvSpPr>
          <p:cNvPr id="251908" name="Footer Placeholder 3">
            <a:extLst>
              <a:ext uri="{FF2B5EF4-FFF2-40B4-BE49-F238E27FC236}">
                <a16:creationId xmlns:a16="http://schemas.microsoft.com/office/drawing/2014/main" id="{6EC54480-2A5E-4FBA-B2C0-5E99E0245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4C62FC3E-481E-43A7-947E-0E25518C85C5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124</a:t>
            </a:fld>
            <a:endParaRPr lang="en-AU" altLang="en-US" sz="1400"/>
          </a:p>
        </p:txBody>
      </p:sp>
      <p:sp>
        <p:nvSpPr>
          <p:cNvPr id="251909" name="Text Box 4">
            <a:extLst>
              <a:ext uri="{FF2B5EF4-FFF2-40B4-BE49-F238E27FC236}">
                <a16:creationId xmlns:a16="http://schemas.microsoft.com/office/drawing/2014/main" id="{E9E24355-E173-4012-8A92-12D6FC80FFDE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034881" y="2753519"/>
            <a:ext cx="5878513" cy="368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§4.12 Instruction-Level Parallelism and Matrix Multiply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Title 1">
            <a:extLst>
              <a:ext uri="{FF2B5EF4-FFF2-40B4-BE49-F238E27FC236}">
                <a16:creationId xmlns:a16="http://schemas.microsoft.com/office/drawing/2014/main" id="{05D2FD3C-24D6-455B-8580-0DD9E76E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Multiply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E5677-59F1-41E0-A5E1-6D92DD47E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5543550"/>
          </a:xfrm>
        </p:spPr>
        <p:txBody>
          <a:bodyPr/>
          <a:lstStyle/>
          <a:p>
            <a:pPr>
              <a:defRPr/>
            </a:pPr>
            <a:r>
              <a:rPr lang="en-US" dirty="0"/>
              <a:t>Assembly code: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vmovapd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(%r11),%ymm4                # Load 4 elements of C into %ymm4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rbx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,%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                # register %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= %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rbx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050" dirty="0">
                <a:latin typeface="Courier New" pitchFamily="49" charset="0"/>
                <a:cs typeface="Courier New" pitchFamily="49" charset="0"/>
              </a:rPr>
              <a:t>3 xor %ecx,%ecx                       # register %ecx = 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4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vmovapd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0x20(%r11),%ymm3            # Load 4 elements of C into %ymm3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5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vmovapd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0x40(%r11),%ymm2            # Load 4 elements of C into %ymm2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6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vmovapd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0x60(%r11),%ymm1            # Load 4 elements of C into %ymm1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7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vbroadcastsd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(%rcx,%r9,1),%ymm0     # Make 4 copies of B element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8 add $0x8,%rcx # register %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rcx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= %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rcx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+ 8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9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vmulpd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(%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),%ymm0,%ymm5           # Parallel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%ymm1,4 A elements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10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vaddpd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%ymm5,%ymm4,%ymm4           # Parallel add %ymm5, %ymm4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11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vmulpd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0x20(%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),%ymm0,%ymm5      # Parallel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%ymm1,4 A elements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12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vaddpd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%ymm5,%ymm3,%ymm3           # Parallel add %ymm5, %ymm3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13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vmulpd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0x40(%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),%ymm0,%ymm5      # Parallel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%ymm1,4 A elements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14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vmulpd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0x60(%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),%ymm0,%ymm0      # Parallel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%ymm1,4 A elements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050" dirty="0">
                <a:latin typeface="Courier New" pitchFamily="49" charset="0"/>
                <a:cs typeface="Courier New" pitchFamily="49" charset="0"/>
              </a:rPr>
              <a:t>15 add %r8,%rax                       # register %rax = %rax + %r8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050" dirty="0">
                <a:latin typeface="Courier New" pitchFamily="49" charset="0"/>
                <a:cs typeface="Courier New" pitchFamily="49" charset="0"/>
              </a:rPr>
              <a:t>16 cmp %r10,%rcx                      # compare %r8 to %rax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17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vaddpd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%ymm5,%ymm2,%ymm2           # Parallel add %ymm5, %ymm2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18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vaddpd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%ymm0,%ymm1,%ymm1           # Parallel add %ymm0, %ymm1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19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jne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68 &lt;dgemm+0x68&gt;                # jump if not %r8 != %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it-IT" sz="1050" dirty="0">
                <a:latin typeface="Courier New" pitchFamily="49" charset="0"/>
                <a:cs typeface="Courier New" pitchFamily="49" charset="0"/>
              </a:rPr>
              <a:t>20 add $0x1,%esi                      # register % esi = % esi + 1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21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vmovapd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%ymm4,(%r11)               # Store %ymm4 into 4 C elements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22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vmovapd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%ymm3,0x20(%r11)           # Store %ymm3 into 4 C elements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23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vmovapd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%ymm2,0x40(%r11)           # Store %ymm2 into 4 C elements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24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vmovapd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%ymm1,0x60(%r11)           # Store %ymm1 into 4 C elements</a:t>
            </a:r>
          </a:p>
        </p:txBody>
      </p:sp>
      <p:sp>
        <p:nvSpPr>
          <p:cNvPr id="252932" name="Footer Placeholder 3">
            <a:extLst>
              <a:ext uri="{FF2B5EF4-FFF2-40B4-BE49-F238E27FC236}">
                <a16:creationId xmlns:a16="http://schemas.microsoft.com/office/drawing/2014/main" id="{8F752500-A160-4D40-ACED-4873ABC480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B39F9F73-F908-4EA3-BA88-9EDCFDD95552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125</a:t>
            </a:fld>
            <a:endParaRPr lang="en-AU" altLang="en-US" sz="140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Title 1">
            <a:extLst>
              <a:ext uri="{FF2B5EF4-FFF2-40B4-BE49-F238E27FC236}">
                <a16:creationId xmlns:a16="http://schemas.microsoft.com/office/drawing/2014/main" id="{95824A87-287A-4106-84BC-B1050CCF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 Impact</a:t>
            </a:r>
          </a:p>
        </p:txBody>
      </p:sp>
      <p:sp>
        <p:nvSpPr>
          <p:cNvPr id="253955" name="Footer Placeholder 3">
            <a:extLst>
              <a:ext uri="{FF2B5EF4-FFF2-40B4-BE49-F238E27FC236}">
                <a16:creationId xmlns:a16="http://schemas.microsoft.com/office/drawing/2014/main" id="{AF130A63-3A00-470D-A6F2-80A691D007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2CE26DF6-FCAC-4363-9385-B24EF86DD9ED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126</a:t>
            </a:fld>
            <a:endParaRPr lang="en-AU" altLang="en-US" sz="1400"/>
          </a:p>
        </p:txBody>
      </p:sp>
      <p:pic>
        <p:nvPicPr>
          <p:cNvPr id="253956" name="Picture 5">
            <a:extLst>
              <a:ext uri="{FF2B5EF4-FFF2-40B4-BE49-F238E27FC236}">
                <a16:creationId xmlns:a16="http://schemas.microsoft.com/office/drawing/2014/main" id="{C5015022-DB72-4168-91A7-895E6C92B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57350"/>
            <a:ext cx="6130925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Footer Placeholder 3">
            <a:extLst>
              <a:ext uri="{FF2B5EF4-FFF2-40B4-BE49-F238E27FC236}">
                <a16:creationId xmlns:a16="http://schemas.microsoft.com/office/drawing/2014/main" id="{9872E5B3-74E8-4F46-81EE-EBD688835A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D7FF263E-0E0C-40AD-91F9-0ED13F7CD6EE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127</a:t>
            </a:fld>
            <a:endParaRPr lang="en-AU" altLang="en-US" sz="1400"/>
          </a:p>
        </p:txBody>
      </p:sp>
      <p:sp>
        <p:nvSpPr>
          <p:cNvPr id="254979" name="Rectangle 2">
            <a:extLst>
              <a:ext uri="{FF2B5EF4-FFF2-40B4-BE49-F238E27FC236}">
                <a16:creationId xmlns:a16="http://schemas.microsoft.com/office/drawing/2014/main" id="{F13CBF9E-DF3A-439C-A7F3-953763703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Fallacies</a:t>
            </a:r>
            <a:endParaRPr lang="en-AU" altLang="en-US" sz="4000"/>
          </a:p>
        </p:txBody>
      </p:sp>
      <p:sp>
        <p:nvSpPr>
          <p:cNvPr id="254980" name="Rectangle 3">
            <a:extLst>
              <a:ext uri="{FF2B5EF4-FFF2-40B4-BE49-F238E27FC236}">
                <a16:creationId xmlns:a16="http://schemas.microsoft.com/office/drawing/2014/main" id="{30AABC55-FB90-4930-B7A5-3B09044BA3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Pipelining is easy (!)</a:t>
            </a:r>
          </a:p>
          <a:p>
            <a:pPr lvl="1" eaLnBrk="1" hangingPunct="1"/>
            <a:r>
              <a:rPr lang="en-US" altLang="en-US" sz="2400"/>
              <a:t>The basic idea is easy</a:t>
            </a:r>
          </a:p>
          <a:p>
            <a:pPr lvl="1" eaLnBrk="1" hangingPunct="1"/>
            <a:r>
              <a:rPr lang="en-US" altLang="en-US" sz="2400"/>
              <a:t>The devil is in the details</a:t>
            </a:r>
          </a:p>
          <a:p>
            <a:pPr lvl="2" eaLnBrk="1" hangingPunct="1"/>
            <a:r>
              <a:rPr lang="en-US" altLang="en-US" sz="2000"/>
              <a:t>e.g., detecting data hazards</a:t>
            </a:r>
          </a:p>
          <a:p>
            <a:pPr eaLnBrk="1" hangingPunct="1"/>
            <a:r>
              <a:rPr lang="en-US" altLang="en-US" sz="2800"/>
              <a:t>Pipelining is independent of technology</a:t>
            </a:r>
          </a:p>
          <a:p>
            <a:pPr lvl="1" eaLnBrk="1" hangingPunct="1"/>
            <a:r>
              <a:rPr lang="en-US" altLang="en-US" sz="2400"/>
              <a:t>So why haven’t we always done pipelining?</a:t>
            </a:r>
          </a:p>
          <a:p>
            <a:pPr lvl="1" eaLnBrk="1" hangingPunct="1"/>
            <a:r>
              <a:rPr lang="en-US" altLang="en-US" sz="2400"/>
              <a:t>More transistors make more advanced techniques feasible</a:t>
            </a:r>
          </a:p>
          <a:p>
            <a:pPr lvl="1" eaLnBrk="1" hangingPunct="1"/>
            <a:r>
              <a:rPr lang="en-US" altLang="en-US" sz="2400"/>
              <a:t>Pipeline-related ISA design needs to take account of technology trends</a:t>
            </a:r>
          </a:p>
          <a:p>
            <a:pPr lvl="2" eaLnBrk="1" hangingPunct="1"/>
            <a:r>
              <a:rPr lang="en-US" altLang="en-US" sz="2000"/>
              <a:t>e.g., predicated instructions</a:t>
            </a:r>
            <a:endParaRPr lang="en-AU" altLang="en-US" sz="2000"/>
          </a:p>
        </p:txBody>
      </p:sp>
      <p:sp>
        <p:nvSpPr>
          <p:cNvPr id="254981" name="Text Box 4">
            <a:extLst>
              <a:ext uri="{FF2B5EF4-FFF2-40B4-BE49-F238E27FC236}">
                <a16:creationId xmlns:a16="http://schemas.microsoft.com/office/drawing/2014/main" id="{45D94B3A-9DD4-4049-8EF0-2737B3381814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509669" y="1267619"/>
            <a:ext cx="2901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§4.14 Fallacies and Pitfalls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Footer Placeholder 3">
            <a:extLst>
              <a:ext uri="{FF2B5EF4-FFF2-40B4-BE49-F238E27FC236}">
                <a16:creationId xmlns:a16="http://schemas.microsoft.com/office/drawing/2014/main" id="{F33CF50E-027C-45D1-9980-19205E1E12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39A8CB08-C883-4EA5-92EE-545BD683FCA5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128</a:t>
            </a:fld>
            <a:endParaRPr lang="en-AU" altLang="en-US" sz="1400"/>
          </a:p>
        </p:txBody>
      </p:sp>
      <p:sp>
        <p:nvSpPr>
          <p:cNvPr id="257027" name="Rectangle 2">
            <a:extLst>
              <a:ext uri="{FF2B5EF4-FFF2-40B4-BE49-F238E27FC236}">
                <a16:creationId xmlns:a16="http://schemas.microsoft.com/office/drawing/2014/main" id="{27184FB9-9501-4A76-91D8-A80D0032FB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Pitfalls</a:t>
            </a:r>
            <a:endParaRPr lang="en-AU" altLang="en-US"/>
          </a:p>
        </p:txBody>
      </p:sp>
      <p:sp>
        <p:nvSpPr>
          <p:cNvPr id="257028" name="Rectangle 3">
            <a:extLst>
              <a:ext uri="{FF2B5EF4-FFF2-40B4-BE49-F238E27FC236}">
                <a16:creationId xmlns:a16="http://schemas.microsoft.com/office/drawing/2014/main" id="{662DB6CE-1A1A-4FF3-9023-EF61707257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Poor ISA design can make pipelining harder</a:t>
            </a:r>
          </a:p>
          <a:p>
            <a:pPr lvl="1" eaLnBrk="1" hangingPunct="1"/>
            <a:r>
              <a:rPr lang="en-US" altLang="en-US"/>
              <a:t>e.g., complex instruction sets (VAX, IA-32)</a:t>
            </a:r>
          </a:p>
          <a:p>
            <a:pPr lvl="2" eaLnBrk="1" hangingPunct="1"/>
            <a:r>
              <a:rPr lang="en-US" altLang="en-US"/>
              <a:t>Significant overhead to make pipelining work</a:t>
            </a:r>
          </a:p>
          <a:p>
            <a:pPr lvl="2" eaLnBrk="1" hangingPunct="1"/>
            <a:r>
              <a:rPr lang="en-US" altLang="en-US"/>
              <a:t>IA-32 micro-op approach</a:t>
            </a:r>
          </a:p>
          <a:p>
            <a:pPr lvl="1" eaLnBrk="1" hangingPunct="1"/>
            <a:r>
              <a:rPr lang="en-US" altLang="en-US"/>
              <a:t>e.g., complex addressing modes</a:t>
            </a:r>
          </a:p>
          <a:p>
            <a:pPr lvl="2" eaLnBrk="1" hangingPunct="1"/>
            <a:r>
              <a:rPr lang="en-US" altLang="en-US"/>
              <a:t>Register update side effects, memory indirection</a:t>
            </a:r>
          </a:p>
          <a:p>
            <a:pPr lvl="1" eaLnBrk="1" hangingPunct="1"/>
            <a:r>
              <a:rPr lang="en-US" altLang="en-US"/>
              <a:t>e.g., delayed branches</a:t>
            </a:r>
          </a:p>
          <a:p>
            <a:pPr lvl="2" eaLnBrk="1" hangingPunct="1"/>
            <a:r>
              <a:rPr lang="en-US" altLang="en-US"/>
              <a:t>Advanced pipelines have long delay slots</a:t>
            </a:r>
            <a:endParaRPr lang="en-AU" altLang="en-US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Footer Placeholder 3">
            <a:extLst>
              <a:ext uri="{FF2B5EF4-FFF2-40B4-BE49-F238E27FC236}">
                <a16:creationId xmlns:a16="http://schemas.microsoft.com/office/drawing/2014/main" id="{593149F3-C77F-4309-945C-17DB5CD1A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94B6C3D6-6216-42A1-8264-A4AEA618531D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129</a:t>
            </a:fld>
            <a:endParaRPr lang="en-AU" altLang="en-US" sz="1400"/>
          </a:p>
        </p:txBody>
      </p:sp>
      <p:sp>
        <p:nvSpPr>
          <p:cNvPr id="259075" name="Rectangle 2">
            <a:extLst>
              <a:ext uri="{FF2B5EF4-FFF2-40B4-BE49-F238E27FC236}">
                <a16:creationId xmlns:a16="http://schemas.microsoft.com/office/drawing/2014/main" id="{FEFC275D-9EE1-470C-B201-8617637770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259076" name="Rectangle 3">
            <a:extLst>
              <a:ext uri="{FF2B5EF4-FFF2-40B4-BE49-F238E27FC236}">
                <a16:creationId xmlns:a16="http://schemas.microsoft.com/office/drawing/2014/main" id="{330B5D8E-A2DA-4010-9F31-DD1B5703F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ISA influences design of datapath and control</a:t>
            </a:r>
          </a:p>
          <a:p>
            <a:pPr eaLnBrk="1" hangingPunct="1"/>
            <a:r>
              <a:rPr lang="en-US" altLang="en-US" sz="2800"/>
              <a:t>Datapath and control influence design of ISA</a:t>
            </a:r>
          </a:p>
          <a:p>
            <a:pPr eaLnBrk="1" hangingPunct="1"/>
            <a:r>
              <a:rPr lang="en-US" altLang="en-US" sz="2800"/>
              <a:t>Pipelining improves instruction throughput</a:t>
            </a:r>
            <a:br>
              <a:rPr lang="en-US" altLang="en-US" sz="2800"/>
            </a:br>
            <a:r>
              <a:rPr lang="en-US" altLang="en-US" sz="2800"/>
              <a:t>using parallelism</a:t>
            </a:r>
          </a:p>
          <a:p>
            <a:pPr lvl="1" eaLnBrk="1" hangingPunct="1"/>
            <a:r>
              <a:rPr lang="en-US" altLang="en-US" sz="2400"/>
              <a:t>More instructions completed per second</a:t>
            </a:r>
          </a:p>
          <a:p>
            <a:pPr lvl="1" eaLnBrk="1" hangingPunct="1"/>
            <a:r>
              <a:rPr lang="en-US" altLang="en-US" sz="2400"/>
              <a:t>Latency for each instruction not reduced</a:t>
            </a:r>
          </a:p>
          <a:p>
            <a:pPr eaLnBrk="1" hangingPunct="1"/>
            <a:r>
              <a:rPr lang="en-US" altLang="en-US" sz="2800"/>
              <a:t>Hazards: structural, data, control</a:t>
            </a:r>
          </a:p>
          <a:p>
            <a:pPr eaLnBrk="1" hangingPunct="1"/>
            <a:r>
              <a:rPr lang="en-US" altLang="en-US" sz="2800"/>
              <a:t>Multiple issue and dynamic scheduling (ILP)</a:t>
            </a:r>
          </a:p>
          <a:p>
            <a:pPr lvl="1" eaLnBrk="1" hangingPunct="1"/>
            <a:r>
              <a:rPr lang="en-US" altLang="en-US" sz="2400"/>
              <a:t>Dependencies limit achievable parallelism</a:t>
            </a:r>
          </a:p>
          <a:p>
            <a:pPr lvl="1" eaLnBrk="1" hangingPunct="1"/>
            <a:r>
              <a:rPr lang="en-US" altLang="en-US" sz="2400"/>
              <a:t>Complexity leads to the power wall</a:t>
            </a:r>
          </a:p>
        </p:txBody>
      </p:sp>
      <p:sp>
        <p:nvSpPr>
          <p:cNvPr id="259077" name="Text Box 4">
            <a:extLst>
              <a:ext uri="{FF2B5EF4-FFF2-40B4-BE49-F238E27FC236}">
                <a16:creationId xmlns:a16="http://schemas.microsoft.com/office/drawing/2014/main" id="{05A58EC9-3493-4E79-832C-D25BFF19F26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490619" y="1286669"/>
            <a:ext cx="2940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§4.14 Concluding Remarks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>
            <a:extLst>
              <a:ext uri="{FF2B5EF4-FFF2-40B4-BE49-F238E27FC236}">
                <a16:creationId xmlns:a16="http://schemas.microsoft.com/office/drawing/2014/main" id="{E1A4F9FE-9A40-479F-86B2-650E2D22FB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CC89C4C5-056E-42B9-9DB4-B9FAC0FF782D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AU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1D67F6DA-8088-414F-8421-A2D8459B5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 Fetch</a:t>
            </a:r>
            <a:endParaRPr lang="en-AU" altLang="en-US"/>
          </a:p>
        </p:txBody>
      </p:sp>
      <p:sp>
        <p:nvSpPr>
          <p:cNvPr id="29700" name="AutoShape 4">
            <a:extLst>
              <a:ext uri="{FF2B5EF4-FFF2-40B4-BE49-F238E27FC236}">
                <a16:creationId xmlns:a16="http://schemas.microsoft.com/office/drawing/2014/main" id="{A7949FF9-99F5-4DF6-A178-1B585A6390B5}"/>
              </a:ext>
            </a:extLst>
          </p:cNvPr>
          <p:cNvSpPr>
            <a:spLocks/>
          </p:cNvSpPr>
          <p:nvPr/>
        </p:nvSpPr>
        <p:spPr bwMode="auto">
          <a:xfrm>
            <a:off x="611188" y="4437063"/>
            <a:ext cx="914400" cy="609600"/>
          </a:xfrm>
          <a:prstGeom prst="borderCallout1">
            <a:avLst>
              <a:gd name="adj1" fmla="val 18750"/>
              <a:gd name="adj2" fmla="val 108333"/>
              <a:gd name="adj3" fmla="val -16667"/>
              <a:gd name="adj4" fmla="val 1713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64-bit register</a:t>
            </a:r>
            <a:endParaRPr lang="en-AU" altLang="en-US" sz="1600"/>
          </a:p>
        </p:txBody>
      </p:sp>
      <p:sp>
        <p:nvSpPr>
          <p:cNvPr id="29701" name="AutoShape 5">
            <a:extLst>
              <a:ext uri="{FF2B5EF4-FFF2-40B4-BE49-F238E27FC236}">
                <a16:creationId xmlns:a16="http://schemas.microsoft.com/office/drawing/2014/main" id="{45B08667-98A1-449D-ACBC-EB93EB36FC33}"/>
              </a:ext>
            </a:extLst>
          </p:cNvPr>
          <p:cNvSpPr>
            <a:spLocks/>
          </p:cNvSpPr>
          <p:nvPr/>
        </p:nvSpPr>
        <p:spPr bwMode="auto">
          <a:xfrm>
            <a:off x="7308850" y="3860800"/>
            <a:ext cx="1439863" cy="863600"/>
          </a:xfrm>
          <a:prstGeom prst="borderCallout1">
            <a:avLst>
              <a:gd name="adj1" fmla="val 13236"/>
              <a:gd name="adj2" fmla="val -5292"/>
              <a:gd name="adj3" fmla="val -41912"/>
              <a:gd name="adj4" fmla="val -554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Increment by 4 for next instruction</a:t>
            </a:r>
            <a:endParaRPr lang="en-AU" altLang="en-US" sz="1600"/>
          </a:p>
        </p:txBody>
      </p:sp>
      <p:pic>
        <p:nvPicPr>
          <p:cNvPr id="29702" name="Picture 6" descr="f04-06-P374493">
            <a:extLst>
              <a:ext uri="{FF2B5EF4-FFF2-40B4-BE49-F238E27FC236}">
                <a16:creationId xmlns:a16="http://schemas.microsoft.com/office/drawing/2014/main" id="{59756CE4-B765-4BCE-A5FA-9A53D6C27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628775"/>
            <a:ext cx="514350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>
            <a:extLst>
              <a:ext uri="{FF2B5EF4-FFF2-40B4-BE49-F238E27FC236}">
                <a16:creationId xmlns:a16="http://schemas.microsoft.com/office/drawing/2014/main" id="{7C4F0BD3-E2A7-4FD3-8CD1-EF2794F9E2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B83EB1AC-A8CE-40E3-9291-CA64E73240E1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AU" altLang="en-US" sz="1400"/>
          </a:p>
        </p:txBody>
      </p:sp>
      <p:pic>
        <p:nvPicPr>
          <p:cNvPr id="31747" name="Picture 6" descr="f04-07-P374493">
            <a:extLst>
              <a:ext uri="{FF2B5EF4-FFF2-40B4-BE49-F238E27FC236}">
                <a16:creationId xmlns:a16="http://schemas.microsoft.com/office/drawing/2014/main" id="{F75461C9-450C-4466-AA64-D2524B950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284538"/>
            <a:ext cx="6316662" cy="257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2">
            <a:extLst>
              <a:ext uri="{FF2B5EF4-FFF2-40B4-BE49-F238E27FC236}">
                <a16:creationId xmlns:a16="http://schemas.microsoft.com/office/drawing/2014/main" id="{1227BA7D-280D-4126-9C06-2D99140E2B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R-Format Instructions</a:t>
            </a:r>
            <a:endParaRPr lang="en-AU" altLang="en-US"/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760711B2-A356-4B82-B170-9C15DC12F6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920875"/>
          </a:xfrm>
        </p:spPr>
        <p:txBody>
          <a:bodyPr/>
          <a:lstStyle/>
          <a:p>
            <a:pPr eaLnBrk="1" hangingPunct="1"/>
            <a:r>
              <a:rPr lang="en-US" altLang="en-US"/>
              <a:t>Read two register operands</a:t>
            </a:r>
          </a:p>
          <a:p>
            <a:pPr eaLnBrk="1" hangingPunct="1"/>
            <a:r>
              <a:rPr lang="en-US" altLang="en-US"/>
              <a:t>Perform arithmetic/logical operation</a:t>
            </a:r>
          </a:p>
          <a:p>
            <a:pPr eaLnBrk="1" hangingPunct="1"/>
            <a:r>
              <a:rPr lang="en-US" altLang="en-US"/>
              <a:t>Write register result</a:t>
            </a:r>
            <a:endParaRPr lang="en-A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>
            <a:extLst>
              <a:ext uri="{FF2B5EF4-FFF2-40B4-BE49-F238E27FC236}">
                <a16:creationId xmlns:a16="http://schemas.microsoft.com/office/drawing/2014/main" id="{E874679D-A161-4566-82A8-7FCE3236BC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E5D99F47-7197-4F9D-A7E9-21648EDB6CEF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AU" altLang="en-US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77118FF-D7EB-4EFC-BB48-1D5FC39F7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Load/Store Instructions</a:t>
            </a:r>
            <a:endParaRPr lang="en-AU" altLang="en-US"/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D299741C-4F49-483B-9059-D0607D1D35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04200" cy="2611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Read register operands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Calculate address using 12-bit offset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Use ALU, but sign-extend offset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Load: Read memory and update register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Store: Write register value to memory</a:t>
            </a:r>
            <a:endParaRPr lang="en-AU" altLang="en-US" sz="2800"/>
          </a:p>
        </p:txBody>
      </p:sp>
      <p:pic>
        <p:nvPicPr>
          <p:cNvPr id="33797" name="Picture 1">
            <a:extLst>
              <a:ext uri="{FF2B5EF4-FFF2-40B4-BE49-F238E27FC236}">
                <a16:creationId xmlns:a16="http://schemas.microsoft.com/office/drawing/2014/main" id="{06AC7A1A-B34D-4DCA-B198-55E461691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563938"/>
            <a:ext cx="5113337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>
            <a:extLst>
              <a:ext uri="{FF2B5EF4-FFF2-40B4-BE49-F238E27FC236}">
                <a16:creationId xmlns:a16="http://schemas.microsoft.com/office/drawing/2014/main" id="{C2184867-5480-43D8-824C-D0A83DE03C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F4D5590F-D1CF-46E4-AF8D-11B3EF707930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AU" altLang="en-US" sz="14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02C08F73-F308-44BC-A4D5-2590A8C3B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Branch Instructions</a:t>
            </a:r>
            <a:endParaRPr lang="en-AU" altLang="en-US"/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2D050CD-4C9E-4FB0-8CB7-E9913A516F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 register operands</a:t>
            </a:r>
          </a:p>
          <a:p>
            <a:pPr eaLnBrk="1" hangingPunct="1"/>
            <a:r>
              <a:rPr lang="en-US" altLang="en-US"/>
              <a:t>Compare operands</a:t>
            </a:r>
          </a:p>
          <a:p>
            <a:pPr lvl="1" eaLnBrk="1" hangingPunct="1"/>
            <a:r>
              <a:rPr lang="en-US" altLang="en-US"/>
              <a:t>Use ALU, subtract and check Zero output</a:t>
            </a:r>
          </a:p>
          <a:p>
            <a:pPr eaLnBrk="1" hangingPunct="1"/>
            <a:r>
              <a:rPr lang="en-US" altLang="en-US"/>
              <a:t>Calculate target address</a:t>
            </a:r>
          </a:p>
          <a:p>
            <a:pPr lvl="1" eaLnBrk="1" hangingPunct="1"/>
            <a:r>
              <a:rPr lang="en-US" altLang="en-US"/>
              <a:t>Sign-extend displacement</a:t>
            </a:r>
          </a:p>
          <a:p>
            <a:pPr lvl="1" eaLnBrk="1" hangingPunct="1"/>
            <a:r>
              <a:rPr lang="en-US" altLang="en-US"/>
              <a:t>Shift left 1 place (halfword displacement)</a:t>
            </a:r>
          </a:p>
          <a:p>
            <a:pPr lvl="1" eaLnBrk="1" hangingPunct="1"/>
            <a:r>
              <a:rPr lang="en-US" altLang="en-US"/>
              <a:t>Add to PC value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2">
            <a:extLst>
              <a:ext uri="{FF2B5EF4-FFF2-40B4-BE49-F238E27FC236}">
                <a16:creationId xmlns:a16="http://schemas.microsoft.com/office/drawing/2014/main" id="{0A5E2312-28E7-4AF8-B84C-2C5A61999F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EF9E1682-2794-42CD-97B1-C493DEC04AD9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AU" altLang="en-US" sz="14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7A27415B-0D20-4900-A9CE-935A139FC1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Branch Instructions</a:t>
            </a:r>
            <a:endParaRPr lang="en-AU" altLang="en-US"/>
          </a:p>
        </p:txBody>
      </p:sp>
      <p:sp>
        <p:nvSpPr>
          <p:cNvPr id="37892" name="AutoShape 4">
            <a:extLst>
              <a:ext uri="{FF2B5EF4-FFF2-40B4-BE49-F238E27FC236}">
                <a16:creationId xmlns:a16="http://schemas.microsoft.com/office/drawing/2014/main" id="{A41E8166-58BE-4C48-8014-31A4FAC6FCC9}"/>
              </a:ext>
            </a:extLst>
          </p:cNvPr>
          <p:cNvSpPr>
            <a:spLocks/>
          </p:cNvSpPr>
          <p:nvPr/>
        </p:nvSpPr>
        <p:spPr bwMode="auto">
          <a:xfrm>
            <a:off x="1187450" y="1557338"/>
            <a:ext cx="1079500" cy="865187"/>
          </a:xfrm>
          <a:prstGeom prst="borderCallout1">
            <a:avLst>
              <a:gd name="adj1" fmla="val 13213"/>
              <a:gd name="adj2" fmla="val 107060"/>
              <a:gd name="adj3" fmla="val 66241"/>
              <a:gd name="adj4" fmla="val 3552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Just</a:t>
            </a:r>
            <a:br>
              <a:rPr lang="en-US" altLang="en-US" sz="1600"/>
            </a:br>
            <a:r>
              <a:rPr lang="en-US" altLang="en-US" sz="1600"/>
              <a:t>re-routes wires</a:t>
            </a:r>
            <a:endParaRPr lang="en-AU" altLang="en-US" sz="1600"/>
          </a:p>
        </p:txBody>
      </p:sp>
      <p:sp>
        <p:nvSpPr>
          <p:cNvPr id="37893" name="AutoShape 5">
            <a:extLst>
              <a:ext uri="{FF2B5EF4-FFF2-40B4-BE49-F238E27FC236}">
                <a16:creationId xmlns:a16="http://schemas.microsoft.com/office/drawing/2014/main" id="{4CF53019-73CC-4478-B333-D0172C140F0F}"/>
              </a:ext>
            </a:extLst>
          </p:cNvPr>
          <p:cNvSpPr>
            <a:spLocks/>
          </p:cNvSpPr>
          <p:nvPr/>
        </p:nvSpPr>
        <p:spPr bwMode="auto">
          <a:xfrm>
            <a:off x="5364163" y="5661025"/>
            <a:ext cx="1368425" cy="647700"/>
          </a:xfrm>
          <a:prstGeom prst="borderCallout1">
            <a:avLst>
              <a:gd name="adj1" fmla="val 17648"/>
              <a:gd name="adj2" fmla="val -5569"/>
              <a:gd name="adj3" fmla="val 8579"/>
              <a:gd name="adj4" fmla="val -596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Sign-bit wire replicated</a:t>
            </a:r>
            <a:endParaRPr lang="en-AU" altLang="en-US" sz="1600"/>
          </a:p>
        </p:txBody>
      </p:sp>
      <p:pic>
        <p:nvPicPr>
          <p:cNvPr id="37894" name="Picture 1">
            <a:extLst>
              <a:ext uri="{FF2B5EF4-FFF2-40B4-BE49-F238E27FC236}">
                <a16:creationId xmlns:a16="http://schemas.microsoft.com/office/drawing/2014/main" id="{7E086984-311D-46D0-82F2-9393555FB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1174750"/>
            <a:ext cx="6951662" cy="506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>
            <a:extLst>
              <a:ext uri="{FF2B5EF4-FFF2-40B4-BE49-F238E27FC236}">
                <a16:creationId xmlns:a16="http://schemas.microsoft.com/office/drawing/2014/main" id="{EDDD8A67-CA04-425A-A2A0-A2B72FE2B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447B1290-FA57-4ACC-85D1-DB163971F17B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AU" altLang="en-US" sz="14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D8DB7BE1-CB17-4C96-BB30-7594FE1DDE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Composing the Elements</a:t>
            </a:r>
            <a:endParaRPr lang="en-AU" altLang="en-US"/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9A963B66-9B7B-48F5-8E04-3871422B56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First-cut data path does an instruction in one clock cycle</a:t>
            </a:r>
          </a:p>
          <a:p>
            <a:pPr lvl="1" eaLnBrk="1" hangingPunct="1"/>
            <a:r>
              <a:rPr lang="en-US" altLang="en-US"/>
              <a:t>Each datapath element can only do one function at a time</a:t>
            </a:r>
          </a:p>
          <a:p>
            <a:pPr lvl="1" eaLnBrk="1" hangingPunct="1"/>
            <a:r>
              <a:rPr lang="en-US" altLang="en-US"/>
              <a:t>Hence, we need separate instruction and data memories</a:t>
            </a:r>
          </a:p>
          <a:p>
            <a:pPr eaLnBrk="1" hangingPunct="1"/>
            <a:r>
              <a:rPr lang="en-US" altLang="en-US"/>
              <a:t>Use multiplexers where alternate data sources are used for different instructions</a:t>
            </a:r>
            <a:endParaRPr lang="en-AU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2">
            <a:extLst>
              <a:ext uri="{FF2B5EF4-FFF2-40B4-BE49-F238E27FC236}">
                <a16:creationId xmlns:a16="http://schemas.microsoft.com/office/drawing/2014/main" id="{FECC427E-A2CF-4E00-A72D-B4F2332AD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5295ABAD-8DD7-4064-86C2-9251722A04C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AU" altLang="en-US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621D8567-FB28-42CE-A489-C7DC8B7920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R-Type/Load/Store Datapath</a:t>
            </a:r>
            <a:endParaRPr lang="en-AU" altLang="en-US"/>
          </a:p>
        </p:txBody>
      </p:sp>
      <p:pic>
        <p:nvPicPr>
          <p:cNvPr id="41988" name="Picture 1">
            <a:extLst>
              <a:ext uri="{FF2B5EF4-FFF2-40B4-BE49-F238E27FC236}">
                <a16:creationId xmlns:a16="http://schemas.microsoft.com/office/drawing/2014/main" id="{DDB073CA-58CE-4A06-AEF4-4C75582E0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557338"/>
            <a:ext cx="812165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>
            <a:extLst>
              <a:ext uri="{FF2B5EF4-FFF2-40B4-BE49-F238E27FC236}">
                <a16:creationId xmlns:a16="http://schemas.microsoft.com/office/drawing/2014/main" id="{17C6CF7B-5C9D-46BF-AAC5-4DA7F95D50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D49EAA37-4887-4E29-9229-809B50352131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AU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D7EE5DA3-5470-40C3-850B-087A8171C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  <a:endParaRPr lang="en-AU" altLang="en-US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28A7A44B-3017-40D1-B7DD-F6DD7A0C14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CPU performance factors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Instruction count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Determined by ISA and compiler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CPI and Cycle time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Determined by CPU hardware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We will examine two RISC-V implementations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 simplified version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 more realistic pipelined version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Simple subset, shows most aspects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Memory reference: </a:t>
            </a:r>
            <a:r>
              <a:rPr lang="en-US" altLang="en-US" sz="2400">
                <a:latin typeface="Lucida Console" panose="020B0609040504020204" pitchFamily="49" charset="0"/>
              </a:rPr>
              <a:t>ld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sd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Arithmetic/logical: </a:t>
            </a:r>
            <a:r>
              <a:rPr lang="en-US" altLang="en-US" sz="2400">
                <a:latin typeface="Lucida Console" panose="020B0609040504020204" pitchFamily="49" charset="0"/>
              </a:rPr>
              <a:t>add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sub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and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Control transfer: </a:t>
            </a:r>
            <a:r>
              <a:rPr lang="en-US" altLang="en-US" sz="2400">
                <a:latin typeface="Lucida Console" panose="020B0609040504020204" pitchFamily="49" charset="0"/>
              </a:rPr>
              <a:t>beq</a:t>
            </a:r>
          </a:p>
        </p:txBody>
      </p:sp>
      <p:sp>
        <p:nvSpPr>
          <p:cNvPr id="7173" name="Text Box 4">
            <a:extLst>
              <a:ext uri="{FF2B5EF4-FFF2-40B4-BE49-F238E27FC236}">
                <a16:creationId xmlns:a16="http://schemas.microsoft.com/office/drawing/2014/main" id="{33E93A3A-6E21-4D66-8576-DDF163CF0380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017669" y="759619"/>
            <a:ext cx="1885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§4.1 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2">
            <a:extLst>
              <a:ext uri="{FF2B5EF4-FFF2-40B4-BE49-F238E27FC236}">
                <a16:creationId xmlns:a16="http://schemas.microsoft.com/office/drawing/2014/main" id="{C50DD5F8-CB8A-435A-B1F9-FE6BD6805A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16D25264-14BB-454C-BA47-9EFA422F1941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AU" altLang="en-US" sz="14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05361AA9-9BAF-4741-B31E-285274441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Full Datapath</a:t>
            </a:r>
            <a:endParaRPr lang="en-AU" altLang="en-US"/>
          </a:p>
        </p:txBody>
      </p:sp>
      <p:pic>
        <p:nvPicPr>
          <p:cNvPr id="44036" name="Picture 1">
            <a:extLst>
              <a:ext uri="{FF2B5EF4-FFF2-40B4-BE49-F238E27FC236}">
                <a16:creationId xmlns:a16="http://schemas.microsoft.com/office/drawing/2014/main" id="{E4FB6A38-E086-48E1-B7F3-ABE424224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268413"/>
            <a:ext cx="7632700" cy="507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>
            <a:extLst>
              <a:ext uri="{FF2B5EF4-FFF2-40B4-BE49-F238E27FC236}">
                <a16:creationId xmlns:a16="http://schemas.microsoft.com/office/drawing/2014/main" id="{915380E2-F83A-4C21-9889-BA919990DD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10286407-D714-4E64-BDF5-F1E12DE2893B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AU" altLang="en-US" sz="14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6BE2AD97-2965-4904-BA75-F767BBD31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ALU Control</a:t>
            </a:r>
            <a:endParaRPr lang="en-AU" altLang="en-US"/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98C07A16-914A-4C4B-B2E4-EBCA7BCCB1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381250"/>
          </a:xfrm>
        </p:spPr>
        <p:txBody>
          <a:bodyPr/>
          <a:lstStyle/>
          <a:p>
            <a:pPr eaLnBrk="1" hangingPunct="1"/>
            <a:r>
              <a:rPr lang="en-US" altLang="en-US"/>
              <a:t>ALU used for</a:t>
            </a:r>
          </a:p>
          <a:p>
            <a:pPr lvl="1" eaLnBrk="1" hangingPunct="1"/>
            <a:r>
              <a:rPr lang="en-US" altLang="en-US"/>
              <a:t>Load/Store: F = add</a:t>
            </a:r>
          </a:p>
          <a:p>
            <a:pPr lvl="1" eaLnBrk="1" hangingPunct="1"/>
            <a:r>
              <a:rPr lang="en-US" altLang="en-US"/>
              <a:t>Branch: F = subtract</a:t>
            </a:r>
          </a:p>
          <a:p>
            <a:pPr lvl="1" eaLnBrk="1" hangingPunct="1"/>
            <a:r>
              <a:rPr lang="en-US" altLang="en-US"/>
              <a:t>R-type: F depends on opcode</a:t>
            </a:r>
            <a:endParaRPr lang="en-AU" altLang="en-US"/>
          </a:p>
        </p:txBody>
      </p:sp>
      <p:sp>
        <p:nvSpPr>
          <p:cNvPr id="46085" name="Text Box 4">
            <a:extLst>
              <a:ext uri="{FF2B5EF4-FFF2-40B4-BE49-F238E27FC236}">
                <a16:creationId xmlns:a16="http://schemas.microsoft.com/office/drawing/2014/main" id="{C11878E0-61E2-4DFC-9BE7-AF7516049E0D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893719" y="1883569"/>
            <a:ext cx="41338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§4.4 A Simple Implementation Scheme</a:t>
            </a:r>
          </a:p>
        </p:txBody>
      </p:sp>
      <p:graphicFrame>
        <p:nvGraphicFramePr>
          <p:cNvPr id="297989" name="Group 5">
            <a:extLst>
              <a:ext uri="{FF2B5EF4-FFF2-40B4-BE49-F238E27FC236}">
                <a16:creationId xmlns:a16="http://schemas.microsoft.com/office/drawing/2014/main" id="{2B55D3D3-BA08-4A92-8BDA-4722C470FDA0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3500438"/>
          <a:ext cx="6096000" cy="182880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control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>
            <a:extLst>
              <a:ext uri="{FF2B5EF4-FFF2-40B4-BE49-F238E27FC236}">
                <a16:creationId xmlns:a16="http://schemas.microsoft.com/office/drawing/2014/main" id="{C7BD9894-DF20-4903-92D1-F75576693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9F8B1C97-46CC-4982-AACD-868A53E17A0F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AU" altLang="en-US" sz="14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B73DF5D2-545B-4D26-B1DA-16081C8F2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ALU Control</a:t>
            </a:r>
            <a:endParaRPr lang="en-AU" altLang="en-US"/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E4EBFB04-D1BD-49FA-B5BB-A39AB2F2E0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Assume 2-bit ALUOp derived from opcode</a:t>
            </a:r>
          </a:p>
          <a:p>
            <a:pPr lvl="1" eaLnBrk="1" hangingPunct="1"/>
            <a:r>
              <a:rPr lang="en-US" altLang="en-US"/>
              <a:t>Combinational logic derives ALU control</a:t>
            </a:r>
            <a:endParaRPr lang="en-AU" altLang="en-US"/>
          </a:p>
        </p:txBody>
      </p:sp>
      <p:graphicFrame>
        <p:nvGraphicFramePr>
          <p:cNvPr id="300101" name="Group 69">
            <a:extLst>
              <a:ext uri="{FF2B5EF4-FFF2-40B4-BE49-F238E27FC236}">
                <a16:creationId xmlns:a16="http://schemas.microsoft.com/office/drawing/2014/main" id="{797AC63A-B7EA-48EF-B680-69FA2140D844}"/>
              </a:ext>
            </a:extLst>
          </p:cNvPr>
          <p:cNvGraphicFramePr>
            <a:graphicFrameLocks noGrp="1"/>
          </p:cNvGraphicFramePr>
          <p:nvPr/>
        </p:nvGraphicFramePr>
        <p:xfrm>
          <a:off x="519113" y="2636838"/>
          <a:ext cx="8589962" cy="3176587"/>
        </p:xfrm>
        <a:graphic>
          <a:graphicData uri="http://schemas.openxmlformats.org/drawingml/2006/table">
            <a:tbl>
              <a:tblPr/>
              <a:tblGrid>
                <a:gridCol w="1208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45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3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28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opcode</a:t>
                      </a:r>
                      <a:endParaRPr kumimoji="0" lang="en-A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ALUOp</a:t>
                      </a:r>
                      <a:endParaRPr kumimoji="0" lang="en-A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  <a:endParaRPr kumimoji="0" lang="en-A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Opcode field</a:t>
                      </a:r>
                      <a:endParaRPr kumimoji="0" lang="en-A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function</a:t>
                      </a:r>
                      <a:endParaRPr kumimoji="0" lang="en-A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control</a:t>
                      </a:r>
                      <a:endParaRPr kumimoji="0" lang="en-A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0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ld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 register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XXXXXXXXXXX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sd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store register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XXXXXXXXXXX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beq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branch on equal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XXXXXXXXXXX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6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R-type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100000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4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100010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100100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0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100101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>
            <a:extLst>
              <a:ext uri="{FF2B5EF4-FFF2-40B4-BE49-F238E27FC236}">
                <a16:creationId xmlns:a16="http://schemas.microsoft.com/office/drawing/2014/main" id="{7D3669BF-4962-4E59-B698-F2D8B59195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F31B68C4-70EB-449D-ACD1-CCF59DE1E5AA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AU" altLang="en-US" sz="14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9044EB48-6190-4751-B289-4A9AD52C19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Main Control Unit</a:t>
            </a:r>
            <a:endParaRPr lang="en-AU" altLang="en-US"/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D6C273F4-DBF2-4E9F-96DD-261E3D6356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Control signals derived from instruction</a:t>
            </a:r>
            <a:endParaRPr lang="en-AU" altLang="en-US"/>
          </a:p>
        </p:txBody>
      </p:sp>
      <p:pic>
        <p:nvPicPr>
          <p:cNvPr id="50181" name="Picture 1">
            <a:extLst>
              <a:ext uri="{FF2B5EF4-FFF2-40B4-BE49-F238E27FC236}">
                <a16:creationId xmlns:a16="http://schemas.microsoft.com/office/drawing/2014/main" id="{68D27B5B-9C92-4C43-BF6F-3F5C3B22B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1916113"/>
            <a:ext cx="6408737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2">
            <a:extLst>
              <a:ext uri="{FF2B5EF4-FFF2-40B4-BE49-F238E27FC236}">
                <a16:creationId xmlns:a16="http://schemas.microsoft.com/office/drawing/2014/main" id="{976496EB-2753-4D41-852E-1F5FB22B0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221163"/>
            <a:ext cx="7405687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2">
            <a:extLst>
              <a:ext uri="{FF2B5EF4-FFF2-40B4-BE49-F238E27FC236}">
                <a16:creationId xmlns:a16="http://schemas.microsoft.com/office/drawing/2014/main" id="{B70E6195-E7AA-4AD5-BD6B-70D788B641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D7E1B9F2-6111-431F-AE8B-2D534814EDD8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AU" altLang="en-US" sz="1400"/>
          </a:p>
        </p:txBody>
      </p:sp>
      <p:sp>
        <p:nvSpPr>
          <p:cNvPr id="52227" name="Rectangle 4">
            <a:extLst>
              <a:ext uri="{FF2B5EF4-FFF2-40B4-BE49-F238E27FC236}">
                <a16:creationId xmlns:a16="http://schemas.microsoft.com/office/drawing/2014/main" id="{3E2C8CC1-DCEB-4310-ACE4-F1CD2F940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Datapath With Control</a:t>
            </a:r>
          </a:p>
        </p:txBody>
      </p:sp>
      <p:pic>
        <p:nvPicPr>
          <p:cNvPr id="52228" name="Picture 1">
            <a:extLst>
              <a:ext uri="{FF2B5EF4-FFF2-40B4-BE49-F238E27FC236}">
                <a16:creationId xmlns:a16="http://schemas.microsoft.com/office/drawing/2014/main" id="{5DF96510-135B-42F4-83C4-67801CD8C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1260475"/>
            <a:ext cx="6435725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2">
            <a:extLst>
              <a:ext uri="{FF2B5EF4-FFF2-40B4-BE49-F238E27FC236}">
                <a16:creationId xmlns:a16="http://schemas.microsoft.com/office/drawing/2014/main" id="{036CC809-6815-4EE1-B542-864F9ADC95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11D7A770-D61E-42AC-8C5A-74EAA569BD35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AU" altLang="en-US" sz="1400"/>
          </a:p>
        </p:txBody>
      </p:sp>
      <p:sp>
        <p:nvSpPr>
          <p:cNvPr id="54275" name="Rectangle 4">
            <a:extLst>
              <a:ext uri="{FF2B5EF4-FFF2-40B4-BE49-F238E27FC236}">
                <a16:creationId xmlns:a16="http://schemas.microsoft.com/office/drawing/2014/main" id="{B5E76B5A-B44D-4E5F-A1B6-E6D1264C1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R-Type Instruction</a:t>
            </a:r>
          </a:p>
        </p:txBody>
      </p:sp>
      <p:pic>
        <p:nvPicPr>
          <p:cNvPr id="54276" name="Picture 3">
            <a:extLst>
              <a:ext uri="{FF2B5EF4-FFF2-40B4-BE49-F238E27FC236}">
                <a16:creationId xmlns:a16="http://schemas.microsoft.com/office/drawing/2014/main" id="{C3C3A155-6EAE-4F71-9780-3C5040FD3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1260475"/>
            <a:ext cx="6435725" cy="50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2">
            <a:extLst>
              <a:ext uri="{FF2B5EF4-FFF2-40B4-BE49-F238E27FC236}">
                <a16:creationId xmlns:a16="http://schemas.microsoft.com/office/drawing/2014/main" id="{D68BBB03-E79E-44E5-990E-2CA92FA64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9FD6CE6D-4DA2-411D-AD3B-C745FD0F8BB5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AU" altLang="en-US" sz="1400"/>
          </a:p>
        </p:txBody>
      </p:sp>
      <p:sp>
        <p:nvSpPr>
          <p:cNvPr id="56323" name="Rectangle 4">
            <a:extLst>
              <a:ext uri="{FF2B5EF4-FFF2-40B4-BE49-F238E27FC236}">
                <a16:creationId xmlns:a16="http://schemas.microsoft.com/office/drawing/2014/main" id="{258C7D0D-2E7F-4642-B426-839B9BF47A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Load Instruction</a:t>
            </a:r>
          </a:p>
        </p:txBody>
      </p:sp>
      <p:pic>
        <p:nvPicPr>
          <p:cNvPr id="56324" name="Picture 1">
            <a:extLst>
              <a:ext uri="{FF2B5EF4-FFF2-40B4-BE49-F238E27FC236}">
                <a16:creationId xmlns:a16="http://schemas.microsoft.com/office/drawing/2014/main" id="{7568B987-A2FD-4016-AC37-CA62CEDD9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1260475"/>
            <a:ext cx="6435725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2">
            <a:extLst>
              <a:ext uri="{FF2B5EF4-FFF2-40B4-BE49-F238E27FC236}">
                <a16:creationId xmlns:a16="http://schemas.microsoft.com/office/drawing/2014/main" id="{BBA31E2F-1E7D-48C1-AC2D-4F949CD0DC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9781C167-3AC6-4632-B05E-7ADB9972A787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AU" altLang="en-US" sz="1400"/>
          </a:p>
        </p:txBody>
      </p:sp>
      <p:sp>
        <p:nvSpPr>
          <p:cNvPr id="58371" name="Rectangle 4">
            <a:extLst>
              <a:ext uri="{FF2B5EF4-FFF2-40B4-BE49-F238E27FC236}">
                <a16:creationId xmlns:a16="http://schemas.microsoft.com/office/drawing/2014/main" id="{3BB0BA23-EAE1-423D-B6E8-115ADC5F42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38113"/>
            <a:ext cx="8259762" cy="769937"/>
          </a:xfrm>
        </p:spPr>
        <p:txBody>
          <a:bodyPr/>
          <a:lstStyle/>
          <a:p>
            <a:pPr eaLnBrk="1" hangingPunct="1"/>
            <a:r>
              <a:rPr lang="en-AU" altLang="en-US"/>
              <a:t>BEQ Instruction</a:t>
            </a:r>
          </a:p>
        </p:txBody>
      </p:sp>
      <p:pic>
        <p:nvPicPr>
          <p:cNvPr id="58372" name="Picture 1">
            <a:extLst>
              <a:ext uri="{FF2B5EF4-FFF2-40B4-BE49-F238E27FC236}">
                <a16:creationId xmlns:a16="http://schemas.microsoft.com/office/drawing/2014/main" id="{C13ACB5F-A157-4DCE-B78A-92C930103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1260475"/>
            <a:ext cx="6435725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>
            <a:extLst>
              <a:ext uri="{FF2B5EF4-FFF2-40B4-BE49-F238E27FC236}">
                <a16:creationId xmlns:a16="http://schemas.microsoft.com/office/drawing/2014/main" id="{200E0FAE-0F00-4294-9F7C-20D352FD16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4F645397-DD9B-4573-854B-132FA2949637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AU" altLang="en-US" sz="14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BAF9CE8C-658A-422B-A424-BA919AE63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Performance Issues</a:t>
            </a:r>
            <a:endParaRPr lang="en-AU" altLang="en-US"/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B8C04C6C-2D65-4021-A10D-EDDCD47489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Longest delay determines clock period</a:t>
            </a:r>
          </a:p>
          <a:p>
            <a:pPr lvl="1" eaLnBrk="1" hangingPunct="1"/>
            <a:r>
              <a:rPr lang="en-US" altLang="en-US"/>
              <a:t>Critical path: load instruction</a:t>
            </a:r>
          </a:p>
          <a:p>
            <a:pPr lvl="1" eaLnBrk="1" hangingPunct="1"/>
            <a:r>
              <a:rPr lang="en-US" altLang="en-US"/>
              <a:t>Instruction memory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register file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ALU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data memory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register file</a:t>
            </a:r>
          </a:p>
          <a:p>
            <a:pPr eaLnBrk="1" hangingPunct="1"/>
            <a:r>
              <a:rPr lang="en-US" altLang="en-US"/>
              <a:t>Not feasible to vary period for different instructions</a:t>
            </a:r>
          </a:p>
          <a:p>
            <a:pPr eaLnBrk="1" hangingPunct="1"/>
            <a:r>
              <a:rPr lang="en-US" altLang="en-US"/>
              <a:t>Violates design principle</a:t>
            </a:r>
          </a:p>
          <a:p>
            <a:pPr lvl="1" eaLnBrk="1" hangingPunct="1"/>
            <a:r>
              <a:rPr lang="en-US" altLang="en-US"/>
              <a:t>Making the common case fast</a:t>
            </a:r>
          </a:p>
          <a:p>
            <a:pPr eaLnBrk="1" hangingPunct="1"/>
            <a:r>
              <a:rPr lang="en-US" altLang="en-US"/>
              <a:t>We will improve performance by pipelining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>
            <a:extLst>
              <a:ext uri="{FF2B5EF4-FFF2-40B4-BE49-F238E27FC236}">
                <a16:creationId xmlns:a16="http://schemas.microsoft.com/office/drawing/2014/main" id="{A9EF8B44-A500-4DFC-957D-0CBE99CA81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2A74E22C-649C-4765-A4DE-0E5DE4618FD8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AU" altLang="en-US" sz="1400"/>
          </a:p>
        </p:txBody>
      </p:sp>
      <p:pic>
        <p:nvPicPr>
          <p:cNvPr id="62467" name="Picture 8" descr="f04-25-P374493">
            <a:extLst>
              <a:ext uri="{FF2B5EF4-FFF2-40B4-BE49-F238E27FC236}">
                <a16:creationId xmlns:a16="http://schemas.microsoft.com/office/drawing/2014/main" id="{6080A84C-9AF5-4715-831F-5696F28F5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420938"/>
            <a:ext cx="4484687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963CC84F-BC4B-4C96-87E6-5137A7262D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Pipelining Analogy</a:t>
            </a:r>
            <a:endParaRPr lang="en-AU" altLang="en-US"/>
          </a:p>
        </p:txBody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F24724FF-0E5B-4B62-85F1-4D79DCB88A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28725"/>
          </a:xfrm>
        </p:spPr>
        <p:txBody>
          <a:bodyPr/>
          <a:lstStyle/>
          <a:p>
            <a:pPr eaLnBrk="1" hangingPunct="1"/>
            <a:r>
              <a:rPr lang="en-US" altLang="en-US"/>
              <a:t>Pipelined laundry: overlapping execution</a:t>
            </a:r>
          </a:p>
          <a:p>
            <a:pPr lvl="1" eaLnBrk="1" hangingPunct="1"/>
            <a:r>
              <a:rPr lang="en-US" altLang="en-US"/>
              <a:t>Parallelism improves performance</a:t>
            </a:r>
          </a:p>
        </p:txBody>
      </p:sp>
      <p:sp>
        <p:nvSpPr>
          <p:cNvPr id="62470" name="Text Box 4">
            <a:extLst>
              <a:ext uri="{FF2B5EF4-FFF2-40B4-BE49-F238E27FC236}">
                <a16:creationId xmlns:a16="http://schemas.microsoft.com/office/drawing/2014/main" id="{0AF91DCB-5D27-4D37-A802-44B19592EF8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312819" y="1464469"/>
            <a:ext cx="32956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§4.5 An Overview of Pipelining</a:t>
            </a:r>
          </a:p>
        </p:txBody>
      </p:sp>
      <p:sp>
        <p:nvSpPr>
          <p:cNvPr id="62471" name="Rectangle 6">
            <a:extLst>
              <a:ext uri="{FF2B5EF4-FFF2-40B4-BE49-F238E27FC236}">
                <a16:creationId xmlns:a16="http://schemas.microsoft.com/office/drawing/2014/main" id="{4AC47F4D-15BB-4712-9A17-DBCAA052D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2708275"/>
            <a:ext cx="3735388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Four loads:</a:t>
            </a:r>
          </a:p>
          <a:p>
            <a:pPr lvl="1" eaLnBrk="1" hangingPunct="1"/>
            <a:r>
              <a:rPr lang="en-US" altLang="en-US" sz="2400"/>
              <a:t>Speedup</a:t>
            </a:r>
            <a:br>
              <a:rPr lang="en-US" altLang="en-US" sz="2400"/>
            </a:br>
            <a:r>
              <a:rPr lang="en-US" altLang="en-US" sz="2400"/>
              <a:t>= 8/3.5 = 2.3</a:t>
            </a:r>
          </a:p>
          <a:p>
            <a:pPr eaLnBrk="1" hangingPunct="1"/>
            <a:r>
              <a:rPr lang="en-US" altLang="en-US" sz="2800"/>
              <a:t>Non-stop:</a:t>
            </a:r>
          </a:p>
          <a:p>
            <a:pPr lvl="1" eaLnBrk="1" hangingPunct="1"/>
            <a:r>
              <a:rPr lang="en-US" altLang="en-US" sz="2400"/>
              <a:t>Speedup</a:t>
            </a:r>
            <a:br>
              <a:rPr lang="en-US" altLang="en-US" sz="2400"/>
            </a:br>
            <a:r>
              <a:rPr lang="en-US" altLang="en-US" sz="2400"/>
              <a:t>= 2n/0.5n + 1.5 ≈ 4</a:t>
            </a:r>
            <a:br>
              <a:rPr lang="en-US" altLang="en-US" sz="2400"/>
            </a:br>
            <a:r>
              <a:rPr lang="en-US" altLang="en-US" sz="2400"/>
              <a:t>= number of stages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>
            <a:extLst>
              <a:ext uri="{FF2B5EF4-FFF2-40B4-BE49-F238E27FC236}">
                <a16:creationId xmlns:a16="http://schemas.microsoft.com/office/drawing/2014/main" id="{495CA73B-58D9-4A0F-89D2-0CE9603342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A66FD7CE-3188-4F98-8BF7-C188D94A81AD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AU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1552C68B-6237-4366-855A-DF5F11121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 Execution</a:t>
            </a:r>
            <a:endParaRPr lang="en-AU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C5069385-54DF-4357-AB0D-DD45960CBD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PC </a:t>
            </a:r>
            <a:r>
              <a:rPr lang="en-US" altLang="en-US" sz="2800">
                <a:sym typeface="Symbol" panose="05050102010706020507" pitchFamily="18" charset="2"/>
              </a:rPr>
              <a:t> instruction memory, fetch instruction</a:t>
            </a:r>
          </a:p>
          <a:p>
            <a:pPr eaLnBrk="1" hangingPunct="1"/>
            <a:r>
              <a:rPr lang="en-US" altLang="en-US" sz="2800">
                <a:sym typeface="Symbol" panose="05050102010706020507" pitchFamily="18" charset="2"/>
              </a:rPr>
              <a:t>Register numbers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 register file, read registers</a:t>
            </a:r>
          </a:p>
          <a:p>
            <a:pPr eaLnBrk="1" hangingPunct="1"/>
            <a:r>
              <a:rPr lang="en-US" altLang="en-US" sz="2800">
                <a:sym typeface="Symbol" panose="05050102010706020507" pitchFamily="18" charset="2"/>
              </a:rPr>
              <a:t>Depending on instruction class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Use ALU to calculate</a:t>
            </a:r>
          </a:p>
          <a:p>
            <a:pPr lvl="2" eaLnBrk="1" hangingPunct="1"/>
            <a:r>
              <a:rPr lang="en-US" altLang="en-US" sz="2000">
                <a:sym typeface="Symbol" panose="05050102010706020507" pitchFamily="18" charset="2"/>
              </a:rPr>
              <a:t>Arithmetic result</a:t>
            </a:r>
          </a:p>
          <a:p>
            <a:pPr lvl="2" eaLnBrk="1" hangingPunct="1"/>
            <a:r>
              <a:rPr lang="en-US" altLang="en-US" sz="2000">
                <a:sym typeface="Symbol" panose="05050102010706020507" pitchFamily="18" charset="2"/>
              </a:rPr>
              <a:t>Memory address for load/store</a:t>
            </a:r>
          </a:p>
          <a:p>
            <a:pPr lvl="2" eaLnBrk="1" hangingPunct="1"/>
            <a:r>
              <a:rPr lang="en-US" altLang="en-US" sz="2000">
                <a:sym typeface="Symbol" panose="05050102010706020507" pitchFamily="18" charset="2"/>
              </a:rPr>
              <a:t>Branch comparison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Access data memory for load/store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PC  target address or PC + 4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>
            <a:extLst>
              <a:ext uri="{FF2B5EF4-FFF2-40B4-BE49-F238E27FC236}">
                <a16:creationId xmlns:a16="http://schemas.microsoft.com/office/drawing/2014/main" id="{55ED3BCD-FCBD-4930-89F7-F34EF75EDE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7B624CE2-A7FF-4AB2-B8DF-18D9131CE3CB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AU" altLang="en-US" sz="14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4A595AAD-41F8-4DEC-A220-2561EFF7CE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Pipeline</a:t>
            </a:r>
            <a:endParaRPr lang="en-AU" altLang="en-US"/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73A1FAA5-20FE-4EFE-84A0-B012688EBB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/>
              <a:t>Five stages, one step per stage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IF: Instruction fetch from memory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ID: Instruction decode &amp; register read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EX: Execute operation or calculate address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MEM: Access memory operand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WB: Write result back to register</a:t>
            </a:r>
            <a:endParaRPr lang="en-AU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>
            <a:extLst>
              <a:ext uri="{FF2B5EF4-FFF2-40B4-BE49-F238E27FC236}">
                <a16:creationId xmlns:a16="http://schemas.microsoft.com/office/drawing/2014/main" id="{0781D27A-1E3F-4E39-9961-39521697AD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8448C901-21EE-4BBC-88AA-A623C1E4EF5A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AU" altLang="en-US" sz="14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AEBD6419-1DF9-4C7C-B8B7-2A265C327F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Performance</a:t>
            </a:r>
            <a:endParaRPr lang="en-AU" altLang="en-US"/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C7009F9D-8C3C-459E-8E65-86485F42C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533650"/>
          </a:xfrm>
        </p:spPr>
        <p:txBody>
          <a:bodyPr/>
          <a:lstStyle/>
          <a:p>
            <a:pPr eaLnBrk="1" hangingPunct="1"/>
            <a:r>
              <a:rPr lang="en-US" altLang="en-US" sz="2800"/>
              <a:t>Assume time for stages is</a:t>
            </a:r>
          </a:p>
          <a:p>
            <a:pPr lvl="1" eaLnBrk="1" hangingPunct="1"/>
            <a:r>
              <a:rPr lang="en-US" altLang="en-US" sz="2400"/>
              <a:t>100ps for register read or write</a:t>
            </a:r>
          </a:p>
          <a:p>
            <a:pPr lvl="1" eaLnBrk="1" hangingPunct="1"/>
            <a:r>
              <a:rPr lang="en-US" altLang="en-US" sz="2400"/>
              <a:t>200ps for other stages</a:t>
            </a:r>
          </a:p>
          <a:p>
            <a:pPr eaLnBrk="1" hangingPunct="1"/>
            <a:r>
              <a:rPr lang="en-US" altLang="en-US" sz="2800"/>
              <a:t>Compare pipelined datapath with single-cycle datapath</a:t>
            </a:r>
          </a:p>
        </p:txBody>
      </p:sp>
      <p:graphicFrame>
        <p:nvGraphicFramePr>
          <p:cNvPr id="327684" name="Group 4">
            <a:extLst>
              <a:ext uri="{FF2B5EF4-FFF2-40B4-BE49-F238E27FC236}">
                <a16:creationId xmlns:a16="http://schemas.microsoft.com/office/drawing/2014/main" id="{881FFA8C-169E-4A04-83B2-79E03F708CD2}"/>
              </a:ext>
            </a:extLst>
          </p:cNvPr>
          <p:cNvGraphicFramePr>
            <a:graphicFrameLocks noGrp="1"/>
          </p:cNvGraphicFramePr>
          <p:nvPr/>
        </p:nvGraphicFramePr>
        <p:xfrm>
          <a:off x="395288" y="3846513"/>
          <a:ext cx="8353425" cy="2246312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2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 fetch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 read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op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 access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 write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time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ld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sd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R-format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5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beq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2">
            <a:extLst>
              <a:ext uri="{FF2B5EF4-FFF2-40B4-BE49-F238E27FC236}">
                <a16:creationId xmlns:a16="http://schemas.microsoft.com/office/drawing/2014/main" id="{3DA44365-E8FC-48D2-9CCB-43D5F7D705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E24650A2-5459-47C1-BF65-A306226DA0E3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AU" altLang="en-US" sz="14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AC53A71C-9F6F-4D06-A3DA-DACEDC450A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Performance</a:t>
            </a:r>
            <a:endParaRPr lang="en-AU" altLang="en-US"/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1A632BC6-3BF5-4960-9676-A9BB6155B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1196975"/>
            <a:ext cx="267652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Single-cycle (T</a:t>
            </a:r>
            <a:r>
              <a:rPr lang="en-US" altLang="en-US" sz="1800" baseline="-25000"/>
              <a:t>c</a:t>
            </a:r>
            <a:r>
              <a:rPr lang="en-US" altLang="en-US" sz="1800"/>
              <a:t>= 800ps)</a:t>
            </a:r>
            <a:endParaRPr lang="en-AU" altLang="en-US" sz="1800"/>
          </a:p>
        </p:txBody>
      </p:sp>
      <p:sp>
        <p:nvSpPr>
          <p:cNvPr id="68613" name="Text Box 5">
            <a:extLst>
              <a:ext uri="{FF2B5EF4-FFF2-40B4-BE49-F238E27FC236}">
                <a16:creationId xmlns:a16="http://schemas.microsoft.com/office/drawing/2014/main" id="{2B89B7CC-8559-45F0-88BB-0B15A7E5D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644900"/>
            <a:ext cx="238442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Pipelined (T</a:t>
            </a:r>
            <a:r>
              <a:rPr lang="en-US" altLang="en-US" sz="1800" baseline="-25000"/>
              <a:t>c</a:t>
            </a:r>
            <a:r>
              <a:rPr lang="en-US" altLang="en-US" sz="1800"/>
              <a:t>= 200ps)</a:t>
            </a:r>
            <a:endParaRPr lang="en-AU" altLang="en-US" sz="1800"/>
          </a:p>
        </p:txBody>
      </p:sp>
      <p:pic>
        <p:nvPicPr>
          <p:cNvPr id="68614" name="Picture 1">
            <a:extLst>
              <a:ext uri="{FF2B5EF4-FFF2-40B4-BE49-F238E27FC236}">
                <a16:creationId xmlns:a16="http://schemas.microsoft.com/office/drawing/2014/main" id="{651E74DB-EB43-41D8-9C65-CF01D090A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628775"/>
            <a:ext cx="6624637" cy="456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>
            <a:extLst>
              <a:ext uri="{FF2B5EF4-FFF2-40B4-BE49-F238E27FC236}">
                <a16:creationId xmlns:a16="http://schemas.microsoft.com/office/drawing/2014/main" id="{BC33D677-7AA1-4C84-B6C5-9990968A6F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B29C3D61-866F-430F-8C5C-231259BBEA6F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AU" altLang="en-US" sz="14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94D334BD-8898-4378-B14F-90BD76421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Speedup</a:t>
            </a:r>
            <a:endParaRPr lang="en-AU" altLang="en-US"/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35D84B43-AD6F-4167-B70C-6295A4AE5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all stages are balanced</a:t>
            </a:r>
          </a:p>
          <a:p>
            <a:pPr lvl="1" eaLnBrk="1" hangingPunct="1"/>
            <a:r>
              <a:rPr lang="en-US" altLang="en-US"/>
              <a:t>i.e., all take the same time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Time between instructions</a:t>
            </a:r>
            <a:r>
              <a:rPr lang="en-US" altLang="en-US" baseline="-25000"/>
              <a:t>pipelined</a:t>
            </a:r>
            <a:br>
              <a:rPr lang="en-US" altLang="en-US"/>
            </a:br>
            <a:r>
              <a:rPr lang="en-US" altLang="en-US"/>
              <a:t>= Time between instructions</a:t>
            </a:r>
            <a:r>
              <a:rPr lang="en-US" altLang="en-US" baseline="-25000"/>
              <a:t>nonpipelined</a:t>
            </a:r>
            <a:br>
              <a:rPr lang="en-US" altLang="en-US"/>
            </a:br>
            <a:r>
              <a:rPr lang="en-US" altLang="en-US"/>
              <a:t>		Number of stages</a:t>
            </a:r>
          </a:p>
          <a:p>
            <a:pPr eaLnBrk="1" hangingPunct="1"/>
            <a:r>
              <a:rPr lang="en-US" altLang="en-US"/>
              <a:t>If not balanced, speedup is less</a:t>
            </a:r>
          </a:p>
          <a:p>
            <a:pPr eaLnBrk="1" hangingPunct="1"/>
            <a:r>
              <a:rPr lang="en-US" altLang="en-US"/>
              <a:t>Speedup due to increased throughput</a:t>
            </a:r>
          </a:p>
          <a:p>
            <a:pPr lvl="1" eaLnBrk="1" hangingPunct="1"/>
            <a:r>
              <a:rPr lang="en-US" altLang="en-US"/>
              <a:t>Latency (time for each instruction) does not decrease</a:t>
            </a:r>
            <a:endParaRPr lang="en-AU" altLang="en-US"/>
          </a:p>
        </p:txBody>
      </p:sp>
      <p:sp>
        <p:nvSpPr>
          <p:cNvPr id="70661" name="Line 4">
            <a:extLst>
              <a:ext uri="{FF2B5EF4-FFF2-40B4-BE49-F238E27FC236}">
                <a16:creationId xmlns:a16="http://schemas.microsoft.com/office/drawing/2014/main" id="{0BE3A9F2-5C8B-42D2-993D-20D2ABFFB4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3213100"/>
            <a:ext cx="5545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>
            <a:extLst>
              <a:ext uri="{FF2B5EF4-FFF2-40B4-BE49-F238E27FC236}">
                <a16:creationId xmlns:a16="http://schemas.microsoft.com/office/drawing/2014/main" id="{73DECBF4-D639-4C3A-B0D3-F7A19E1A95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E846F304-2846-47DC-BFE8-2A436B6F13B6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AU" altLang="en-US" sz="14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508494F9-DFDA-4AC7-8B57-DAD3C4E819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Pipelining and ISA Design</a:t>
            </a:r>
            <a:endParaRPr lang="en-AU" altLang="en-US"/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E8E4514-90F7-42F8-8EB2-016C6F2FA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RISC-V ISA designed for pipelining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All instructions are 32-bits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Easier to fetch and decode in one cycle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c.f. x86: 1- to 17-byte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Few and regular instruction formats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Can decode and read registers in one step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Load/store addressing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Can calculate address in 3</a:t>
            </a:r>
            <a:r>
              <a:rPr lang="en-US" altLang="en-US" baseline="30000"/>
              <a:t>rd</a:t>
            </a:r>
            <a:r>
              <a:rPr lang="en-US" altLang="en-US"/>
              <a:t> stage, access memory in 4</a:t>
            </a:r>
            <a:r>
              <a:rPr lang="en-US" altLang="en-US" baseline="30000"/>
              <a:t>th</a:t>
            </a:r>
            <a:r>
              <a:rPr lang="en-US" altLang="en-US"/>
              <a:t> stage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>
            <a:extLst>
              <a:ext uri="{FF2B5EF4-FFF2-40B4-BE49-F238E27FC236}">
                <a16:creationId xmlns:a16="http://schemas.microsoft.com/office/drawing/2014/main" id="{E2B760D2-9150-457E-970F-D9AED7D1B2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182A94C4-3D19-4993-97F5-1EEC8827E2DD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AU" altLang="en-US" sz="14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713590E9-91D1-41A1-9FC3-E284F2F344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Hazards</a:t>
            </a:r>
            <a:endParaRPr lang="en-AU" altLang="en-US"/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1F82DC4E-9417-4366-93EF-1E482CC400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Situations that prevent starting the next instruction in the next cycle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Structure hazards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required resource is busy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Data hazard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Need to wait for previous instruction to complete its data read/write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Control hazard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Deciding on control action depends on previous instruction</a:t>
            </a:r>
            <a:endParaRPr lang="en-AU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>
            <a:extLst>
              <a:ext uri="{FF2B5EF4-FFF2-40B4-BE49-F238E27FC236}">
                <a16:creationId xmlns:a16="http://schemas.microsoft.com/office/drawing/2014/main" id="{E12E3398-CEDC-4891-92A6-5289450E0C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E954D7C0-ECE0-4439-BDE1-03332C292D2B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AU" altLang="en-US" sz="14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D77F4248-BD8B-4719-ACEF-A0E6C8307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Structure Hazards</a:t>
            </a:r>
            <a:endParaRPr lang="en-AU" altLang="en-US"/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F6B45ED7-7795-4D68-ACAC-FC0DDFE518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Conflict for use of a resource</a:t>
            </a:r>
          </a:p>
          <a:p>
            <a:pPr eaLnBrk="1" hangingPunct="1"/>
            <a:r>
              <a:rPr lang="en-US" altLang="en-US"/>
              <a:t>In RISC-V pipeline with a single memory</a:t>
            </a:r>
          </a:p>
          <a:p>
            <a:pPr lvl="1" eaLnBrk="1" hangingPunct="1"/>
            <a:r>
              <a:rPr lang="en-US" altLang="en-US"/>
              <a:t>Load/store requires data access</a:t>
            </a:r>
          </a:p>
          <a:p>
            <a:pPr lvl="1" eaLnBrk="1" hangingPunct="1"/>
            <a:r>
              <a:rPr lang="en-US" altLang="en-US"/>
              <a:t>Instruction fetch would have to </a:t>
            </a:r>
            <a:r>
              <a:rPr lang="en-US" altLang="en-US" i="1"/>
              <a:t>stall</a:t>
            </a:r>
            <a:r>
              <a:rPr lang="en-US" altLang="en-US"/>
              <a:t> for that cycle</a:t>
            </a:r>
          </a:p>
          <a:p>
            <a:pPr lvl="2" eaLnBrk="1" hangingPunct="1"/>
            <a:r>
              <a:rPr lang="en-US" altLang="en-US"/>
              <a:t>Would cause a pipeline “bubble”</a:t>
            </a:r>
          </a:p>
          <a:p>
            <a:pPr eaLnBrk="1" hangingPunct="1"/>
            <a:r>
              <a:rPr lang="en-US" altLang="en-US"/>
              <a:t>Hence, pipelined datapaths require separate instruction/data memories</a:t>
            </a:r>
          </a:p>
          <a:p>
            <a:pPr lvl="1" eaLnBrk="1" hangingPunct="1"/>
            <a:r>
              <a:rPr lang="en-US" altLang="en-US"/>
              <a:t>Or separate instruction/data caches</a:t>
            </a:r>
            <a:endParaRPr lang="en-AU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>
            <a:extLst>
              <a:ext uri="{FF2B5EF4-FFF2-40B4-BE49-F238E27FC236}">
                <a16:creationId xmlns:a16="http://schemas.microsoft.com/office/drawing/2014/main" id="{6916E102-121E-4FDB-A949-ABA5EF5EDA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3E8B7D99-7223-465D-A5F1-1D720C4FCC70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AU" altLang="en-US" sz="14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079CF5F4-AE99-4B46-A32C-C30B9F6E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Hazards</a:t>
            </a:r>
            <a:endParaRPr lang="en-AU" altLang="en-US"/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1FBF4D40-BD7C-4575-AB96-947E7DE24B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227262"/>
          </a:xfrm>
        </p:spPr>
        <p:txBody>
          <a:bodyPr/>
          <a:lstStyle/>
          <a:p>
            <a:pPr eaLnBrk="1" hangingPunct="1"/>
            <a:r>
              <a:rPr lang="en-US" altLang="en-US"/>
              <a:t>An instruction depends on completion of data access by a previous instruction</a:t>
            </a:r>
          </a:p>
          <a:p>
            <a:pPr lvl="1" eaLnBrk="1" hangingPunct="1"/>
            <a:r>
              <a:rPr lang="en-US" altLang="en-US">
                <a:latin typeface="Lucida Console" panose="020B0609040504020204" pitchFamily="49" charset="0"/>
              </a:rPr>
              <a:t>add	</a:t>
            </a:r>
            <a:r>
              <a:rPr lang="en-US" altLang="en-US">
                <a:solidFill>
                  <a:srgbClr val="FF0000"/>
                </a:solidFill>
                <a:latin typeface="Lucida Console" panose="020B0609040504020204" pitchFamily="49" charset="0"/>
              </a:rPr>
              <a:t>x19</a:t>
            </a:r>
            <a:r>
              <a:rPr lang="en-US" altLang="en-US">
                <a:latin typeface="Lucida Console" panose="020B0609040504020204" pitchFamily="49" charset="0"/>
              </a:rPr>
              <a:t>, x0, x1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sub	x2, </a:t>
            </a:r>
            <a:r>
              <a:rPr lang="en-US" altLang="en-US">
                <a:solidFill>
                  <a:srgbClr val="FF0000"/>
                </a:solidFill>
                <a:latin typeface="Lucida Console" panose="020B0609040504020204" pitchFamily="49" charset="0"/>
              </a:rPr>
              <a:t>x19</a:t>
            </a:r>
            <a:r>
              <a:rPr lang="en-US" altLang="en-US">
                <a:latin typeface="Lucida Console" panose="020B0609040504020204" pitchFamily="49" charset="0"/>
              </a:rPr>
              <a:t>, x3</a:t>
            </a:r>
          </a:p>
        </p:txBody>
      </p:sp>
      <p:pic>
        <p:nvPicPr>
          <p:cNvPr id="78853" name="Picture 3">
            <a:extLst>
              <a:ext uri="{FF2B5EF4-FFF2-40B4-BE49-F238E27FC236}">
                <a16:creationId xmlns:a16="http://schemas.microsoft.com/office/drawing/2014/main" id="{B9E51FDD-7623-4733-9046-D1BB2BBFF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429000"/>
            <a:ext cx="7767637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>
            <a:extLst>
              <a:ext uri="{FF2B5EF4-FFF2-40B4-BE49-F238E27FC236}">
                <a16:creationId xmlns:a16="http://schemas.microsoft.com/office/drawing/2014/main" id="{9686D3AC-C0F0-4D82-87D3-8391B778B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F6EAB845-1939-4644-8AE0-996416C235D7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AU" altLang="en-US" sz="14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CF17DE7B-DC2D-45A6-B85C-1F9F7FAA80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Forwarding (aka Bypassing)</a:t>
            </a:r>
            <a:endParaRPr lang="en-AU" altLang="en-US"/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898B3A8E-6648-438B-84C4-38DACE2260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766887"/>
          </a:xfrm>
        </p:spPr>
        <p:txBody>
          <a:bodyPr/>
          <a:lstStyle/>
          <a:p>
            <a:pPr eaLnBrk="1" hangingPunct="1"/>
            <a:r>
              <a:rPr lang="en-US" altLang="en-US"/>
              <a:t>Use result when it is computed</a:t>
            </a:r>
          </a:p>
          <a:p>
            <a:pPr lvl="1" eaLnBrk="1" hangingPunct="1"/>
            <a:r>
              <a:rPr lang="en-US" altLang="en-US"/>
              <a:t>Don’t wait for it to be stored in a register</a:t>
            </a:r>
          </a:p>
          <a:p>
            <a:pPr lvl="1" eaLnBrk="1" hangingPunct="1"/>
            <a:r>
              <a:rPr lang="en-US" altLang="en-US"/>
              <a:t>Requires extra connections in the datapath</a:t>
            </a:r>
            <a:endParaRPr lang="en-AU" altLang="en-US"/>
          </a:p>
        </p:txBody>
      </p:sp>
      <p:pic>
        <p:nvPicPr>
          <p:cNvPr id="80901" name="Picture 1">
            <a:extLst>
              <a:ext uri="{FF2B5EF4-FFF2-40B4-BE49-F238E27FC236}">
                <a16:creationId xmlns:a16="http://schemas.microsoft.com/office/drawing/2014/main" id="{0FE63B76-147B-4473-8FAB-27CDF97E8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036888"/>
            <a:ext cx="780415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>
            <a:extLst>
              <a:ext uri="{FF2B5EF4-FFF2-40B4-BE49-F238E27FC236}">
                <a16:creationId xmlns:a16="http://schemas.microsoft.com/office/drawing/2014/main" id="{09C2E5E5-C34C-442A-8F0A-687DB709DF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E414E180-C09B-4929-B765-21DD702CDCAF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AU" altLang="en-US" sz="14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8585D4AE-6292-4594-8D0A-9C2E7A684E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Load-Use Data Hazard</a:t>
            </a:r>
            <a:endParaRPr lang="en-AU" altLang="en-US"/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1E54AEE7-961D-4F38-94AF-0BC2F10D36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843087"/>
          </a:xfrm>
        </p:spPr>
        <p:txBody>
          <a:bodyPr/>
          <a:lstStyle/>
          <a:p>
            <a:pPr eaLnBrk="1" hangingPunct="1"/>
            <a:r>
              <a:rPr lang="en-US" altLang="en-US"/>
              <a:t>Can’t always avoid stalls by forwarding</a:t>
            </a:r>
          </a:p>
          <a:p>
            <a:pPr lvl="1" eaLnBrk="1" hangingPunct="1"/>
            <a:r>
              <a:rPr lang="en-US" altLang="en-US"/>
              <a:t>If value not computed when needed</a:t>
            </a:r>
          </a:p>
          <a:p>
            <a:pPr lvl="1" eaLnBrk="1" hangingPunct="1"/>
            <a:r>
              <a:rPr lang="en-US" altLang="en-US"/>
              <a:t>Can’t forward backward in time!</a:t>
            </a:r>
            <a:endParaRPr lang="en-AU" altLang="en-US"/>
          </a:p>
        </p:txBody>
      </p:sp>
      <p:pic>
        <p:nvPicPr>
          <p:cNvPr id="82949" name="Picture 6">
            <a:extLst>
              <a:ext uri="{FF2B5EF4-FFF2-40B4-BE49-F238E27FC236}">
                <a16:creationId xmlns:a16="http://schemas.microsoft.com/office/drawing/2014/main" id="{DFDBBCDA-0AA6-4512-8FBA-0D9EBDB35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3041650"/>
            <a:ext cx="71786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>
            <a:extLst>
              <a:ext uri="{FF2B5EF4-FFF2-40B4-BE49-F238E27FC236}">
                <a16:creationId xmlns:a16="http://schemas.microsoft.com/office/drawing/2014/main" id="{E81D287A-ABF5-4DB1-93B7-F67F2570ED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CA2C3980-4450-4A32-9850-39E22F8C6D79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AU" altLang="en-US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4A152167-8833-45FD-92AA-167AAE73D1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CPU Overview</a:t>
            </a:r>
            <a:endParaRPr lang="en-AU" altLang="en-US"/>
          </a:p>
        </p:txBody>
      </p:sp>
      <p:pic>
        <p:nvPicPr>
          <p:cNvPr id="11268" name="Picture 8">
            <a:extLst>
              <a:ext uri="{FF2B5EF4-FFF2-40B4-BE49-F238E27FC236}">
                <a16:creationId xmlns:a16="http://schemas.microsoft.com/office/drawing/2014/main" id="{9304B8CD-FDF5-450D-B8A7-45E3FD7D6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525588"/>
            <a:ext cx="8027987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3">
            <a:extLst>
              <a:ext uri="{FF2B5EF4-FFF2-40B4-BE49-F238E27FC236}">
                <a16:creationId xmlns:a16="http://schemas.microsoft.com/office/drawing/2014/main" id="{F777DEFE-58B6-4798-8DC4-38CFDE7860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5CF45D84-F54E-4328-A1E5-764214D22DE0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AU" altLang="en-US" sz="14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8291415D-3C6B-485C-9781-E3FB60585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Code Scheduling to Avoid Stalls</a:t>
            </a:r>
            <a:endParaRPr lang="en-AU" altLang="en-US" sz="4000"/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42CE8FF2-78E6-422E-B754-197687BE7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843087"/>
          </a:xfrm>
        </p:spPr>
        <p:txBody>
          <a:bodyPr/>
          <a:lstStyle/>
          <a:p>
            <a:pPr eaLnBrk="1" hangingPunct="1"/>
            <a:r>
              <a:rPr lang="en-US" altLang="en-US"/>
              <a:t>Reorder code to avoid use of load result in the next instruction</a:t>
            </a:r>
          </a:p>
          <a:p>
            <a:pPr eaLnBrk="1" hangingPunct="1"/>
            <a:r>
              <a:rPr lang="en-US" altLang="en-US"/>
              <a:t>C code for </a:t>
            </a:r>
            <a:r>
              <a:rPr lang="en-US" altLang="en-US">
                <a:latin typeface="Lucida Console" panose="020B0609040504020204" pitchFamily="49" charset="0"/>
              </a:rPr>
              <a:t>a = b + e; c = b + f;</a:t>
            </a:r>
            <a:endParaRPr lang="en-AU" altLang="en-US">
              <a:latin typeface="Lucida Console" panose="020B0609040504020204" pitchFamily="49" charset="0"/>
            </a:endParaRPr>
          </a:p>
        </p:txBody>
      </p:sp>
      <p:sp>
        <p:nvSpPr>
          <p:cNvPr id="84997" name="Text Box 4">
            <a:extLst>
              <a:ext uri="{FF2B5EF4-FFF2-40B4-BE49-F238E27FC236}">
                <a16:creationId xmlns:a16="http://schemas.microsoft.com/office/drawing/2014/main" id="{FC0A5E2F-29FE-4E8A-918D-296834478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88" y="3225800"/>
            <a:ext cx="2992437" cy="2616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286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ld		x1, 0(x0)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ld		</a:t>
            </a:r>
            <a:r>
              <a:rPr lang="en-US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x2</a:t>
            </a:r>
            <a:r>
              <a:rPr lang="en-US" altLang="en-US" sz="2000">
                <a:latin typeface="Lucida Console" panose="020B0609040504020204" pitchFamily="49" charset="0"/>
              </a:rPr>
              <a:t>, 8(x0)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add		x3, x1, </a:t>
            </a:r>
            <a:r>
              <a:rPr lang="en-US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x2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sd		x3, 24(x0)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ld		</a:t>
            </a:r>
            <a:r>
              <a:rPr lang="en-US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x4</a:t>
            </a:r>
            <a:r>
              <a:rPr lang="en-US" altLang="en-US" sz="2000">
                <a:latin typeface="Lucida Console" panose="020B0609040504020204" pitchFamily="49" charset="0"/>
              </a:rPr>
              <a:t>, 16(x0)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add		x5, x1, </a:t>
            </a:r>
            <a:r>
              <a:rPr lang="en-US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x4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sd		x5, 32(x0)</a:t>
            </a:r>
            <a:endParaRPr lang="en-AU" altLang="en-US" sz="2000">
              <a:latin typeface="Lucida Console" panose="020B0609040504020204" pitchFamily="49" charset="0"/>
            </a:endParaRPr>
          </a:p>
        </p:txBody>
      </p:sp>
      <p:sp>
        <p:nvSpPr>
          <p:cNvPr id="84998" name="AutoShape 5">
            <a:extLst>
              <a:ext uri="{FF2B5EF4-FFF2-40B4-BE49-F238E27FC236}">
                <a16:creationId xmlns:a16="http://schemas.microsoft.com/office/drawing/2014/main" id="{E422EF1D-1A43-41D7-9C8B-31B9C12582A0}"/>
              </a:ext>
            </a:extLst>
          </p:cNvPr>
          <p:cNvSpPr>
            <a:spLocks/>
          </p:cNvSpPr>
          <p:nvPr/>
        </p:nvSpPr>
        <p:spPr bwMode="auto">
          <a:xfrm>
            <a:off x="296863" y="4078288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stall</a:t>
            </a:r>
            <a:endParaRPr lang="en-AU" altLang="en-US" sz="1800"/>
          </a:p>
        </p:txBody>
      </p:sp>
      <p:sp>
        <p:nvSpPr>
          <p:cNvPr id="84999" name="AutoShape 6">
            <a:extLst>
              <a:ext uri="{FF2B5EF4-FFF2-40B4-BE49-F238E27FC236}">
                <a16:creationId xmlns:a16="http://schemas.microsoft.com/office/drawing/2014/main" id="{E5BFE684-7034-40CD-8C3D-314755C9A031}"/>
              </a:ext>
            </a:extLst>
          </p:cNvPr>
          <p:cNvSpPr>
            <a:spLocks/>
          </p:cNvSpPr>
          <p:nvPr/>
        </p:nvSpPr>
        <p:spPr bwMode="auto">
          <a:xfrm>
            <a:off x="296863" y="5157788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stall</a:t>
            </a:r>
            <a:endParaRPr lang="en-AU" altLang="en-US" sz="1800"/>
          </a:p>
        </p:txBody>
      </p:sp>
      <p:sp>
        <p:nvSpPr>
          <p:cNvPr id="85000" name="Text Box 7">
            <a:extLst>
              <a:ext uri="{FF2B5EF4-FFF2-40B4-BE49-F238E27FC236}">
                <a16:creationId xmlns:a16="http://schemas.microsoft.com/office/drawing/2014/main" id="{F40F2801-A454-45DC-8BFA-0D004934E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7825" y="3225800"/>
            <a:ext cx="2992438" cy="2616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286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ld		x1, 0(x0)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ld		</a:t>
            </a:r>
            <a:r>
              <a:rPr lang="en-US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x2</a:t>
            </a:r>
            <a:r>
              <a:rPr lang="en-US" altLang="en-US" sz="2000">
                <a:latin typeface="Lucida Console" panose="020B0609040504020204" pitchFamily="49" charset="0"/>
              </a:rPr>
              <a:t>, 8(x0)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ld		</a:t>
            </a:r>
            <a:r>
              <a:rPr lang="en-US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x4</a:t>
            </a:r>
            <a:r>
              <a:rPr lang="en-US" altLang="en-US" sz="2000">
                <a:latin typeface="Lucida Console" panose="020B0609040504020204" pitchFamily="49" charset="0"/>
              </a:rPr>
              <a:t>, 16(x0)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add		x3, x1, </a:t>
            </a:r>
            <a:r>
              <a:rPr lang="en-US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x2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sd		x3, 24(x0)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add		x5, x1, </a:t>
            </a:r>
            <a:r>
              <a:rPr lang="en-US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x4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sd		x5, 32(x0)</a:t>
            </a:r>
            <a:endParaRPr lang="en-AU" altLang="en-US" sz="2000">
              <a:latin typeface="Lucida Console" panose="020B0609040504020204" pitchFamily="49" charset="0"/>
            </a:endParaRPr>
          </a:p>
        </p:txBody>
      </p:sp>
      <p:sp>
        <p:nvSpPr>
          <p:cNvPr id="85001" name="Line 8">
            <a:extLst>
              <a:ext uri="{FF2B5EF4-FFF2-40B4-BE49-F238E27FC236}">
                <a16:creationId xmlns:a16="http://schemas.microsoft.com/office/drawing/2014/main" id="{D1BB2CB5-0664-4276-B6F3-E9B39F284C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59338" y="4221163"/>
            <a:ext cx="647700" cy="6731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2" name="Oval 9">
            <a:extLst>
              <a:ext uri="{FF2B5EF4-FFF2-40B4-BE49-F238E27FC236}">
                <a16:creationId xmlns:a16="http://schemas.microsoft.com/office/drawing/2014/main" id="{99C71A03-549C-44E6-A19B-A7529AA19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3573463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5003" name="Oval 10">
            <a:extLst>
              <a:ext uri="{FF2B5EF4-FFF2-40B4-BE49-F238E27FC236}">
                <a16:creationId xmlns:a16="http://schemas.microsoft.com/office/drawing/2014/main" id="{8169CFBE-9A9D-4BCE-A682-3A2693608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39338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5004" name="Oval 11">
            <a:extLst>
              <a:ext uri="{FF2B5EF4-FFF2-40B4-BE49-F238E27FC236}">
                <a16:creationId xmlns:a16="http://schemas.microsoft.com/office/drawing/2014/main" id="{A9633D2B-60E3-4C0D-9DC9-9AABCA5B2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988" y="4652963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5005" name="Oval 12">
            <a:extLst>
              <a:ext uri="{FF2B5EF4-FFF2-40B4-BE49-F238E27FC236}">
                <a16:creationId xmlns:a16="http://schemas.microsoft.com/office/drawing/2014/main" id="{697AFA20-D58F-4CD2-BE2D-8ADC94921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50133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5006" name="Oval 13">
            <a:extLst>
              <a:ext uri="{FF2B5EF4-FFF2-40B4-BE49-F238E27FC236}">
                <a16:creationId xmlns:a16="http://schemas.microsoft.com/office/drawing/2014/main" id="{3BA4FC3B-39FF-4552-8C59-19FADAA64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3573463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5007" name="Oval 14">
            <a:extLst>
              <a:ext uri="{FF2B5EF4-FFF2-40B4-BE49-F238E27FC236}">
                <a16:creationId xmlns:a16="http://schemas.microsoft.com/office/drawing/2014/main" id="{400E66E3-B31C-4372-9719-6C61AF038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4292600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5008" name="Oval 15">
            <a:extLst>
              <a:ext uri="{FF2B5EF4-FFF2-40B4-BE49-F238E27FC236}">
                <a16:creationId xmlns:a16="http://schemas.microsoft.com/office/drawing/2014/main" id="{9DFDCAF4-6A5D-4EED-AB19-45591A2D9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50133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5009" name="Oval 16">
            <a:extLst>
              <a:ext uri="{FF2B5EF4-FFF2-40B4-BE49-F238E27FC236}">
                <a16:creationId xmlns:a16="http://schemas.microsoft.com/office/drawing/2014/main" id="{E2F25DDD-1BA7-4F42-A833-9E409ED61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39338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5010" name="Line 17">
            <a:extLst>
              <a:ext uri="{FF2B5EF4-FFF2-40B4-BE49-F238E27FC236}">
                <a16:creationId xmlns:a16="http://schemas.microsoft.com/office/drawing/2014/main" id="{AA99F5C0-D248-4CEF-A962-46CFC6301D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6313" y="3819525"/>
            <a:ext cx="550862" cy="2587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1" name="Line 18">
            <a:extLst>
              <a:ext uri="{FF2B5EF4-FFF2-40B4-BE49-F238E27FC236}">
                <a16:creationId xmlns:a16="http://schemas.microsoft.com/office/drawing/2014/main" id="{B93018EC-5E46-4DD7-AFE4-564B5886A1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9638" y="4918075"/>
            <a:ext cx="619125" cy="3111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2" name="Line 19">
            <a:extLst>
              <a:ext uri="{FF2B5EF4-FFF2-40B4-BE49-F238E27FC236}">
                <a16:creationId xmlns:a16="http://schemas.microsoft.com/office/drawing/2014/main" id="{74761DDB-0789-4751-BC0B-596E2A804A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2500" y="3829050"/>
            <a:ext cx="654050" cy="4921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3" name="Line 20">
            <a:extLst>
              <a:ext uri="{FF2B5EF4-FFF2-40B4-BE49-F238E27FC236}">
                <a16:creationId xmlns:a16="http://schemas.microsoft.com/office/drawing/2014/main" id="{8852C54E-3FAA-40A1-BB42-52B54A2913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1063" y="4287838"/>
            <a:ext cx="796925" cy="7254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4" name="Text Box 21">
            <a:extLst>
              <a:ext uri="{FF2B5EF4-FFF2-40B4-BE49-F238E27FC236}">
                <a16:creationId xmlns:a16="http://schemas.microsoft.com/office/drawing/2014/main" id="{80EFCE91-B921-43CA-BA7C-EA3E812B5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5876925"/>
            <a:ext cx="11461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11 cycles</a:t>
            </a:r>
            <a:endParaRPr lang="en-AU" altLang="en-US" sz="1800"/>
          </a:p>
        </p:txBody>
      </p:sp>
      <p:sp>
        <p:nvSpPr>
          <p:cNvPr id="85015" name="Text Box 22">
            <a:extLst>
              <a:ext uri="{FF2B5EF4-FFF2-40B4-BE49-F238E27FC236}">
                <a16:creationId xmlns:a16="http://schemas.microsoft.com/office/drawing/2014/main" id="{F9D7D3ED-BFFA-4E30-9E40-BFC8419B6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663" y="5876925"/>
            <a:ext cx="11461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13 cycles</a:t>
            </a:r>
            <a:endParaRPr lang="en-AU" altLang="en-US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3">
            <a:extLst>
              <a:ext uri="{FF2B5EF4-FFF2-40B4-BE49-F238E27FC236}">
                <a16:creationId xmlns:a16="http://schemas.microsoft.com/office/drawing/2014/main" id="{DD3A97E6-43D1-439B-B3C2-717D945B3E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90208E60-8F75-4576-AC5D-DBA6A5139E8D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AU" altLang="en-US" sz="14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27AB2FAE-A680-46CA-81D8-C27EDB3B6C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Control Hazards</a:t>
            </a:r>
            <a:endParaRPr lang="en-AU" altLang="en-US"/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177389F7-334B-42F7-86A0-F3E2D9110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Branch determines flow of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Fetching next instruction depends on branch outcome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Pipeline can’t always fetch correct instruction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Still working on ID stage of branch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 RISC-V pipeline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Need to compare registers and compute target early in the pipeline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Add hardware to do it in ID stage</a:t>
            </a:r>
            <a:endParaRPr lang="en-AU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>
            <a:extLst>
              <a:ext uri="{FF2B5EF4-FFF2-40B4-BE49-F238E27FC236}">
                <a16:creationId xmlns:a16="http://schemas.microsoft.com/office/drawing/2014/main" id="{A299938B-E5EC-4738-B6B4-B9891414D6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AB9D39FD-0F05-4B12-B4F3-5B021C08E35F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AU" altLang="en-US" sz="14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F1757F54-CB79-41E0-A6EB-C40419BA80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Stall on Branch</a:t>
            </a:r>
            <a:endParaRPr lang="en-AU" altLang="en-US"/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70E04503-8579-4320-B66C-02CA268E0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306512"/>
          </a:xfrm>
        </p:spPr>
        <p:txBody>
          <a:bodyPr/>
          <a:lstStyle/>
          <a:p>
            <a:pPr eaLnBrk="1" hangingPunct="1"/>
            <a:r>
              <a:rPr lang="en-US" altLang="en-US"/>
              <a:t>Wait until branch outcome determined before fetching next instruction</a:t>
            </a:r>
            <a:endParaRPr lang="en-AU" altLang="en-US"/>
          </a:p>
        </p:txBody>
      </p:sp>
      <p:pic>
        <p:nvPicPr>
          <p:cNvPr id="89093" name="Picture 1">
            <a:extLst>
              <a:ext uri="{FF2B5EF4-FFF2-40B4-BE49-F238E27FC236}">
                <a16:creationId xmlns:a16="http://schemas.microsoft.com/office/drawing/2014/main" id="{618F705A-B29A-4E63-A126-74BC210BE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576513"/>
            <a:ext cx="7653337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3">
            <a:extLst>
              <a:ext uri="{FF2B5EF4-FFF2-40B4-BE49-F238E27FC236}">
                <a16:creationId xmlns:a16="http://schemas.microsoft.com/office/drawing/2014/main" id="{64B544D9-BD29-497E-8EC7-1340C57DAD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B447F222-F909-4531-B654-E85BFB3DC8E1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AU" altLang="en-US" sz="14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E5D12A1-66F9-4FC8-B89E-EBE041A509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Branch Prediction</a:t>
            </a:r>
            <a:endParaRPr lang="en-AU" altLang="en-US"/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F0F34B3F-E645-4465-9B0B-F7F1F1D583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Longer pipelines can’t readily determine branch outcome early</a:t>
            </a:r>
          </a:p>
          <a:p>
            <a:pPr lvl="1" eaLnBrk="1" hangingPunct="1"/>
            <a:r>
              <a:rPr lang="en-US" altLang="en-US"/>
              <a:t>Stall penalty becomes unacceptable</a:t>
            </a:r>
          </a:p>
          <a:p>
            <a:pPr eaLnBrk="1" hangingPunct="1"/>
            <a:r>
              <a:rPr lang="en-US" altLang="en-US"/>
              <a:t>Predict outcome of branch</a:t>
            </a:r>
          </a:p>
          <a:p>
            <a:pPr lvl="1" eaLnBrk="1" hangingPunct="1"/>
            <a:r>
              <a:rPr lang="en-US" altLang="en-US"/>
              <a:t>Only stall if prediction is wrong</a:t>
            </a:r>
          </a:p>
          <a:p>
            <a:pPr eaLnBrk="1" hangingPunct="1"/>
            <a:r>
              <a:rPr lang="en-US" altLang="en-US"/>
              <a:t>In RISC-V pipeline</a:t>
            </a:r>
          </a:p>
          <a:p>
            <a:pPr lvl="1" eaLnBrk="1" hangingPunct="1"/>
            <a:r>
              <a:rPr lang="en-US" altLang="en-US"/>
              <a:t>Can predict branches not taken</a:t>
            </a:r>
          </a:p>
          <a:p>
            <a:pPr lvl="1" eaLnBrk="1" hangingPunct="1"/>
            <a:r>
              <a:rPr lang="en-US" altLang="en-US"/>
              <a:t>Fetch instruction after branch, with no delay</a:t>
            </a:r>
            <a:endParaRPr lang="en-AU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3">
            <a:extLst>
              <a:ext uri="{FF2B5EF4-FFF2-40B4-BE49-F238E27FC236}">
                <a16:creationId xmlns:a16="http://schemas.microsoft.com/office/drawing/2014/main" id="{67EEA0C3-11C1-4EE5-BB29-3B039A706C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FDB9B24A-A2F6-401E-81A4-B99BAD11AE73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AU" altLang="en-US" sz="1400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11EE6505-C545-45B7-8764-F0D8F74B4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More-Realistic Branch Prediction</a:t>
            </a:r>
            <a:endParaRPr lang="en-AU" altLang="en-US" sz="4000"/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8F372411-31B6-4D64-8A6C-3E8F50DDC1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Static branch prediction</a:t>
            </a:r>
          </a:p>
          <a:p>
            <a:pPr lvl="1" eaLnBrk="1" hangingPunct="1"/>
            <a:r>
              <a:rPr lang="en-US" altLang="en-US" sz="2400"/>
              <a:t>Based on typical branch behavior</a:t>
            </a:r>
          </a:p>
          <a:p>
            <a:pPr lvl="1" eaLnBrk="1" hangingPunct="1"/>
            <a:r>
              <a:rPr lang="en-US" altLang="en-US" sz="2400"/>
              <a:t>Example: loop and if-statement branches</a:t>
            </a:r>
          </a:p>
          <a:p>
            <a:pPr lvl="2" eaLnBrk="1" hangingPunct="1"/>
            <a:r>
              <a:rPr lang="en-US" altLang="en-US" sz="2000"/>
              <a:t>Predict backward branches taken</a:t>
            </a:r>
          </a:p>
          <a:p>
            <a:pPr lvl="2" eaLnBrk="1" hangingPunct="1"/>
            <a:r>
              <a:rPr lang="en-US" altLang="en-US" sz="2000"/>
              <a:t>Predict forward branches not taken</a:t>
            </a:r>
          </a:p>
          <a:p>
            <a:pPr eaLnBrk="1" hangingPunct="1"/>
            <a:r>
              <a:rPr lang="en-US" altLang="en-US" sz="2800"/>
              <a:t>Dynamic branch prediction</a:t>
            </a:r>
          </a:p>
          <a:p>
            <a:pPr lvl="1" eaLnBrk="1" hangingPunct="1"/>
            <a:r>
              <a:rPr lang="en-US" altLang="en-US" sz="2400"/>
              <a:t>Hardware measures actual branch behavior</a:t>
            </a:r>
          </a:p>
          <a:p>
            <a:pPr lvl="2" eaLnBrk="1" hangingPunct="1"/>
            <a:r>
              <a:rPr lang="en-US" altLang="en-US" sz="2000"/>
              <a:t>e.g., record recent history of each branch</a:t>
            </a:r>
          </a:p>
          <a:p>
            <a:pPr lvl="1" eaLnBrk="1" hangingPunct="1"/>
            <a:r>
              <a:rPr lang="en-US" altLang="en-US" sz="2400"/>
              <a:t>Assume future behavior will continue the trend</a:t>
            </a:r>
          </a:p>
          <a:p>
            <a:pPr lvl="2" eaLnBrk="1" hangingPunct="1"/>
            <a:r>
              <a:rPr lang="en-US" altLang="en-US" sz="2000"/>
              <a:t>When wrong, stall while re-fetching, and update history</a:t>
            </a:r>
            <a:endParaRPr lang="en-AU" altLang="en-US"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3">
            <a:extLst>
              <a:ext uri="{FF2B5EF4-FFF2-40B4-BE49-F238E27FC236}">
                <a16:creationId xmlns:a16="http://schemas.microsoft.com/office/drawing/2014/main" id="{BDC85A70-1676-4D95-8415-F5F44C69FC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67E623A4-646E-419C-B17D-5B24A34B4D07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AU" altLang="en-US" sz="14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777FA5A2-9A85-4B23-BB64-AE0BD7DAA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Summary</a:t>
            </a:r>
            <a:endParaRPr lang="en-AU" altLang="en-US"/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E35E31AE-EE50-415F-B1BD-3F2A2EEF55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8270875" cy="4392613"/>
          </a:xfrm>
        </p:spPr>
        <p:txBody>
          <a:bodyPr/>
          <a:lstStyle/>
          <a:p>
            <a:pPr eaLnBrk="1" hangingPunct="1"/>
            <a:r>
              <a:rPr lang="en-US" altLang="en-US"/>
              <a:t>Pipelining improves performance by increasing instruction throughput</a:t>
            </a:r>
          </a:p>
          <a:p>
            <a:pPr lvl="1" eaLnBrk="1" hangingPunct="1"/>
            <a:r>
              <a:rPr lang="en-US" altLang="en-US"/>
              <a:t>Executes multiple instructions in parallel</a:t>
            </a:r>
          </a:p>
          <a:p>
            <a:pPr lvl="1" eaLnBrk="1" hangingPunct="1"/>
            <a:r>
              <a:rPr lang="en-US" altLang="en-US"/>
              <a:t>Each instruction has the same latency</a:t>
            </a:r>
          </a:p>
          <a:p>
            <a:pPr eaLnBrk="1" hangingPunct="1"/>
            <a:r>
              <a:rPr lang="en-US" altLang="en-US"/>
              <a:t>Subject to hazards</a:t>
            </a:r>
          </a:p>
          <a:p>
            <a:pPr lvl="1" eaLnBrk="1" hangingPunct="1"/>
            <a:r>
              <a:rPr lang="en-US" altLang="en-US"/>
              <a:t>Structure, data, control</a:t>
            </a:r>
          </a:p>
          <a:p>
            <a:pPr eaLnBrk="1" hangingPunct="1"/>
            <a:r>
              <a:rPr lang="en-AU" altLang="en-US"/>
              <a:t>Instruction set design affects complexity of pipeline implementation</a:t>
            </a:r>
          </a:p>
        </p:txBody>
      </p:sp>
      <p:sp>
        <p:nvSpPr>
          <p:cNvPr id="95237" name="Text Box 4">
            <a:extLst>
              <a:ext uri="{FF2B5EF4-FFF2-40B4-BE49-F238E27FC236}">
                <a16:creationId xmlns:a16="http://schemas.microsoft.com/office/drawing/2014/main" id="{11059658-2379-4495-B67F-5B6E3970B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  <a:latin typeface="Arial Black" panose="020B0A04020102020204" pitchFamily="34" charset="0"/>
              </a:rPr>
              <a:t>The BIG Picture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2">
            <a:extLst>
              <a:ext uri="{FF2B5EF4-FFF2-40B4-BE49-F238E27FC236}">
                <a16:creationId xmlns:a16="http://schemas.microsoft.com/office/drawing/2014/main" id="{8CE104EF-2708-4AC6-A478-A687646DC6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7119A507-C9FA-42C6-A813-9F26AD696CC3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AU" altLang="en-US" sz="1400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AAD77A22-6D4B-4043-9C5B-92F97CC9DA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Pipelined Datapath</a:t>
            </a:r>
            <a:endParaRPr lang="en-AU" altLang="en-US"/>
          </a:p>
        </p:txBody>
      </p:sp>
      <p:sp>
        <p:nvSpPr>
          <p:cNvPr id="97284" name="Text Box 3">
            <a:extLst>
              <a:ext uri="{FF2B5EF4-FFF2-40B4-BE49-F238E27FC236}">
                <a16:creationId xmlns:a16="http://schemas.microsoft.com/office/drawing/2014/main" id="{1776F14B-313A-4185-9F01-35BA193CD186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027069" y="1750219"/>
            <a:ext cx="3867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§4.6 Pipelined Datapath and Control</a:t>
            </a:r>
          </a:p>
        </p:txBody>
      </p:sp>
      <p:sp>
        <p:nvSpPr>
          <p:cNvPr id="97285" name="AutoShape 5">
            <a:extLst>
              <a:ext uri="{FF2B5EF4-FFF2-40B4-BE49-F238E27FC236}">
                <a16:creationId xmlns:a16="http://schemas.microsoft.com/office/drawing/2014/main" id="{FBF1CE0A-EEF6-4613-A030-E0DA4DEA6D93}"/>
              </a:ext>
            </a:extLst>
          </p:cNvPr>
          <p:cNvSpPr>
            <a:spLocks/>
          </p:cNvSpPr>
          <p:nvPr/>
        </p:nvSpPr>
        <p:spPr bwMode="auto">
          <a:xfrm>
            <a:off x="2124075" y="5157788"/>
            <a:ext cx="571500" cy="330200"/>
          </a:xfrm>
          <a:prstGeom prst="borderCallout1">
            <a:avLst>
              <a:gd name="adj1" fmla="val 34616"/>
              <a:gd name="adj2" fmla="val 113333"/>
              <a:gd name="adj3" fmla="val -118750"/>
              <a:gd name="adj4" fmla="val 229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WB</a:t>
            </a:r>
            <a:endParaRPr lang="en-AU" altLang="en-US" sz="1400"/>
          </a:p>
        </p:txBody>
      </p:sp>
      <p:sp>
        <p:nvSpPr>
          <p:cNvPr id="97286" name="AutoShape 6">
            <a:extLst>
              <a:ext uri="{FF2B5EF4-FFF2-40B4-BE49-F238E27FC236}">
                <a16:creationId xmlns:a16="http://schemas.microsoft.com/office/drawing/2014/main" id="{8351366D-AA69-46C8-9AB8-6DBE30A3FDD7}"/>
              </a:ext>
            </a:extLst>
          </p:cNvPr>
          <p:cNvSpPr>
            <a:spLocks/>
          </p:cNvSpPr>
          <p:nvPr/>
        </p:nvSpPr>
        <p:spPr bwMode="auto">
          <a:xfrm>
            <a:off x="395288" y="4292600"/>
            <a:ext cx="650875" cy="330200"/>
          </a:xfrm>
          <a:prstGeom prst="borderCallout1">
            <a:avLst>
              <a:gd name="adj1" fmla="val 34616"/>
              <a:gd name="adj2" fmla="val 111708"/>
              <a:gd name="adj3" fmla="val -68269"/>
              <a:gd name="adj4" fmla="val 153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MEM</a:t>
            </a:r>
            <a:endParaRPr lang="en-AU" altLang="en-US" sz="1400"/>
          </a:p>
        </p:txBody>
      </p:sp>
      <p:sp>
        <p:nvSpPr>
          <p:cNvPr id="97287" name="Text Box 7">
            <a:extLst>
              <a:ext uri="{FF2B5EF4-FFF2-40B4-BE49-F238E27FC236}">
                <a16:creationId xmlns:a16="http://schemas.microsoft.com/office/drawing/2014/main" id="{E77BAE96-2F08-4772-92D7-D4C942FAC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013325"/>
            <a:ext cx="1512887" cy="9255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Right-to-left flow leads to hazards</a:t>
            </a:r>
            <a:endParaRPr lang="en-AU" altLang="en-US" sz="1800"/>
          </a:p>
        </p:txBody>
      </p:sp>
      <p:pic>
        <p:nvPicPr>
          <p:cNvPr id="97288" name="Picture 1">
            <a:extLst>
              <a:ext uri="{FF2B5EF4-FFF2-40B4-BE49-F238E27FC236}">
                <a16:creationId xmlns:a16="http://schemas.microsoft.com/office/drawing/2014/main" id="{76CE4619-29E4-4245-92B4-0F4EC9329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38" y="1125538"/>
            <a:ext cx="7232650" cy="5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3">
            <a:extLst>
              <a:ext uri="{FF2B5EF4-FFF2-40B4-BE49-F238E27FC236}">
                <a16:creationId xmlns:a16="http://schemas.microsoft.com/office/drawing/2014/main" id="{3E952DF1-FDDD-473F-9E8F-DC827F0E33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566C30D9-40E0-4106-89FA-7AB4D5853865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AU" altLang="en-US" sz="1400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2CD92B02-5FAF-43DE-B5DE-6A65F9C88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registers</a:t>
            </a:r>
            <a:endParaRPr lang="en-AU" altLang="en-US"/>
          </a:p>
        </p:txBody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14B5923E-49ED-4B5F-BA87-08E9FD8A8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351837" cy="1306512"/>
          </a:xfrm>
        </p:spPr>
        <p:txBody>
          <a:bodyPr/>
          <a:lstStyle/>
          <a:p>
            <a:pPr eaLnBrk="1" hangingPunct="1"/>
            <a:r>
              <a:rPr lang="en-US" altLang="en-US"/>
              <a:t>Need registers between stages</a:t>
            </a:r>
          </a:p>
          <a:p>
            <a:pPr lvl="1" eaLnBrk="1" hangingPunct="1"/>
            <a:r>
              <a:rPr lang="en-US" altLang="en-US"/>
              <a:t>To hold information produced in previous cycle</a:t>
            </a:r>
            <a:endParaRPr lang="en-AU" altLang="en-US"/>
          </a:p>
        </p:txBody>
      </p:sp>
      <p:pic>
        <p:nvPicPr>
          <p:cNvPr id="99333" name="Picture 1">
            <a:extLst>
              <a:ext uri="{FF2B5EF4-FFF2-40B4-BE49-F238E27FC236}">
                <a16:creationId xmlns:a16="http://schemas.microsoft.com/office/drawing/2014/main" id="{AE9106E3-E4EE-43FE-8D39-A99B0C8BD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2492375"/>
            <a:ext cx="7986713" cy="368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3">
            <a:extLst>
              <a:ext uri="{FF2B5EF4-FFF2-40B4-BE49-F238E27FC236}">
                <a16:creationId xmlns:a16="http://schemas.microsoft.com/office/drawing/2014/main" id="{37784CEF-B9CB-49B6-8196-8F5BEF42E7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8DD3ABE4-DEAD-420A-908F-F7ED242EB8D0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AU" altLang="en-US" sz="1400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CDDF1852-BF11-488F-86B8-80099C630B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Operation</a:t>
            </a:r>
            <a:endParaRPr lang="en-AU" altLang="en-US"/>
          </a:p>
        </p:txBody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79A4E096-1852-4E7E-986A-436DF77630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Cycle-by-cycle flow of instructions through the pipelined datapath</a:t>
            </a:r>
          </a:p>
          <a:p>
            <a:pPr lvl="1" eaLnBrk="1" hangingPunct="1"/>
            <a:r>
              <a:rPr lang="en-US" altLang="en-US"/>
              <a:t>“Single-clock-cycle” pipeline diagram</a:t>
            </a:r>
          </a:p>
          <a:p>
            <a:pPr lvl="2" eaLnBrk="1" hangingPunct="1"/>
            <a:r>
              <a:rPr lang="en-US" altLang="en-US"/>
              <a:t>Shows pipeline usage in a single cycle</a:t>
            </a:r>
          </a:p>
          <a:p>
            <a:pPr lvl="2" eaLnBrk="1" hangingPunct="1"/>
            <a:r>
              <a:rPr lang="en-US" altLang="en-US"/>
              <a:t>Highlight resources used</a:t>
            </a:r>
          </a:p>
          <a:p>
            <a:pPr lvl="1" eaLnBrk="1" hangingPunct="1"/>
            <a:r>
              <a:rPr lang="en-US" altLang="en-US"/>
              <a:t>c.f. “multi-clock-cycle” diagram</a:t>
            </a:r>
          </a:p>
          <a:p>
            <a:pPr lvl="2" eaLnBrk="1" hangingPunct="1"/>
            <a:r>
              <a:rPr lang="en-US" altLang="en-US"/>
              <a:t>Graph of operation over time</a:t>
            </a:r>
          </a:p>
          <a:p>
            <a:pPr eaLnBrk="1" hangingPunct="1"/>
            <a:r>
              <a:rPr lang="en-US" altLang="en-US"/>
              <a:t>We’ll look at “single-clock-cycle” diagrams for load &amp; store</a:t>
            </a:r>
            <a:endParaRPr lang="en-AU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2">
            <a:extLst>
              <a:ext uri="{FF2B5EF4-FFF2-40B4-BE49-F238E27FC236}">
                <a16:creationId xmlns:a16="http://schemas.microsoft.com/office/drawing/2014/main" id="{0F446456-EF63-4938-9944-A30C164DED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3110B854-6CE8-48D2-BD12-9858CC906CD0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AU" altLang="en-US" sz="1400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0FC538FF-FD46-46AA-8EFF-2755F0A08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for Load, Store, …</a:t>
            </a:r>
            <a:endParaRPr lang="en-AU" altLang="en-US"/>
          </a:p>
        </p:txBody>
      </p:sp>
      <p:pic>
        <p:nvPicPr>
          <p:cNvPr id="103428" name="Picture 1">
            <a:extLst>
              <a:ext uri="{FF2B5EF4-FFF2-40B4-BE49-F238E27FC236}">
                <a16:creationId xmlns:a16="http://schemas.microsoft.com/office/drawing/2014/main" id="{98992EB5-5EA2-433A-AF1E-EB3305571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439863"/>
            <a:ext cx="8193088" cy="439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>
            <a:extLst>
              <a:ext uri="{FF2B5EF4-FFF2-40B4-BE49-F238E27FC236}">
                <a16:creationId xmlns:a16="http://schemas.microsoft.com/office/drawing/2014/main" id="{7E63DD31-9BA6-4EF8-862B-8B95681F55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A3A65118-EE01-4861-A557-5B906135042A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AU" altLang="en-US" sz="1400"/>
          </a:p>
        </p:txBody>
      </p:sp>
      <p:sp>
        <p:nvSpPr>
          <p:cNvPr id="13315" name="Oval 3">
            <a:extLst>
              <a:ext uri="{FF2B5EF4-FFF2-40B4-BE49-F238E27FC236}">
                <a16:creationId xmlns:a16="http://schemas.microsoft.com/office/drawing/2014/main" id="{BDF8E5AA-EFCB-4E58-8EF8-514CEDD68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0" y="2995613"/>
            <a:ext cx="936625" cy="865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3316" name="Oval 4">
            <a:extLst>
              <a:ext uri="{FF2B5EF4-FFF2-40B4-BE49-F238E27FC236}">
                <a16:creationId xmlns:a16="http://schemas.microsoft.com/office/drawing/2014/main" id="{C239CE0E-3B16-4059-B061-9CBDBFB7F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613" y="1195388"/>
            <a:ext cx="936625" cy="865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B86EE0E3-D108-420E-ADD4-3A565A190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Multiplexers</a:t>
            </a:r>
            <a:endParaRPr lang="en-AU" altLang="en-US"/>
          </a:p>
        </p:txBody>
      </p:sp>
      <p:sp>
        <p:nvSpPr>
          <p:cNvPr id="13318" name="Line 6">
            <a:extLst>
              <a:ext uri="{FF2B5EF4-FFF2-40B4-BE49-F238E27FC236}">
                <a16:creationId xmlns:a16="http://schemas.microsoft.com/office/drawing/2014/main" id="{9646BDBD-479A-4E22-80CC-EE12278225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8513" y="1484313"/>
            <a:ext cx="5762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Arc 7">
            <a:extLst>
              <a:ext uri="{FF2B5EF4-FFF2-40B4-BE49-F238E27FC236}">
                <a16:creationId xmlns:a16="http://schemas.microsoft.com/office/drawing/2014/main" id="{065B2C7C-7DC1-4556-BA74-8FC2E402C62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338513" y="1700213"/>
            <a:ext cx="287337" cy="2159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8">
            <a:extLst>
              <a:ext uri="{FF2B5EF4-FFF2-40B4-BE49-F238E27FC236}">
                <a16:creationId xmlns:a16="http://schemas.microsoft.com/office/drawing/2014/main" id="{891C5FE7-EADE-4118-A998-FE581AF7CA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2225" y="3284538"/>
            <a:ext cx="5762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Arc 9">
            <a:extLst>
              <a:ext uri="{FF2B5EF4-FFF2-40B4-BE49-F238E27FC236}">
                <a16:creationId xmlns:a16="http://schemas.microsoft.com/office/drawing/2014/main" id="{A97D801C-8CAF-49C2-9B78-7FD41D678247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372225" y="3500438"/>
            <a:ext cx="287338" cy="2159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Oval 10">
            <a:extLst>
              <a:ext uri="{FF2B5EF4-FFF2-40B4-BE49-F238E27FC236}">
                <a16:creationId xmlns:a16="http://schemas.microsoft.com/office/drawing/2014/main" id="{EACA6009-40A1-4FD4-B506-2C2F35B5B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575" y="4651375"/>
            <a:ext cx="936625" cy="86518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3323" name="Line 11">
            <a:extLst>
              <a:ext uri="{FF2B5EF4-FFF2-40B4-BE49-F238E27FC236}">
                <a16:creationId xmlns:a16="http://schemas.microsoft.com/office/drawing/2014/main" id="{D51616CE-333B-4B65-BD05-5BB99B4D77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4867275"/>
            <a:ext cx="3587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Arc 12">
            <a:extLst>
              <a:ext uri="{FF2B5EF4-FFF2-40B4-BE49-F238E27FC236}">
                <a16:creationId xmlns:a16="http://schemas.microsoft.com/office/drawing/2014/main" id="{5B266D37-C65A-47B5-B181-7BE37853012A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5899150" y="5083175"/>
            <a:ext cx="144463" cy="288925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Rectangle 13">
            <a:extLst>
              <a:ext uri="{FF2B5EF4-FFF2-40B4-BE49-F238E27FC236}">
                <a16:creationId xmlns:a16="http://schemas.microsoft.com/office/drawing/2014/main" id="{F1E3EFEF-9657-4370-8A27-CFED71174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1196975"/>
            <a:ext cx="3527425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Can’t just join wires together</a:t>
            </a:r>
          </a:p>
          <a:p>
            <a:pPr lvl="1" eaLnBrk="1" hangingPunct="1"/>
            <a:r>
              <a:rPr lang="en-AU" altLang="en-US" sz="2400"/>
              <a:t>Use multiplexers</a:t>
            </a:r>
          </a:p>
        </p:txBody>
      </p:sp>
      <p:pic>
        <p:nvPicPr>
          <p:cNvPr id="13326" name="Picture 17">
            <a:extLst>
              <a:ext uri="{FF2B5EF4-FFF2-40B4-BE49-F238E27FC236}">
                <a16:creationId xmlns:a16="http://schemas.microsoft.com/office/drawing/2014/main" id="{10451D15-B3D8-4FAA-842E-ABAAC0B18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525588"/>
            <a:ext cx="8027987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ooter Placeholder 2">
            <a:extLst>
              <a:ext uri="{FF2B5EF4-FFF2-40B4-BE49-F238E27FC236}">
                <a16:creationId xmlns:a16="http://schemas.microsoft.com/office/drawing/2014/main" id="{FC40EAE9-23C2-48D7-83B8-DB1441ACD7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85237343-C2F4-49DC-A06E-DB2DF859E347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AU" altLang="en-US" sz="14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AC0B03B2-FEF2-4CEB-9005-66089412FA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ID for Load, Store, …</a:t>
            </a:r>
            <a:endParaRPr lang="en-AU" altLang="en-US"/>
          </a:p>
        </p:txBody>
      </p:sp>
      <p:pic>
        <p:nvPicPr>
          <p:cNvPr id="105476" name="Picture 1">
            <a:extLst>
              <a:ext uri="{FF2B5EF4-FFF2-40B4-BE49-F238E27FC236}">
                <a16:creationId xmlns:a16="http://schemas.microsoft.com/office/drawing/2014/main" id="{4B089488-13A0-4ED7-BEAC-9939CCCF6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439863"/>
            <a:ext cx="8193088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2">
            <a:extLst>
              <a:ext uri="{FF2B5EF4-FFF2-40B4-BE49-F238E27FC236}">
                <a16:creationId xmlns:a16="http://schemas.microsoft.com/office/drawing/2014/main" id="{EAD17E46-A89F-491C-ADCE-77E6898998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E295481D-3D22-4B94-8537-C7CB0647884B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AU" altLang="en-US" sz="14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3CAED0C1-6133-41E0-A3F1-29D8BBCA7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 for Load</a:t>
            </a:r>
            <a:endParaRPr lang="en-AU" altLang="en-US"/>
          </a:p>
        </p:txBody>
      </p:sp>
      <p:pic>
        <p:nvPicPr>
          <p:cNvPr id="107524" name="Picture 1">
            <a:extLst>
              <a:ext uri="{FF2B5EF4-FFF2-40B4-BE49-F238E27FC236}">
                <a16:creationId xmlns:a16="http://schemas.microsoft.com/office/drawing/2014/main" id="{EAD101A3-1D95-49F4-A273-0F48CA9D0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439863"/>
            <a:ext cx="8277225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2">
            <a:extLst>
              <a:ext uri="{FF2B5EF4-FFF2-40B4-BE49-F238E27FC236}">
                <a16:creationId xmlns:a16="http://schemas.microsoft.com/office/drawing/2014/main" id="{25C2F92E-3985-477D-B10E-A1FE0B8AAC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795556EF-631B-4163-8B52-6CDFEB74CF57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AU" altLang="en-US" sz="14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7312645A-0090-4267-B375-B4C829FE3C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 for Load</a:t>
            </a:r>
            <a:endParaRPr lang="en-AU" altLang="en-US"/>
          </a:p>
        </p:txBody>
      </p:sp>
      <p:pic>
        <p:nvPicPr>
          <p:cNvPr id="109572" name="Picture 1">
            <a:extLst>
              <a:ext uri="{FF2B5EF4-FFF2-40B4-BE49-F238E27FC236}">
                <a16:creationId xmlns:a16="http://schemas.microsoft.com/office/drawing/2014/main" id="{1DA5F244-87CA-47A3-A973-D4586B8C3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439863"/>
            <a:ext cx="8188325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1">
            <a:extLst>
              <a:ext uri="{FF2B5EF4-FFF2-40B4-BE49-F238E27FC236}">
                <a16:creationId xmlns:a16="http://schemas.microsoft.com/office/drawing/2014/main" id="{6805A972-9FA2-4A44-A5B8-B6E568A59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439863"/>
            <a:ext cx="8196263" cy="432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19" name="Footer Placeholder 2">
            <a:extLst>
              <a:ext uri="{FF2B5EF4-FFF2-40B4-BE49-F238E27FC236}">
                <a16:creationId xmlns:a16="http://schemas.microsoft.com/office/drawing/2014/main" id="{5F52E02D-85F8-4110-A961-443DA8B4C6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0A16F29D-DFCF-4DAC-81E0-EFC328298CA8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AU" altLang="en-US" sz="1400"/>
          </a:p>
        </p:txBody>
      </p:sp>
      <p:sp>
        <p:nvSpPr>
          <p:cNvPr id="111620" name="Rectangle 2">
            <a:extLst>
              <a:ext uri="{FF2B5EF4-FFF2-40B4-BE49-F238E27FC236}">
                <a16:creationId xmlns:a16="http://schemas.microsoft.com/office/drawing/2014/main" id="{FE7C37A7-E501-4BEE-9E1A-C3B1EAAD2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WB for Load</a:t>
            </a:r>
            <a:endParaRPr lang="en-AU" altLang="en-US"/>
          </a:p>
        </p:txBody>
      </p:sp>
      <p:sp>
        <p:nvSpPr>
          <p:cNvPr id="374788" name="Oval 4">
            <a:extLst>
              <a:ext uri="{FF2B5EF4-FFF2-40B4-BE49-F238E27FC236}">
                <a16:creationId xmlns:a16="http://schemas.microsoft.com/office/drawing/2014/main" id="{A797371A-FE28-4C45-A481-F25413F87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4005263"/>
            <a:ext cx="865188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374789" name="AutoShape 5">
            <a:extLst>
              <a:ext uri="{FF2B5EF4-FFF2-40B4-BE49-F238E27FC236}">
                <a16:creationId xmlns:a16="http://schemas.microsoft.com/office/drawing/2014/main" id="{ADB73AB7-2501-43AD-A764-5FF7EB8F45EA}"/>
              </a:ext>
            </a:extLst>
          </p:cNvPr>
          <p:cNvSpPr>
            <a:spLocks/>
          </p:cNvSpPr>
          <p:nvPr/>
        </p:nvSpPr>
        <p:spPr bwMode="auto">
          <a:xfrm>
            <a:off x="1187450" y="5084763"/>
            <a:ext cx="1063625" cy="865187"/>
          </a:xfrm>
          <a:prstGeom prst="borderCallout1">
            <a:avLst>
              <a:gd name="adj1" fmla="val 13213"/>
              <a:gd name="adj2" fmla="val 107162"/>
              <a:gd name="adj3" fmla="val -52292"/>
              <a:gd name="adj4" fmla="val 16791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Wrong</a:t>
            </a:r>
            <a:br>
              <a:rPr lang="en-US" altLang="en-US" sz="1600"/>
            </a:br>
            <a:r>
              <a:rPr lang="en-US" altLang="en-US" sz="1600"/>
              <a:t>register</a:t>
            </a:r>
            <a:br>
              <a:rPr lang="en-US" altLang="en-US" sz="1600"/>
            </a:br>
            <a:r>
              <a:rPr lang="en-US" altLang="en-US" sz="1600"/>
              <a:t>number</a:t>
            </a:r>
            <a:endParaRPr lang="en-AU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8" grpId="0" animBg="1"/>
      <p:bldP spid="37478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ooter Placeholder 2">
            <a:extLst>
              <a:ext uri="{FF2B5EF4-FFF2-40B4-BE49-F238E27FC236}">
                <a16:creationId xmlns:a16="http://schemas.microsoft.com/office/drawing/2014/main" id="{BA060BF1-3D4F-4EF2-8138-61EC07DD44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FB5BB894-9396-474B-A0E5-54F86202F64B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AU" altLang="en-US" sz="14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4867D5F7-A94A-4220-B3C3-BD13B423DA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Corrected Datapath for Load</a:t>
            </a:r>
            <a:endParaRPr lang="en-AU" altLang="en-US"/>
          </a:p>
        </p:txBody>
      </p:sp>
      <p:pic>
        <p:nvPicPr>
          <p:cNvPr id="113668" name="Picture 1">
            <a:extLst>
              <a:ext uri="{FF2B5EF4-FFF2-40B4-BE49-F238E27FC236}">
                <a16:creationId xmlns:a16="http://schemas.microsoft.com/office/drawing/2014/main" id="{BC53609B-7036-4A00-96C8-0B681BAA0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952625"/>
            <a:ext cx="8193088" cy="377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ooter Placeholder 2">
            <a:extLst>
              <a:ext uri="{FF2B5EF4-FFF2-40B4-BE49-F238E27FC236}">
                <a16:creationId xmlns:a16="http://schemas.microsoft.com/office/drawing/2014/main" id="{D060C3C6-78C8-43EB-84CA-C260EB711E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C5D03AD7-2B40-47CE-8718-3E828D5D80E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AU" altLang="en-US" sz="1400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897E2610-D93F-4E6B-B2AC-E73DA714D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 for Store</a:t>
            </a:r>
            <a:endParaRPr lang="en-AU" altLang="en-US"/>
          </a:p>
        </p:txBody>
      </p:sp>
      <p:pic>
        <p:nvPicPr>
          <p:cNvPr id="115716" name="Picture 1">
            <a:extLst>
              <a:ext uri="{FF2B5EF4-FFF2-40B4-BE49-F238E27FC236}">
                <a16:creationId xmlns:a16="http://schemas.microsoft.com/office/drawing/2014/main" id="{91792411-E473-4CBE-954D-3E842B395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439863"/>
            <a:ext cx="8267700" cy="454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Footer Placeholder 2">
            <a:extLst>
              <a:ext uri="{FF2B5EF4-FFF2-40B4-BE49-F238E27FC236}">
                <a16:creationId xmlns:a16="http://schemas.microsoft.com/office/drawing/2014/main" id="{4C6CCB61-7096-498A-8014-DC4C5E2823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43C46855-9709-494D-8849-FEC7D8AE6244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AU" altLang="en-US" sz="1400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56F65D85-E508-481A-913F-014054A14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 for Store</a:t>
            </a:r>
            <a:endParaRPr lang="en-AU" altLang="en-US"/>
          </a:p>
        </p:txBody>
      </p:sp>
      <p:pic>
        <p:nvPicPr>
          <p:cNvPr id="117764" name="Picture 1">
            <a:extLst>
              <a:ext uri="{FF2B5EF4-FFF2-40B4-BE49-F238E27FC236}">
                <a16:creationId xmlns:a16="http://schemas.microsoft.com/office/drawing/2014/main" id="{437354BC-77F1-4305-A0FB-BF7D3D645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439863"/>
            <a:ext cx="8188325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2">
            <a:extLst>
              <a:ext uri="{FF2B5EF4-FFF2-40B4-BE49-F238E27FC236}">
                <a16:creationId xmlns:a16="http://schemas.microsoft.com/office/drawing/2014/main" id="{53FC4619-91A9-4DCF-AF4C-430E5FBD99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6D20449F-C652-4768-B95E-EFC48923B8FD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AU" altLang="en-US" sz="1400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5A8E6C91-B305-4E2B-80FF-E5D2B3504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WB for Store</a:t>
            </a:r>
            <a:endParaRPr lang="en-AU" altLang="en-US"/>
          </a:p>
        </p:txBody>
      </p:sp>
      <p:pic>
        <p:nvPicPr>
          <p:cNvPr id="119812" name="Picture 1">
            <a:extLst>
              <a:ext uri="{FF2B5EF4-FFF2-40B4-BE49-F238E27FC236}">
                <a16:creationId xmlns:a16="http://schemas.microsoft.com/office/drawing/2014/main" id="{824003D2-4F3F-438D-B060-3235EF939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439863"/>
            <a:ext cx="8196263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Footer Placeholder 3">
            <a:extLst>
              <a:ext uri="{FF2B5EF4-FFF2-40B4-BE49-F238E27FC236}">
                <a16:creationId xmlns:a16="http://schemas.microsoft.com/office/drawing/2014/main" id="{9F09FE3E-D44D-4A7C-9DBC-A2FE6D7CA5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36960F19-02AA-445E-8EF9-C418E446452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AU" altLang="en-US" sz="1400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AD3AFC2E-5E50-4B46-AFD1-811DCF5D43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Multi-Cycle Pipeline Diagram</a:t>
            </a:r>
            <a:endParaRPr lang="en-AU" altLang="en-US"/>
          </a:p>
        </p:txBody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4573D790-E904-4715-9EA1-9B5C1AD903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Form showing resource usage</a:t>
            </a:r>
            <a:endParaRPr lang="en-AU" altLang="en-US"/>
          </a:p>
        </p:txBody>
      </p:sp>
      <p:pic>
        <p:nvPicPr>
          <p:cNvPr id="121861" name="Picture 1">
            <a:extLst>
              <a:ext uri="{FF2B5EF4-FFF2-40B4-BE49-F238E27FC236}">
                <a16:creationId xmlns:a16="http://schemas.microsoft.com/office/drawing/2014/main" id="{89E973DE-0500-4BDA-B38F-F28AA1233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816100"/>
            <a:ext cx="6313487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3">
            <a:extLst>
              <a:ext uri="{FF2B5EF4-FFF2-40B4-BE49-F238E27FC236}">
                <a16:creationId xmlns:a16="http://schemas.microsoft.com/office/drawing/2014/main" id="{BB0E7856-7510-4035-9F9D-19F71166F1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9C1BA63B-0850-47DC-863F-B45ED41D1536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AU" altLang="en-US" sz="1400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274AD56E-4726-4DE8-9C80-4041B6F5B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Multi-Cycle Pipeline Diagram</a:t>
            </a:r>
            <a:endParaRPr lang="en-AU" altLang="en-US"/>
          </a:p>
        </p:txBody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FEB03497-A404-480C-8CDF-20AD1A3019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Traditional form</a:t>
            </a:r>
            <a:endParaRPr lang="en-AU" altLang="en-US"/>
          </a:p>
        </p:txBody>
      </p:sp>
      <p:pic>
        <p:nvPicPr>
          <p:cNvPr id="123909" name="Picture 1">
            <a:extLst>
              <a:ext uri="{FF2B5EF4-FFF2-40B4-BE49-F238E27FC236}">
                <a16:creationId xmlns:a16="http://schemas.microsoft.com/office/drawing/2014/main" id="{53387102-0877-40EB-B469-142A05AAE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060575"/>
            <a:ext cx="811212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2">
            <a:extLst>
              <a:ext uri="{FF2B5EF4-FFF2-40B4-BE49-F238E27FC236}">
                <a16:creationId xmlns:a16="http://schemas.microsoft.com/office/drawing/2014/main" id="{2459227A-DF4D-43DA-A1DB-1EB16E20C7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758D2FAE-C953-40A3-A366-A50496E63259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AU" altLang="en-US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8179AD6-871D-49C2-814E-E046E1BEC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Control</a:t>
            </a:r>
            <a:endParaRPr lang="en-AU" altLang="en-US"/>
          </a:p>
        </p:txBody>
      </p:sp>
      <p:pic>
        <p:nvPicPr>
          <p:cNvPr id="15364" name="Picture 1">
            <a:extLst>
              <a:ext uri="{FF2B5EF4-FFF2-40B4-BE49-F238E27FC236}">
                <a16:creationId xmlns:a16="http://schemas.microsoft.com/office/drawing/2014/main" id="{51E76AE6-68EF-4811-BE1D-645189CFD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77925"/>
            <a:ext cx="6916737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3">
            <a:extLst>
              <a:ext uri="{FF2B5EF4-FFF2-40B4-BE49-F238E27FC236}">
                <a16:creationId xmlns:a16="http://schemas.microsoft.com/office/drawing/2014/main" id="{C0CCEF90-17E2-45F2-B95D-87924FD79B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6E857B50-6F7B-4848-B0F3-8711A86A7840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AU" altLang="en-US" sz="1400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0A1468B8-4B48-4506-8E29-FD758A12B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Single-Cycle Pipeline Diagram</a:t>
            </a:r>
          </a:p>
        </p:txBody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4F5EA006-0138-4F6A-BAF5-AE200DE85F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47700"/>
          </a:xfrm>
        </p:spPr>
        <p:txBody>
          <a:bodyPr/>
          <a:lstStyle/>
          <a:p>
            <a:pPr eaLnBrk="1" hangingPunct="1"/>
            <a:r>
              <a:rPr lang="en-AU" altLang="en-US"/>
              <a:t>State of pipeline in a given cycle</a:t>
            </a:r>
          </a:p>
        </p:txBody>
      </p:sp>
      <p:pic>
        <p:nvPicPr>
          <p:cNvPr id="125957" name="Picture 1">
            <a:extLst>
              <a:ext uri="{FF2B5EF4-FFF2-40B4-BE49-F238E27FC236}">
                <a16:creationId xmlns:a16="http://schemas.microsoft.com/office/drawing/2014/main" id="{67A1FEDB-7BCF-49FB-83D3-734322522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57388"/>
            <a:ext cx="7993063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Footer Placeholder 2">
            <a:extLst>
              <a:ext uri="{FF2B5EF4-FFF2-40B4-BE49-F238E27FC236}">
                <a16:creationId xmlns:a16="http://schemas.microsoft.com/office/drawing/2014/main" id="{1FAC704B-68C8-49DC-ACE4-366B9D33B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09CC7E12-D2E7-4EBB-A3F7-13E9FC04CFA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AU" altLang="en-US" sz="1400"/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5AC2B554-4C42-47D8-84CD-C86981752A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Pipelined Control (Simplified)</a:t>
            </a:r>
            <a:endParaRPr lang="en-AU" altLang="en-US"/>
          </a:p>
        </p:txBody>
      </p:sp>
      <p:pic>
        <p:nvPicPr>
          <p:cNvPr id="128004" name="Picture 1">
            <a:extLst>
              <a:ext uri="{FF2B5EF4-FFF2-40B4-BE49-F238E27FC236}">
                <a16:creationId xmlns:a16="http://schemas.microsoft.com/office/drawing/2014/main" id="{A2B6ED57-B7B6-4500-8DFD-23609C972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373188"/>
            <a:ext cx="8208962" cy="450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Footer Placeholder 3">
            <a:extLst>
              <a:ext uri="{FF2B5EF4-FFF2-40B4-BE49-F238E27FC236}">
                <a16:creationId xmlns:a16="http://schemas.microsoft.com/office/drawing/2014/main" id="{EB899A3C-3F2A-4A8F-8ED4-FB95B448F3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794CA6AF-14E0-4EAE-9536-57F90AD2D23D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AU" altLang="en-US" sz="1400"/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B339FC0E-BE45-4630-B17B-4A079F2840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Pipelined Control</a:t>
            </a:r>
            <a:endParaRPr lang="en-AU" altLang="en-US"/>
          </a:p>
        </p:txBody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7433393F-9421-4384-A201-3AEFBAA599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150937"/>
          </a:xfrm>
        </p:spPr>
        <p:txBody>
          <a:bodyPr/>
          <a:lstStyle/>
          <a:p>
            <a:pPr eaLnBrk="1" hangingPunct="1"/>
            <a:r>
              <a:rPr lang="en-US" altLang="en-US"/>
              <a:t>Control signals derived from instruction</a:t>
            </a:r>
          </a:p>
          <a:p>
            <a:pPr lvl="1" eaLnBrk="1" hangingPunct="1"/>
            <a:r>
              <a:rPr lang="en-AU" altLang="en-US"/>
              <a:t>As in single-cycle implementation</a:t>
            </a:r>
          </a:p>
        </p:txBody>
      </p:sp>
      <p:pic>
        <p:nvPicPr>
          <p:cNvPr id="130053" name="Picture 1">
            <a:extLst>
              <a:ext uri="{FF2B5EF4-FFF2-40B4-BE49-F238E27FC236}">
                <a16:creationId xmlns:a16="http://schemas.microsoft.com/office/drawing/2014/main" id="{CBFF8AD4-4FEE-4B88-A13E-D272F3099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484438"/>
            <a:ext cx="5903913" cy="36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Footer Placeholder 2">
            <a:extLst>
              <a:ext uri="{FF2B5EF4-FFF2-40B4-BE49-F238E27FC236}">
                <a16:creationId xmlns:a16="http://schemas.microsoft.com/office/drawing/2014/main" id="{E1131D00-1E20-4EDB-BF77-ADB01AE2D7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98A5509B-6D7D-4B98-8826-63E714257DA7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AU" altLang="en-US" sz="1400"/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686089ED-E827-4B78-8969-1B4086FF23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Pipelined Control</a:t>
            </a:r>
            <a:endParaRPr lang="en-AU" altLang="en-US"/>
          </a:p>
        </p:txBody>
      </p:sp>
      <p:pic>
        <p:nvPicPr>
          <p:cNvPr id="132100" name="Picture 1">
            <a:extLst>
              <a:ext uri="{FF2B5EF4-FFF2-40B4-BE49-F238E27FC236}">
                <a16:creationId xmlns:a16="http://schemas.microsoft.com/office/drawing/2014/main" id="{E0B1018E-600B-4D22-81F9-BCE86DEE8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25538"/>
            <a:ext cx="7567613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Footer Placeholder 3">
            <a:extLst>
              <a:ext uri="{FF2B5EF4-FFF2-40B4-BE49-F238E27FC236}">
                <a16:creationId xmlns:a16="http://schemas.microsoft.com/office/drawing/2014/main" id="{94523DDD-DBDE-4775-83C4-FFF1FFA725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6B4BC0E6-14DB-493C-8814-7FEBA13F05AD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AU" altLang="en-US" sz="1400"/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2FE8CA6D-858E-46AB-B719-69F131E83D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36538"/>
            <a:ext cx="8259762" cy="671512"/>
          </a:xfrm>
        </p:spPr>
        <p:txBody>
          <a:bodyPr/>
          <a:lstStyle/>
          <a:p>
            <a:pPr eaLnBrk="1" hangingPunct="1"/>
            <a:r>
              <a:rPr lang="en-US" altLang="en-US" sz="3800"/>
              <a:t>Data Hazards in ALU Instructions</a:t>
            </a:r>
            <a:endParaRPr lang="en-AU" altLang="en-US" sz="3800"/>
          </a:p>
        </p:txBody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A087F647-5B23-4C15-B844-1D30A70049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Consider this sequence: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AU" altLang="en-US">
                <a:latin typeface="Lucida Console" panose="020B0609040504020204" pitchFamily="49" charset="0"/>
              </a:rPr>
              <a:t>	sub  </a:t>
            </a:r>
            <a:r>
              <a:rPr lang="en-AU" altLang="en-US">
                <a:solidFill>
                  <a:schemeClr val="hlink"/>
                </a:solidFill>
                <a:latin typeface="Lucida Console" panose="020B0609040504020204" pitchFamily="49" charset="0"/>
              </a:rPr>
              <a:t>x2</a:t>
            </a:r>
            <a:r>
              <a:rPr lang="en-AU" altLang="en-US">
                <a:latin typeface="Lucida Console" panose="020B0609040504020204" pitchFamily="49" charset="0"/>
              </a:rPr>
              <a:t>, x1,x3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AU" altLang="en-US">
                <a:latin typeface="Lucida Console" panose="020B0609040504020204" pitchFamily="49" charset="0"/>
              </a:rPr>
              <a:t>and  x12,</a:t>
            </a:r>
            <a:r>
              <a:rPr lang="en-AU" altLang="en-US">
                <a:solidFill>
                  <a:schemeClr val="hlink"/>
                </a:solidFill>
                <a:latin typeface="Lucida Console" panose="020B0609040504020204" pitchFamily="49" charset="0"/>
              </a:rPr>
              <a:t>x2</a:t>
            </a:r>
            <a:r>
              <a:rPr lang="en-AU" altLang="en-US">
                <a:latin typeface="Lucida Console" panose="020B0609040504020204" pitchFamily="49" charset="0"/>
              </a:rPr>
              <a:t>,x5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AU" altLang="en-US">
                <a:latin typeface="Lucida Console" panose="020B0609040504020204" pitchFamily="49" charset="0"/>
              </a:rPr>
              <a:t>or   x13,x6,</a:t>
            </a:r>
            <a:r>
              <a:rPr lang="en-AU" altLang="en-US">
                <a:solidFill>
                  <a:schemeClr val="hlink"/>
                </a:solidFill>
                <a:latin typeface="Lucida Console" panose="020B0609040504020204" pitchFamily="49" charset="0"/>
              </a:rPr>
              <a:t>x2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AU" altLang="en-US">
                <a:latin typeface="Lucida Console" panose="020B0609040504020204" pitchFamily="49" charset="0"/>
              </a:rPr>
              <a:t>add  x14,</a:t>
            </a:r>
            <a:r>
              <a:rPr lang="en-AU" altLang="en-US">
                <a:solidFill>
                  <a:schemeClr val="hlink"/>
                </a:solidFill>
                <a:latin typeface="Lucida Console" panose="020B0609040504020204" pitchFamily="49" charset="0"/>
              </a:rPr>
              <a:t>x2</a:t>
            </a:r>
            <a:r>
              <a:rPr lang="en-AU" altLang="en-US">
                <a:latin typeface="Lucida Console" panose="020B0609040504020204" pitchFamily="49" charset="0"/>
              </a:rPr>
              <a:t>,</a:t>
            </a:r>
            <a:r>
              <a:rPr lang="en-AU" altLang="en-US">
                <a:solidFill>
                  <a:schemeClr val="hlink"/>
                </a:solidFill>
                <a:latin typeface="Lucida Console" panose="020B0609040504020204" pitchFamily="49" charset="0"/>
              </a:rPr>
              <a:t>x2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AU" altLang="en-US">
                <a:latin typeface="Lucida Console" panose="020B0609040504020204" pitchFamily="49" charset="0"/>
              </a:rPr>
              <a:t>sd   x15,100(</a:t>
            </a:r>
            <a:r>
              <a:rPr lang="en-AU" altLang="en-US">
                <a:solidFill>
                  <a:schemeClr val="hlink"/>
                </a:solidFill>
                <a:latin typeface="Lucida Console" panose="020B0609040504020204" pitchFamily="49" charset="0"/>
              </a:rPr>
              <a:t>x2</a:t>
            </a:r>
            <a:r>
              <a:rPr lang="en-AU" altLang="en-US">
                <a:latin typeface="Lucida Console" panose="020B0609040504020204" pitchFamily="49" charset="0"/>
              </a:rPr>
              <a:t>)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We can resolve hazards with forwarding</a:t>
            </a:r>
          </a:p>
          <a:p>
            <a:pPr lvl="1" eaLnBrk="1" hangingPunct="1"/>
            <a:r>
              <a:rPr lang="en-US" altLang="en-US"/>
              <a:t>How do we detect when to forward?</a:t>
            </a:r>
          </a:p>
        </p:txBody>
      </p:sp>
      <p:sp>
        <p:nvSpPr>
          <p:cNvPr id="134149" name="Text Box 4">
            <a:extLst>
              <a:ext uri="{FF2B5EF4-FFF2-40B4-BE49-F238E27FC236}">
                <a16:creationId xmlns:a16="http://schemas.microsoft.com/office/drawing/2014/main" id="{3466CC87-A067-4D6A-9225-8F4C7151206B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696869" y="2080419"/>
            <a:ext cx="45275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§4.7 Data Hazards: Forwarding vs. Stalling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1">
            <a:extLst>
              <a:ext uri="{FF2B5EF4-FFF2-40B4-BE49-F238E27FC236}">
                <a16:creationId xmlns:a16="http://schemas.microsoft.com/office/drawing/2014/main" id="{2D14439E-E547-414E-A436-F1F021463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268413"/>
            <a:ext cx="71120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5" name="Footer Placeholder 2">
            <a:extLst>
              <a:ext uri="{FF2B5EF4-FFF2-40B4-BE49-F238E27FC236}">
                <a16:creationId xmlns:a16="http://schemas.microsoft.com/office/drawing/2014/main" id="{0F8F4C44-DD58-498F-BCE2-63542B191A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DF61EE0E-A41D-464B-916A-9D20ED0AB756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AU" altLang="en-US" sz="1400"/>
          </a:p>
        </p:txBody>
      </p:sp>
      <p:sp>
        <p:nvSpPr>
          <p:cNvPr id="136196" name="Rectangle 2">
            <a:extLst>
              <a:ext uri="{FF2B5EF4-FFF2-40B4-BE49-F238E27FC236}">
                <a16:creationId xmlns:a16="http://schemas.microsoft.com/office/drawing/2014/main" id="{476A58C5-C15D-481C-96FC-BEDCFF581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Dependencies &amp; Forwarding</a:t>
            </a:r>
            <a:endParaRPr lang="en-AU" altLang="en-US"/>
          </a:p>
        </p:txBody>
      </p:sp>
      <p:sp>
        <p:nvSpPr>
          <p:cNvPr id="136197" name="Line 4">
            <a:extLst>
              <a:ext uri="{FF2B5EF4-FFF2-40B4-BE49-F238E27FC236}">
                <a16:creationId xmlns:a16="http://schemas.microsoft.com/office/drawing/2014/main" id="{096344D0-8340-4927-B499-623D16026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738" y="2968625"/>
            <a:ext cx="144462" cy="669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198" name="Line 5">
            <a:extLst>
              <a:ext uri="{FF2B5EF4-FFF2-40B4-BE49-F238E27FC236}">
                <a16:creationId xmlns:a16="http://schemas.microsoft.com/office/drawing/2014/main" id="{63B94F36-7DC1-4C49-9A8D-B3E8B1324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9950" y="2968625"/>
            <a:ext cx="133350" cy="15843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Footer Placeholder 3">
            <a:extLst>
              <a:ext uri="{FF2B5EF4-FFF2-40B4-BE49-F238E27FC236}">
                <a16:creationId xmlns:a16="http://schemas.microsoft.com/office/drawing/2014/main" id="{BFF2E086-0B86-4208-B0B8-D35E521421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00994A8A-B6E9-4EC2-928C-D6BB13CA7594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AU" altLang="en-US" sz="1400"/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BBE68B49-6069-480D-A302-8018CE55D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Detecting the Need to Forward</a:t>
            </a:r>
            <a:endParaRPr lang="en-AU" altLang="en-US" sz="4000"/>
          </a:p>
        </p:txBody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DC13075C-E9E9-4CE1-9EDC-35136836F4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6913" y="1341438"/>
            <a:ext cx="7772400" cy="4791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Pass register numbers along pipeline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e.g., ID/EX.RegisterRs1 = register number for Rs1 sitting in ID/EX pipeline register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ALU operand register numbers in EX stage are given by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ID/EX.RegisterRs1, ID/EX.RegisterRs2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Data hazards when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hlink"/>
                </a:solidFill>
              </a:rPr>
              <a:t>1a.</a:t>
            </a:r>
            <a:r>
              <a:rPr lang="en-US" altLang="en-US" sz="2400"/>
              <a:t> EX/MEM.RegisterRd = ID/EX.RegisterRs1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hlink"/>
                </a:solidFill>
              </a:rPr>
              <a:t>1b.</a:t>
            </a:r>
            <a:r>
              <a:rPr lang="en-US" altLang="en-US" sz="2400"/>
              <a:t> EX/MEM.RegisterRd = ID/EX.RegisterRs2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hlink"/>
                </a:solidFill>
              </a:rPr>
              <a:t>2a.</a:t>
            </a:r>
            <a:r>
              <a:rPr lang="en-US" altLang="en-US" sz="2400"/>
              <a:t> MEM/WB.RegisterRd = ID/EX.RegisterRs1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hlink"/>
                </a:solidFill>
              </a:rPr>
              <a:t>2b.</a:t>
            </a:r>
            <a:r>
              <a:rPr lang="en-US" altLang="en-US" sz="2400"/>
              <a:t> MEM/WB.RegisterRd = ID/EX.RegisterRs2</a:t>
            </a:r>
            <a:endParaRPr lang="en-AU" altLang="en-US" sz="2400"/>
          </a:p>
        </p:txBody>
      </p:sp>
      <p:sp>
        <p:nvSpPr>
          <p:cNvPr id="138245" name="Text Box 4">
            <a:extLst>
              <a:ext uri="{FF2B5EF4-FFF2-40B4-BE49-F238E27FC236}">
                <a16:creationId xmlns:a16="http://schemas.microsoft.com/office/drawing/2014/main" id="{E292A154-8FAA-4AE9-A41D-72C3B8DF9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25" y="4111625"/>
            <a:ext cx="1241425" cy="835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Fwd from</a:t>
            </a:r>
            <a:br>
              <a:rPr lang="en-US" altLang="en-US" sz="1600"/>
            </a:br>
            <a:r>
              <a:rPr lang="en-US" altLang="en-US" sz="1600"/>
              <a:t>EX/MEM</a:t>
            </a:r>
            <a:br>
              <a:rPr lang="en-US" altLang="en-US" sz="1600"/>
            </a:br>
            <a:r>
              <a:rPr lang="en-US" altLang="en-US" sz="1600"/>
              <a:t>pipeline reg</a:t>
            </a:r>
            <a:endParaRPr lang="en-AU" altLang="en-US" sz="1600"/>
          </a:p>
        </p:txBody>
      </p:sp>
      <p:sp>
        <p:nvSpPr>
          <p:cNvPr id="138246" name="AutoShape 5">
            <a:extLst>
              <a:ext uri="{FF2B5EF4-FFF2-40B4-BE49-F238E27FC236}">
                <a16:creationId xmlns:a16="http://schemas.microsoft.com/office/drawing/2014/main" id="{AA951E1C-2ECE-4DB6-B3D1-2AE9E87A7838}"/>
              </a:ext>
            </a:extLst>
          </p:cNvPr>
          <p:cNvSpPr>
            <a:spLocks/>
          </p:cNvSpPr>
          <p:nvPr/>
        </p:nvSpPr>
        <p:spPr bwMode="auto">
          <a:xfrm>
            <a:off x="7545388" y="4129088"/>
            <a:ext cx="166687" cy="849312"/>
          </a:xfrm>
          <a:prstGeom prst="rightBrace">
            <a:avLst>
              <a:gd name="adj1" fmla="val 424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38247" name="AutoShape 6">
            <a:extLst>
              <a:ext uri="{FF2B5EF4-FFF2-40B4-BE49-F238E27FC236}">
                <a16:creationId xmlns:a16="http://schemas.microsoft.com/office/drawing/2014/main" id="{7543B682-E25A-488E-BAED-5B640584ACAF}"/>
              </a:ext>
            </a:extLst>
          </p:cNvPr>
          <p:cNvSpPr>
            <a:spLocks/>
          </p:cNvSpPr>
          <p:nvPr/>
        </p:nvSpPr>
        <p:spPr bwMode="auto">
          <a:xfrm>
            <a:off x="7599363" y="5033963"/>
            <a:ext cx="166687" cy="849312"/>
          </a:xfrm>
          <a:prstGeom prst="rightBrace">
            <a:avLst>
              <a:gd name="adj1" fmla="val 424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38248" name="Text Box 7">
            <a:extLst>
              <a:ext uri="{FF2B5EF4-FFF2-40B4-BE49-F238E27FC236}">
                <a16:creationId xmlns:a16="http://schemas.microsoft.com/office/drawing/2014/main" id="{85DEC76D-4824-40AB-A46E-CF7025EF9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05400"/>
            <a:ext cx="1241425" cy="835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Fwd from</a:t>
            </a:r>
            <a:br>
              <a:rPr lang="en-US" altLang="en-US" sz="1600"/>
            </a:br>
            <a:r>
              <a:rPr lang="en-US" altLang="en-US" sz="1600"/>
              <a:t>MEM/WB</a:t>
            </a:r>
            <a:br>
              <a:rPr lang="en-US" altLang="en-US" sz="1600"/>
            </a:br>
            <a:r>
              <a:rPr lang="en-US" altLang="en-US" sz="1600"/>
              <a:t>pipeline reg</a:t>
            </a:r>
            <a:endParaRPr lang="en-AU" altLang="en-US" sz="16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Footer Placeholder 3">
            <a:extLst>
              <a:ext uri="{FF2B5EF4-FFF2-40B4-BE49-F238E27FC236}">
                <a16:creationId xmlns:a16="http://schemas.microsoft.com/office/drawing/2014/main" id="{B3E693F0-FE6E-4BC1-BE5D-17CF3C7068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B277044B-A441-4E7C-A1CC-14FD635B6C81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AU" altLang="en-US" sz="1400"/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1DB2C767-C8BB-4128-99DF-108663562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Detecting the Need to Forward</a:t>
            </a:r>
            <a:endParaRPr lang="en-AU" altLang="en-US" sz="4000"/>
          </a:p>
        </p:txBody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C9B6EBF9-CDBD-442C-92CD-D4A46C068F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But only if forwarding instruction will write to a register!</a:t>
            </a:r>
          </a:p>
          <a:p>
            <a:pPr lvl="1" eaLnBrk="1" hangingPunct="1"/>
            <a:r>
              <a:rPr lang="en-US" altLang="en-US"/>
              <a:t>EX/MEM.RegWrite, MEM/WB.RegWrite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And only if Rd for that instruction is not x0</a:t>
            </a:r>
          </a:p>
          <a:p>
            <a:pPr lvl="1" eaLnBrk="1" hangingPunct="1"/>
            <a:r>
              <a:rPr lang="en-US" altLang="en-US"/>
              <a:t>EX/MEM.RegisterRd ≠ 0,</a:t>
            </a:r>
            <a:br>
              <a:rPr lang="en-US" altLang="en-US"/>
            </a:br>
            <a:r>
              <a:rPr lang="en-US" altLang="en-US"/>
              <a:t>MEM/WB.RegisterRd ≠ 0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Footer Placeholder 2">
            <a:extLst>
              <a:ext uri="{FF2B5EF4-FFF2-40B4-BE49-F238E27FC236}">
                <a16:creationId xmlns:a16="http://schemas.microsoft.com/office/drawing/2014/main" id="{EC0EEBC4-9041-49EA-B338-CAF70FCACC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7FBC06DF-13B0-44B1-B124-C8CC14E81FCA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AU" altLang="en-US" sz="1400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D2BA40B4-C059-45EA-9F00-99CE756C99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Forwarding Paths</a:t>
            </a:r>
            <a:endParaRPr lang="en-AU" altLang="en-US"/>
          </a:p>
        </p:txBody>
      </p:sp>
      <p:pic>
        <p:nvPicPr>
          <p:cNvPr id="142340" name="Picture 1">
            <a:extLst>
              <a:ext uri="{FF2B5EF4-FFF2-40B4-BE49-F238E27FC236}">
                <a16:creationId xmlns:a16="http://schemas.microsoft.com/office/drawing/2014/main" id="{65800881-CEE8-4098-BFFC-AA7F8259D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1268413"/>
            <a:ext cx="7510463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Footer Placeholder 3">
            <a:extLst>
              <a:ext uri="{FF2B5EF4-FFF2-40B4-BE49-F238E27FC236}">
                <a16:creationId xmlns:a16="http://schemas.microsoft.com/office/drawing/2014/main" id="{B5CE4635-3321-4273-9868-43554734FB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55E8A651-3EE8-4861-A98F-0787AE2ECACF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AU" altLang="en-US" sz="1400"/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3641BFDE-EC5D-40B5-98DF-BDFFD2296C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Forwarding Conditions</a:t>
            </a:r>
            <a:endParaRPr lang="en-AU" alt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D609867-F2F6-45E2-989D-7697F298AB95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1397000"/>
          <a:ext cx="8496300" cy="4530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3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73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Mux control</a:t>
                      </a:r>
                    </a:p>
                  </a:txBody>
                  <a:tcPr marL="91433" marR="91433" marT="45724" marB="457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Source</a:t>
                      </a:r>
                    </a:p>
                  </a:txBody>
                  <a:tcPr marL="91433" marR="91433" marT="45724" marB="457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Explanation</a:t>
                      </a:r>
                    </a:p>
                  </a:txBody>
                  <a:tcPr marL="91433" marR="91433"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73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ForwardA = 00</a:t>
                      </a:r>
                    </a:p>
                  </a:txBody>
                  <a:tcPr marL="91433" marR="91433" marT="45724" marB="457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ID/EX</a:t>
                      </a:r>
                    </a:p>
                  </a:txBody>
                  <a:tcPr marL="91433" marR="91433" marT="45724" marB="457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first ALU operand comes from the register file.</a:t>
                      </a:r>
                      <a:endParaRPr lang="en-US" sz="1800"/>
                    </a:p>
                  </a:txBody>
                  <a:tcPr marL="91433" marR="91433"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37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ForwardA = 10</a:t>
                      </a:r>
                      <a:endParaRPr lang="en-US" sz="1800"/>
                    </a:p>
                  </a:txBody>
                  <a:tcPr marL="91433" marR="91433" marT="45724" marB="457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EX/MEM</a:t>
                      </a:r>
                      <a:endParaRPr lang="en-US" sz="1800"/>
                    </a:p>
                  </a:txBody>
                  <a:tcPr marL="91433" marR="91433" marT="45724" marB="457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first ALU operand is forwarded from the prior ALU result.</a:t>
                      </a:r>
                      <a:endParaRPr lang="en-US" sz="1800"/>
                    </a:p>
                  </a:txBody>
                  <a:tcPr marL="91433" marR="91433"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8192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ForwardA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01</a:t>
                      </a:r>
                      <a:endParaRPr lang="en-US" sz="1800" dirty="0"/>
                    </a:p>
                  </a:txBody>
                  <a:tcPr marL="91433" marR="91433" marT="45724" marB="457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MEM/WB</a:t>
                      </a:r>
                      <a:endParaRPr lang="en-US" sz="1800"/>
                    </a:p>
                  </a:txBody>
                  <a:tcPr marL="91433" marR="91433" marT="45724" marB="457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first ALU operand is forwarded from data memory or an earlier ALU result.</a:t>
                      </a:r>
                      <a:endParaRPr lang="en-US" sz="1800" dirty="0"/>
                    </a:p>
                  </a:txBody>
                  <a:tcPr marL="91433" marR="91433" marT="45724" marB="457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37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ForwardB = 00</a:t>
                      </a:r>
                      <a:endParaRPr lang="en-US" sz="1800"/>
                    </a:p>
                  </a:txBody>
                  <a:tcPr marL="91433" marR="91433" marT="45724" marB="457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ID/EX</a:t>
                      </a:r>
                      <a:endParaRPr lang="en-US" sz="1800"/>
                    </a:p>
                  </a:txBody>
                  <a:tcPr marL="91433" marR="91433" marT="45724" marB="457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second ALU operand comes from the register file.</a:t>
                      </a:r>
                      <a:endParaRPr lang="en-US" sz="1800"/>
                    </a:p>
                  </a:txBody>
                  <a:tcPr marL="91433" marR="91433" marT="45724" marB="457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6031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ForwardB = 10</a:t>
                      </a:r>
                      <a:endParaRPr lang="en-US" sz="1800"/>
                    </a:p>
                  </a:txBody>
                  <a:tcPr marL="91433" marR="91433" marT="45724" marB="457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EX/MEM</a:t>
                      </a:r>
                      <a:endParaRPr lang="en-US" sz="1800"/>
                    </a:p>
                  </a:txBody>
                  <a:tcPr marL="91433" marR="91433" marT="45724" marB="457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second ALU operand is forwarded from the prior ALU result.</a:t>
                      </a:r>
                      <a:endParaRPr lang="en-US" sz="1800"/>
                    </a:p>
                  </a:txBody>
                  <a:tcPr marL="91433" marR="91433" marT="45724" marB="457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82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ForwardB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01</a:t>
                      </a:r>
                      <a:endParaRPr lang="en-US" sz="1800" dirty="0"/>
                    </a:p>
                  </a:txBody>
                  <a:tcPr marL="91433" marR="91433" marT="45724" marB="457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MEM/WB</a:t>
                      </a:r>
                      <a:endParaRPr lang="en-US" sz="1800" dirty="0"/>
                    </a:p>
                  </a:txBody>
                  <a:tcPr marL="91433" marR="91433" marT="45724" marB="4572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second ALU operand is forwarded from data memory or an earlier ALU result.</a:t>
                      </a:r>
                      <a:endParaRPr lang="en-US" sz="1800" dirty="0"/>
                    </a:p>
                  </a:txBody>
                  <a:tcPr marL="91433" marR="91433" marT="45724" marB="4572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>
            <a:extLst>
              <a:ext uri="{FF2B5EF4-FFF2-40B4-BE49-F238E27FC236}">
                <a16:creationId xmlns:a16="http://schemas.microsoft.com/office/drawing/2014/main" id="{9046C325-93FB-4D18-9BC5-5A6591CD0A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C732F2F9-8911-4286-B286-167EC9E487F9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AU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85413429-76B6-4E39-BDD9-9501F2D932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Logic Design Basics</a:t>
            </a:r>
            <a:endParaRPr lang="en-AU" altLang="en-US"/>
          </a:p>
        </p:txBody>
      </p:sp>
      <p:sp>
        <p:nvSpPr>
          <p:cNvPr id="17412" name="Text Box 3">
            <a:extLst>
              <a:ext uri="{FF2B5EF4-FFF2-40B4-BE49-F238E27FC236}">
                <a16:creationId xmlns:a16="http://schemas.microsoft.com/office/drawing/2014/main" id="{5D3E42E2-BF05-416A-A13A-FFDA98F25E90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287419" y="1489869"/>
            <a:ext cx="33464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§4.2 Logic Design Conventions</a:t>
            </a:r>
          </a:p>
        </p:txBody>
      </p:sp>
      <p:sp>
        <p:nvSpPr>
          <p:cNvPr id="17413" name="Rectangle 4">
            <a:extLst>
              <a:ext uri="{FF2B5EF4-FFF2-40B4-BE49-F238E27FC236}">
                <a16:creationId xmlns:a16="http://schemas.microsoft.com/office/drawing/2014/main" id="{4EC34FB2-98F5-4A7F-AB1D-B1077C4A9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Information encoded in binary</a:t>
            </a:r>
          </a:p>
          <a:p>
            <a:pPr lvl="1" eaLnBrk="1" hangingPunct="1"/>
            <a:r>
              <a:rPr lang="en-US" altLang="en-US"/>
              <a:t>Low voltage = 0, High voltage = 1</a:t>
            </a:r>
          </a:p>
          <a:p>
            <a:pPr lvl="1" eaLnBrk="1" hangingPunct="1"/>
            <a:r>
              <a:rPr lang="en-US" altLang="en-US"/>
              <a:t>One wire per bit</a:t>
            </a:r>
          </a:p>
          <a:p>
            <a:pPr lvl="1" eaLnBrk="1" hangingPunct="1"/>
            <a:r>
              <a:rPr lang="en-US" altLang="en-US"/>
              <a:t>Multi-bit data encoded on multi-wire buses</a:t>
            </a:r>
          </a:p>
          <a:p>
            <a:pPr eaLnBrk="1" hangingPunct="1"/>
            <a:r>
              <a:rPr lang="en-US" altLang="en-US"/>
              <a:t>Combinational element</a:t>
            </a:r>
          </a:p>
          <a:p>
            <a:pPr lvl="1" eaLnBrk="1" hangingPunct="1"/>
            <a:r>
              <a:rPr lang="en-US" altLang="en-US"/>
              <a:t>Operate on data</a:t>
            </a:r>
          </a:p>
          <a:p>
            <a:pPr lvl="1" eaLnBrk="1" hangingPunct="1"/>
            <a:r>
              <a:rPr lang="en-US" altLang="en-US"/>
              <a:t>Output is a function of input</a:t>
            </a:r>
          </a:p>
          <a:p>
            <a:pPr eaLnBrk="1" hangingPunct="1"/>
            <a:r>
              <a:rPr lang="en-US" altLang="en-US"/>
              <a:t>State (sequential) elements</a:t>
            </a:r>
          </a:p>
          <a:p>
            <a:pPr lvl="1" eaLnBrk="1" hangingPunct="1"/>
            <a:r>
              <a:rPr lang="en-US" altLang="en-US"/>
              <a:t>Store information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Footer Placeholder 3">
            <a:extLst>
              <a:ext uri="{FF2B5EF4-FFF2-40B4-BE49-F238E27FC236}">
                <a16:creationId xmlns:a16="http://schemas.microsoft.com/office/drawing/2014/main" id="{8D4C96D9-9C0B-424C-9FD2-B0C78068E6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D2F7E199-6CFE-4A55-8109-3513CB5EE521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AU" altLang="en-US" sz="1400"/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F0F13F49-97F6-4303-B4ED-D6FDAD669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Double Data Hazard</a:t>
            </a:r>
            <a:endParaRPr lang="en-AU" altLang="en-US"/>
          </a:p>
        </p:txBody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610E519D-4CDE-4987-B71F-9FB0482F8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Consider the sequence: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add </a:t>
            </a:r>
            <a:r>
              <a:rPr lang="en-US" altLang="en-US">
                <a:solidFill>
                  <a:schemeClr val="hlink"/>
                </a:solidFill>
                <a:latin typeface="Lucida Console" panose="020B0609040504020204" pitchFamily="49" charset="0"/>
              </a:rPr>
              <a:t>x1</a:t>
            </a:r>
            <a:r>
              <a:rPr lang="en-US" altLang="en-US">
                <a:latin typeface="Lucida Console" panose="020B0609040504020204" pitchFamily="49" charset="0"/>
              </a:rPr>
              <a:t>,x1,x2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add </a:t>
            </a:r>
            <a:r>
              <a:rPr lang="en-US" altLang="en-US">
                <a:solidFill>
                  <a:schemeClr val="hlink"/>
                </a:solidFill>
                <a:latin typeface="Lucida Console" panose="020B0609040504020204" pitchFamily="49" charset="0"/>
              </a:rPr>
              <a:t>x1</a:t>
            </a:r>
            <a:r>
              <a:rPr lang="en-US" altLang="en-US">
                <a:latin typeface="Lucida Console" panose="020B0609040504020204" pitchFamily="49" charset="0"/>
              </a:rPr>
              <a:t>,</a:t>
            </a:r>
            <a:r>
              <a:rPr lang="en-US" altLang="en-US">
                <a:solidFill>
                  <a:schemeClr val="hlink"/>
                </a:solidFill>
                <a:latin typeface="Lucida Console" panose="020B0609040504020204" pitchFamily="49" charset="0"/>
              </a:rPr>
              <a:t>x1</a:t>
            </a:r>
            <a:r>
              <a:rPr lang="en-US" altLang="en-US">
                <a:latin typeface="Lucida Console" panose="020B0609040504020204" pitchFamily="49" charset="0"/>
              </a:rPr>
              <a:t>,x3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add x1,</a:t>
            </a:r>
            <a:r>
              <a:rPr lang="en-US" altLang="en-US">
                <a:solidFill>
                  <a:schemeClr val="hlink"/>
                </a:solidFill>
                <a:latin typeface="Lucida Console" panose="020B0609040504020204" pitchFamily="49" charset="0"/>
              </a:rPr>
              <a:t>x1</a:t>
            </a:r>
            <a:r>
              <a:rPr lang="en-US" altLang="en-US">
                <a:latin typeface="Lucida Console" panose="020B0609040504020204" pitchFamily="49" charset="0"/>
              </a:rPr>
              <a:t>,x4</a:t>
            </a:r>
          </a:p>
          <a:p>
            <a:pPr eaLnBrk="1" hangingPunct="1"/>
            <a:r>
              <a:rPr lang="en-US" altLang="en-US"/>
              <a:t>Both hazards occur</a:t>
            </a:r>
          </a:p>
          <a:p>
            <a:pPr lvl="1" eaLnBrk="1" hangingPunct="1"/>
            <a:r>
              <a:rPr lang="en-US" altLang="en-US"/>
              <a:t>Want to use the most recent</a:t>
            </a:r>
          </a:p>
          <a:p>
            <a:pPr eaLnBrk="1" hangingPunct="1"/>
            <a:r>
              <a:rPr lang="en-US" altLang="en-US"/>
              <a:t>Revise MEM hazard condition</a:t>
            </a:r>
          </a:p>
          <a:p>
            <a:pPr lvl="1" eaLnBrk="1" hangingPunct="1"/>
            <a:r>
              <a:rPr lang="en-US" altLang="en-US"/>
              <a:t>Only fwd if EX hazard condition isn’t true</a:t>
            </a:r>
            <a:endParaRPr lang="en-AU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Footer Placeholder 3">
            <a:extLst>
              <a:ext uri="{FF2B5EF4-FFF2-40B4-BE49-F238E27FC236}">
                <a16:creationId xmlns:a16="http://schemas.microsoft.com/office/drawing/2014/main" id="{6A5B7997-5A5D-4EAA-B217-6C2C7C8D83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801263AF-B8AB-4D10-A383-0A3FAAA037F1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AU" altLang="en-US" sz="1400"/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CB3D1A7F-85B1-4D57-A323-2FE2FF66A1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Revised Forwarding Condition</a:t>
            </a:r>
            <a:endParaRPr lang="en-AU" altLang="en-US" sz="4000"/>
          </a:p>
        </p:txBody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8580EA9A-A916-483D-A1D3-FA679B1495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MEM hazard</a:t>
            </a:r>
          </a:p>
          <a:p>
            <a:pPr marL="628650" lvl="1" indent="-342900" eaLnBrk="1" hangingPunct="1">
              <a:lnSpc>
                <a:spcPct val="120000"/>
              </a:lnSpc>
            </a:pPr>
            <a:r>
              <a:rPr lang="en-AU" altLang="en-US" sz="2000"/>
              <a:t>if (MEM/WB.RegWrite</a:t>
            </a:r>
          </a:p>
          <a:p>
            <a:pPr marL="628650" lvl="1" indent="-3429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AU" altLang="en-US" sz="2000"/>
              <a:t>	and (MEM/WB.RegisterRd ≠ 0)</a:t>
            </a:r>
          </a:p>
          <a:p>
            <a:pPr marL="628650" lvl="1" indent="-3429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AU" altLang="en-US" sz="2000"/>
              <a:t>	</a:t>
            </a:r>
            <a:r>
              <a:rPr lang="en-AU" altLang="en-US" sz="2000">
                <a:solidFill>
                  <a:srgbClr val="0070C0"/>
                </a:solidFill>
              </a:rPr>
              <a:t>and not(EX/MEM.RegWrite and (EX/MEM.RegisterRd ≠ 0)</a:t>
            </a:r>
          </a:p>
          <a:p>
            <a:pPr marL="628650" lvl="1" indent="-3429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solidFill>
                  <a:srgbClr val="0070C0"/>
                </a:solidFill>
              </a:rPr>
              <a:t>		and (EX/MEM.RegisterRd ≠ ID/EX.RegisterRs1))</a:t>
            </a:r>
          </a:p>
          <a:p>
            <a:pPr marL="628650" lvl="1" indent="-3429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AU" altLang="en-US" sz="2000"/>
              <a:t>	and (MEM/WB.RegisterRd = ID/EX.RegisterRs1)) ForwardA = 01</a:t>
            </a:r>
          </a:p>
          <a:p>
            <a:pPr marL="628650" lvl="1" indent="-342900" eaLnBrk="1" hangingPunct="1">
              <a:lnSpc>
                <a:spcPct val="120000"/>
              </a:lnSpc>
            </a:pPr>
            <a:r>
              <a:rPr lang="en-AU" altLang="en-US" sz="2000"/>
              <a:t>if (MEM/WB.RegWrite</a:t>
            </a:r>
          </a:p>
          <a:p>
            <a:pPr marL="628650" lvl="1" indent="-3429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AU" altLang="en-US" sz="2000"/>
              <a:t>	and (MEM/WB.RegisterRd ≠ 0)</a:t>
            </a:r>
          </a:p>
          <a:p>
            <a:pPr marL="628650" lvl="1" indent="-3429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AU" altLang="en-US" sz="2000"/>
              <a:t>	</a:t>
            </a:r>
            <a:r>
              <a:rPr lang="en-AU" altLang="en-US" sz="2000">
                <a:solidFill>
                  <a:srgbClr val="0070C0"/>
                </a:solidFill>
              </a:rPr>
              <a:t>and not(EX/MEM.RegWrite and (EX/MEM.RegisterRd ≠ 0)</a:t>
            </a:r>
          </a:p>
          <a:p>
            <a:pPr marL="628650" lvl="1" indent="-3429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solidFill>
                  <a:srgbClr val="0070C0"/>
                </a:solidFill>
              </a:rPr>
              <a:t>		and (EX/MEM.RegisterRd ≠ ID/EX.RegisterRs2))</a:t>
            </a:r>
          </a:p>
          <a:p>
            <a:pPr marL="628650" lvl="1" indent="-3429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AU" altLang="en-US" sz="2000"/>
              <a:t>	and (MEM/WB.RegisterRd = ID/EX.RegisterRs2)) ForwardB = 01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Footer Placeholder 2">
            <a:extLst>
              <a:ext uri="{FF2B5EF4-FFF2-40B4-BE49-F238E27FC236}">
                <a16:creationId xmlns:a16="http://schemas.microsoft.com/office/drawing/2014/main" id="{721305A6-B87E-4871-82A4-FA1EEB0227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98FF1E13-57AB-42A1-BB62-F89EFB9081A3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AU" altLang="en-US" sz="1400"/>
          </a:p>
        </p:txBody>
      </p:sp>
      <p:sp>
        <p:nvSpPr>
          <p:cNvPr id="413701" name="Rectangle 5">
            <a:extLst>
              <a:ext uri="{FF2B5EF4-FFF2-40B4-BE49-F238E27FC236}">
                <a16:creationId xmlns:a16="http://schemas.microsoft.com/office/drawing/2014/main" id="{6F7AFA0F-80E1-4E97-8DDD-983801B5B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73238"/>
            <a:ext cx="360363" cy="1871662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sp>
        <p:nvSpPr>
          <p:cNvPr id="150532" name="Rectangle 2">
            <a:extLst>
              <a:ext uri="{FF2B5EF4-FFF2-40B4-BE49-F238E27FC236}">
                <a16:creationId xmlns:a16="http://schemas.microsoft.com/office/drawing/2014/main" id="{E50203F8-E8AD-42AC-BD76-12D8BD06C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Datapath with Forwarding</a:t>
            </a:r>
            <a:endParaRPr lang="en-AU" altLang="en-US"/>
          </a:p>
        </p:txBody>
      </p:sp>
      <p:pic>
        <p:nvPicPr>
          <p:cNvPr id="150533" name="Picture 1">
            <a:extLst>
              <a:ext uri="{FF2B5EF4-FFF2-40B4-BE49-F238E27FC236}">
                <a16:creationId xmlns:a16="http://schemas.microsoft.com/office/drawing/2014/main" id="{C707813F-FC7D-4485-BD37-9AB45ACD2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341438"/>
            <a:ext cx="8535987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Footer Placeholder 3">
            <a:extLst>
              <a:ext uri="{FF2B5EF4-FFF2-40B4-BE49-F238E27FC236}">
                <a16:creationId xmlns:a16="http://schemas.microsoft.com/office/drawing/2014/main" id="{2AC1DEBE-7706-4332-BA25-2C1540F130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60445C02-D773-47A1-908B-505BE6327C04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AU" altLang="en-US" sz="1400"/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6F925284-D1B6-48E7-8331-D51AB908F2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Load-Use Hazard Detection</a:t>
            </a:r>
            <a:endParaRPr lang="en-AU" altLang="en-US"/>
          </a:p>
        </p:txBody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CBA99A99-2246-4B1F-9083-387E03DCD1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Check when using instruction is decoded in ID stage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ALU operand register numbers in ID stage are given by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IF/ID.RegisterRs1, IF/ID.RegisterRs2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Load-use hazard when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ID/EX.MemRead and</a:t>
            </a:r>
            <a:br>
              <a:rPr lang="en-US" altLang="en-US"/>
            </a:br>
            <a:r>
              <a:rPr lang="en-US" altLang="en-US"/>
              <a:t>  ((ID/EX.RegisterRd = IF/ID.RegisterRs1) or</a:t>
            </a:r>
            <a:br>
              <a:rPr lang="en-US" altLang="en-US"/>
            </a:br>
            <a:r>
              <a:rPr lang="en-US" altLang="en-US"/>
              <a:t>   (ID/EX.RegisterRd = IF/ID.RegisterRs1))</a:t>
            </a:r>
            <a:endParaRPr lang="en-AU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detected, stall and insert bubble</a:t>
            </a:r>
            <a:endParaRPr lang="en-AU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Footer Placeholder 3">
            <a:extLst>
              <a:ext uri="{FF2B5EF4-FFF2-40B4-BE49-F238E27FC236}">
                <a16:creationId xmlns:a16="http://schemas.microsoft.com/office/drawing/2014/main" id="{5C20DF79-FB89-4496-92C7-0B8893AEF1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411BBEC2-2E76-432A-B582-BC04C197E35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AU" altLang="en-US" sz="1400"/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CD9256AD-E994-4241-9458-407B5293F3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to Stall the Pipeline</a:t>
            </a:r>
            <a:endParaRPr lang="en-AU" altLang="en-US"/>
          </a:p>
        </p:txBody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2C422874-7129-41EE-973E-EF67CC07A0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Force control values in ID/EX register</a:t>
            </a:r>
            <a:br>
              <a:rPr lang="en-US" altLang="en-US"/>
            </a:br>
            <a:r>
              <a:rPr lang="en-US" altLang="en-US"/>
              <a:t>to 0</a:t>
            </a:r>
          </a:p>
          <a:p>
            <a:pPr lvl="1" eaLnBrk="1" hangingPunct="1"/>
            <a:r>
              <a:rPr lang="en-US" altLang="en-US"/>
              <a:t>EX, MEM and WB do </a:t>
            </a:r>
            <a:r>
              <a:rPr lang="en-US" altLang="en-US">
                <a:latin typeface="Lucida Console" panose="020B0609040504020204" pitchFamily="49" charset="0"/>
              </a:rPr>
              <a:t>nop</a:t>
            </a:r>
            <a:r>
              <a:rPr lang="en-US" altLang="en-US"/>
              <a:t> (no-operation)</a:t>
            </a:r>
            <a:endParaRPr lang="en-AU" altLang="en-US"/>
          </a:p>
          <a:p>
            <a:pPr eaLnBrk="1" hangingPunct="1"/>
            <a:r>
              <a:rPr lang="en-US" altLang="en-US"/>
              <a:t>Prevent update of PC and IF/ID register</a:t>
            </a:r>
          </a:p>
          <a:p>
            <a:pPr lvl="1" eaLnBrk="1" hangingPunct="1"/>
            <a:r>
              <a:rPr lang="en-US" altLang="en-US"/>
              <a:t>Using instruction is decoded again</a:t>
            </a:r>
          </a:p>
          <a:p>
            <a:pPr lvl="1" eaLnBrk="1" hangingPunct="1"/>
            <a:r>
              <a:rPr lang="en-US" altLang="en-US"/>
              <a:t>Following instruction is fetched again</a:t>
            </a:r>
          </a:p>
          <a:p>
            <a:pPr lvl="1" eaLnBrk="1" hangingPunct="1"/>
            <a:r>
              <a:rPr lang="en-US" altLang="en-US"/>
              <a:t>1-cycle stall allows MEM to read data for </a:t>
            </a:r>
            <a:r>
              <a:rPr lang="en-US" altLang="en-US">
                <a:latin typeface="Lucida Console" panose="020B0609040504020204" pitchFamily="49" charset="0"/>
              </a:rPr>
              <a:t>ld</a:t>
            </a:r>
          </a:p>
          <a:p>
            <a:pPr lvl="2" eaLnBrk="1" hangingPunct="1"/>
            <a:r>
              <a:rPr lang="en-US" altLang="en-US"/>
              <a:t>Can subsequently forward to EX stage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Footer Placeholder 2">
            <a:extLst>
              <a:ext uri="{FF2B5EF4-FFF2-40B4-BE49-F238E27FC236}">
                <a16:creationId xmlns:a16="http://schemas.microsoft.com/office/drawing/2014/main" id="{F0F4A59D-2180-483F-9710-0ED6342FF9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7490A05B-C3E7-48E2-9372-ADF61F9D65D8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AU" altLang="en-US" sz="1400"/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6FAC95E5-A156-46F6-B687-F0EC3F4F64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Load-Use Data Hazard</a:t>
            </a:r>
            <a:endParaRPr lang="en-AU" altLang="en-US"/>
          </a:p>
        </p:txBody>
      </p:sp>
      <p:sp>
        <p:nvSpPr>
          <p:cNvPr id="156676" name="AutoShape 6">
            <a:extLst>
              <a:ext uri="{FF2B5EF4-FFF2-40B4-BE49-F238E27FC236}">
                <a16:creationId xmlns:a16="http://schemas.microsoft.com/office/drawing/2014/main" id="{A0AD4DC7-49F8-405E-B39B-E9500653B51D}"/>
              </a:ext>
            </a:extLst>
          </p:cNvPr>
          <p:cNvSpPr>
            <a:spLocks/>
          </p:cNvSpPr>
          <p:nvPr/>
        </p:nvSpPr>
        <p:spPr bwMode="auto">
          <a:xfrm>
            <a:off x="7235825" y="3068638"/>
            <a:ext cx="1579563" cy="690562"/>
          </a:xfrm>
          <a:prstGeom prst="borderCallout1">
            <a:avLst>
              <a:gd name="adj1" fmla="val 16551"/>
              <a:gd name="adj2" fmla="val -4824"/>
              <a:gd name="adj3" fmla="val 73792"/>
              <a:gd name="adj4" fmla="val -63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Stall inserted here</a:t>
            </a:r>
          </a:p>
        </p:txBody>
      </p:sp>
      <p:pic>
        <p:nvPicPr>
          <p:cNvPr id="156677" name="Picture 1">
            <a:extLst>
              <a:ext uri="{FF2B5EF4-FFF2-40B4-BE49-F238E27FC236}">
                <a16:creationId xmlns:a16="http://schemas.microsoft.com/office/drawing/2014/main" id="{01AE7ECC-D2F4-4F1E-AB8B-E9FF91C27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96975"/>
            <a:ext cx="8064500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Footer Placeholder 2">
            <a:extLst>
              <a:ext uri="{FF2B5EF4-FFF2-40B4-BE49-F238E27FC236}">
                <a16:creationId xmlns:a16="http://schemas.microsoft.com/office/drawing/2014/main" id="{534D5D78-67D7-4ADA-A4FB-77B2A00BE8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0116B35A-1F39-4306-8CC7-BBF4B5267E75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AU" altLang="en-US" sz="1400"/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84A7F57A-354D-4FC4-B739-012D0CA046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Datapath with Hazard Detection</a:t>
            </a:r>
            <a:endParaRPr lang="en-AU" altLang="en-US" sz="4000"/>
          </a:p>
        </p:txBody>
      </p:sp>
      <p:pic>
        <p:nvPicPr>
          <p:cNvPr id="158724" name="Picture 1">
            <a:extLst>
              <a:ext uri="{FF2B5EF4-FFF2-40B4-BE49-F238E27FC236}">
                <a16:creationId xmlns:a16="http://schemas.microsoft.com/office/drawing/2014/main" id="{B137F6A2-6966-429B-AD38-4B3B57179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190625"/>
            <a:ext cx="8404225" cy="51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Footer Placeholder 3">
            <a:extLst>
              <a:ext uri="{FF2B5EF4-FFF2-40B4-BE49-F238E27FC236}">
                <a16:creationId xmlns:a16="http://schemas.microsoft.com/office/drawing/2014/main" id="{FFD8FEB8-62C4-4FD4-BEA4-68266356E7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E78C59D7-F977-4791-AE32-615DA4F6DE83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AU" altLang="en-US" sz="1400"/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D612DBAA-6EF0-41B5-9B9B-8EBF4E9AF1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Stalls and Performance</a:t>
            </a:r>
          </a:p>
        </p:txBody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778A0FA8-FE67-45D3-B1A4-7180C530C6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8270875" cy="4392613"/>
          </a:xfrm>
        </p:spPr>
        <p:txBody>
          <a:bodyPr/>
          <a:lstStyle/>
          <a:p>
            <a:pPr eaLnBrk="1" hangingPunct="1"/>
            <a:r>
              <a:rPr lang="en-AU" altLang="en-US"/>
              <a:t>Stalls reduce performance</a:t>
            </a:r>
          </a:p>
          <a:p>
            <a:pPr lvl="1" eaLnBrk="1" hangingPunct="1"/>
            <a:r>
              <a:rPr lang="en-AU" altLang="en-US"/>
              <a:t>But are required to get correct results</a:t>
            </a:r>
          </a:p>
          <a:p>
            <a:pPr eaLnBrk="1" hangingPunct="1"/>
            <a:r>
              <a:rPr lang="en-AU" altLang="en-US"/>
              <a:t>Compiler can arrange code to avoid hazards and stalls</a:t>
            </a:r>
          </a:p>
          <a:p>
            <a:pPr lvl="1" eaLnBrk="1" hangingPunct="1"/>
            <a:r>
              <a:rPr lang="en-AU" altLang="en-US"/>
              <a:t>Requires knowledge of the pipeline structure</a:t>
            </a:r>
          </a:p>
        </p:txBody>
      </p:sp>
      <p:sp>
        <p:nvSpPr>
          <p:cNvPr id="160773" name="Text Box 4">
            <a:extLst>
              <a:ext uri="{FF2B5EF4-FFF2-40B4-BE49-F238E27FC236}">
                <a16:creationId xmlns:a16="http://schemas.microsoft.com/office/drawing/2014/main" id="{2D21D9D1-B473-44D9-8DC8-D52C27BA2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  <a:latin typeface="Arial Black" panose="020B0A04020102020204" pitchFamily="34" charset="0"/>
              </a:rPr>
              <a:t>The BIG Picture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Footer Placeholder 3">
            <a:extLst>
              <a:ext uri="{FF2B5EF4-FFF2-40B4-BE49-F238E27FC236}">
                <a16:creationId xmlns:a16="http://schemas.microsoft.com/office/drawing/2014/main" id="{BBB999AC-B080-43B9-B100-8E54CBBCAC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86A30DFD-4CDB-4E89-BF79-446E57C351E7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AU" altLang="en-US" sz="1400"/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2964DC2E-79C1-45EC-BE8D-A6666E669C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Branch Hazards</a:t>
            </a:r>
            <a:endParaRPr lang="en-AU" altLang="en-US"/>
          </a:p>
        </p:txBody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21B83F38-F559-45EE-A375-A74BC5040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If branch outcome determined in MEM</a:t>
            </a:r>
            <a:endParaRPr lang="en-AU" altLang="en-US"/>
          </a:p>
        </p:txBody>
      </p:sp>
      <p:sp>
        <p:nvSpPr>
          <p:cNvPr id="162821" name="Text Box 4">
            <a:extLst>
              <a:ext uri="{FF2B5EF4-FFF2-40B4-BE49-F238E27FC236}">
                <a16:creationId xmlns:a16="http://schemas.microsoft.com/office/drawing/2014/main" id="{63C34174-E822-44F9-8589-1639C37E12D0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789069" y="988219"/>
            <a:ext cx="2343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§4.8 Control Hazards</a:t>
            </a:r>
          </a:p>
        </p:txBody>
      </p:sp>
      <p:sp>
        <p:nvSpPr>
          <p:cNvPr id="162822" name="AutoShape 6">
            <a:extLst>
              <a:ext uri="{FF2B5EF4-FFF2-40B4-BE49-F238E27FC236}">
                <a16:creationId xmlns:a16="http://schemas.microsoft.com/office/drawing/2014/main" id="{7EC03C77-4BDA-43C3-BB85-E26F0DD0AE31}"/>
              </a:ext>
            </a:extLst>
          </p:cNvPr>
          <p:cNvSpPr>
            <a:spLocks/>
          </p:cNvSpPr>
          <p:nvPr/>
        </p:nvSpPr>
        <p:spPr bwMode="auto">
          <a:xfrm>
            <a:off x="3203575" y="5949950"/>
            <a:ext cx="501650" cy="330200"/>
          </a:xfrm>
          <a:prstGeom prst="borderCallout1">
            <a:avLst>
              <a:gd name="adj1" fmla="val 34616"/>
              <a:gd name="adj2" fmla="val 115190"/>
              <a:gd name="adj3" fmla="val -43269"/>
              <a:gd name="adj4" fmla="val 2433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PC</a:t>
            </a:r>
            <a:endParaRPr lang="en-AU" altLang="en-US" sz="1400"/>
          </a:p>
        </p:txBody>
      </p:sp>
      <p:sp>
        <p:nvSpPr>
          <p:cNvPr id="162823" name="Text Box 7">
            <a:extLst>
              <a:ext uri="{FF2B5EF4-FFF2-40B4-BE49-F238E27FC236}">
                <a16:creationId xmlns:a16="http://schemas.microsoft.com/office/drawing/2014/main" id="{A86D3AA8-5F4E-4003-801F-7F87CE52F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4010025"/>
            <a:ext cx="1244600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Flush these</a:t>
            </a:r>
            <a:br>
              <a:rPr lang="en-US" altLang="en-US" sz="1600"/>
            </a:br>
            <a:r>
              <a:rPr lang="en-US" altLang="en-US" sz="1600"/>
              <a:t>instructions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(Set control</a:t>
            </a:r>
            <a:br>
              <a:rPr lang="en-US" altLang="en-US" sz="1600"/>
            </a:br>
            <a:r>
              <a:rPr lang="en-US" altLang="en-US" sz="1600"/>
              <a:t>values to 0)</a:t>
            </a:r>
            <a:endParaRPr lang="en-AU" altLang="en-US" sz="1600"/>
          </a:p>
        </p:txBody>
      </p:sp>
      <p:sp>
        <p:nvSpPr>
          <p:cNvPr id="162824" name="AutoShape 8">
            <a:extLst>
              <a:ext uri="{FF2B5EF4-FFF2-40B4-BE49-F238E27FC236}">
                <a16:creationId xmlns:a16="http://schemas.microsoft.com/office/drawing/2014/main" id="{865D091A-9A09-4715-8E9B-13852D22E96C}"/>
              </a:ext>
            </a:extLst>
          </p:cNvPr>
          <p:cNvSpPr>
            <a:spLocks/>
          </p:cNvSpPr>
          <p:nvPr/>
        </p:nvSpPr>
        <p:spPr bwMode="auto">
          <a:xfrm>
            <a:off x="7092950" y="3644900"/>
            <a:ext cx="215900" cy="1800225"/>
          </a:xfrm>
          <a:prstGeom prst="rightBrace">
            <a:avLst>
              <a:gd name="adj1" fmla="val 694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pic>
        <p:nvPicPr>
          <p:cNvPr id="162825" name="Picture 1">
            <a:extLst>
              <a:ext uri="{FF2B5EF4-FFF2-40B4-BE49-F238E27FC236}">
                <a16:creationId xmlns:a16="http://schemas.microsoft.com/office/drawing/2014/main" id="{8286C1B7-B663-46CC-A4D5-7AA1EDFE3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1724025"/>
            <a:ext cx="6343650" cy="444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Footer Placeholder 3">
            <a:extLst>
              <a:ext uri="{FF2B5EF4-FFF2-40B4-BE49-F238E27FC236}">
                <a16:creationId xmlns:a16="http://schemas.microsoft.com/office/drawing/2014/main" id="{C7DE3F9A-E98B-4B61-96CB-F51888AA48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AF92B6F9-D706-4E9E-B8A8-0B12B52D42F3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AU" altLang="en-US" sz="1400"/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608090B3-DE99-4768-A461-62F7A750F1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Reducing Branch Delay</a:t>
            </a:r>
            <a:endParaRPr lang="en-AU" altLang="en-US"/>
          </a:p>
        </p:txBody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CBF52241-09F4-47BD-BC20-E39C252CEA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Move hardware to determine outcome to ID stage</a:t>
            </a:r>
          </a:p>
          <a:p>
            <a:pPr lvl="1" eaLnBrk="1" hangingPunct="1"/>
            <a:r>
              <a:rPr lang="en-US" altLang="en-US" sz="2400"/>
              <a:t>Target address adder</a:t>
            </a:r>
          </a:p>
          <a:p>
            <a:pPr lvl="1" eaLnBrk="1" hangingPunct="1"/>
            <a:r>
              <a:rPr lang="en-US" altLang="en-US" sz="2400"/>
              <a:t>Register comparator</a:t>
            </a:r>
          </a:p>
          <a:p>
            <a:pPr eaLnBrk="1" hangingPunct="1"/>
            <a:r>
              <a:rPr lang="en-US" altLang="en-US" sz="2800"/>
              <a:t>Example: branch taken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	</a:t>
            </a:r>
            <a:r>
              <a:rPr lang="en-US" altLang="en-US" sz="2000">
                <a:latin typeface="Lucida Console" panose="020B0609040504020204" pitchFamily="49" charset="0"/>
              </a:rPr>
              <a:t>36:  sub  x10, x4, x8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40:  beq  x1,  x3, 16  // PC-relative branch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                       // to 40+16*2=72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44:  and  x12, x2, x5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48:  orr  x13, x2, x6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52:  add  x14, x4, x2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56:  sub  x15, x6, x7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     ...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72:  ld   x4, 50(x7)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>
            <a:extLst>
              <a:ext uri="{FF2B5EF4-FFF2-40B4-BE49-F238E27FC236}">
                <a16:creationId xmlns:a16="http://schemas.microsoft.com/office/drawing/2014/main" id="{D8BF6C5C-94A1-4A0F-94B5-73F43C5307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F1ACC5F8-A896-4F85-8192-6565D1BA3BFD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AU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CEF071BC-CB66-40E0-97BA-B960A2543D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Combinational Elements</a:t>
            </a:r>
            <a:endParaRPr lang="en-AU" altLang="en-US"/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325DDDE-D97F-4889-B6D2-E4D4040F71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3101975" cy="1295400"/>
          </a:xfrm>
        </p:spPr>
        <p:txBody>
          <a:bodyPr/>
          <a:lstStyle/>
          <a:p>
            <a:pPr eaLnBrk="1" hangingPunct="1"/>
            <a:r>
              <a:rPr lang="en-US" altLang="en-US"/>
              <a:t>AND-gate</a:t>
            </a:r>
          </a:p>
          <a:p>
            <a:pPr lvl="1" eaLnBrk="1" hangingPunct="1"/>
            <a:r>
              <a:rPr lang="en-US" altLang="en-US"/>
              <a:t>Y = A &amp; B</a:t>
            </a:r>
          </a:p>
        </p:txBody>
      </p:sp>
      <p:grpSp>
        <p:nvGrpSpPr>
          <p:cNvPr id="19461" name="Group 4">
            <a:extLst>
              <a:ext uri="{FF2B5EF4-FFF2-40B4-BE49-F238E27FC236}">
                <a16:creationId xmlns:a16="http://schemas.microsoft.com/office/drawing/2014/main" id="{EA14A0CD-D374-4F4E-94AD-6DA816D9E9CB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2641600"/>
            <a:ext cx="1560512" cy="655638"/>
            <a:chOff x="249" y="2299"/>
            <a:chExt cx="983" cy="413"/>
          </a:xfrm>
        </p:grpSpPr>
        <p:grpSp>
          <p:nvGrpSpPr>
            <p:cNvPr id="19513" name="Group 5">
              <a:extLst>
                <a:ext uri="{FF2B5EF4-FFF2-40B4-BE49-F238E27FC236}">
                  <a16:creationId xmlns:a16="http://schemas.microsoft.com/office/drawing/2014/main" id="{F55AF30F-0022-42F3-A139-3B901A7E60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" y="2387"/>
              <a:ext cx="544" cy="273"/>
              <a:chOff x="431" y="1888"/>
              <a:chExt cx="544" cy="273"/>
            </a:xfrm>
          </p:grpSpPr>
          <p:sp>
            <p:nvSpPr>
              <p:cNvPr id="19517" name="Arc 6">
                <a:extLst>
                  <a:ext uri="{FF2B5EF4-FFF2-40B4-BE49-F238E27FC236}">
                    <a16:creationId xmlns:a16="http://schemas.microsoft.com/office/drawing/2014/main" id="{8F88F357-70E4-4AD4-8C93-2FE7EB048D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" y="1889"/>
                <a:ext cx="139" cy="272"/>
              </a:xfrm>
              <a:custGeom>
                <a:avLst/>
                <a:gdLst>
                  <a:gd name="T0" fmla="*/ 0 w 22080"/>
                  <a:gd name="T1" fmla="*/ 0 h 43200"/>
                  <a:gd name="T2" fmla="*/ 0 w 22080"/>
                  <a:gd name="T3" fmla="*/ 0 h 43200"/>
                  <a:gd name="T4" fmla="*/ 0 w 2208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080"/>
                  <a:gd name="T10" fmla="*/ 0 h 43200"/>
                  <a:gd name="T11" fmla="*/ 22080 w 2208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80" h="43200" fill="none" extrusionOk="0">
                    <a:moveTo>
                      <a:pt x="479" y="0"/>
                    </a:moveTo>
                    <a:cubicBezTo>
                      <a:pt x="12409" y="0"/>
                      <a:pt x="22080" y="9670"/>
                      <a:pt x="22080" y="21600"/>
                    </a:cubicBezTo>
                    <a:cubicBezTo>
                      <a:pt x="22080" y="33529"/>
                      <a:pt x="12409" y="43200"/>
                      <a:pt x="480" y="43200"/>
                    </a:cubicBezTo>
                    <a:cubicBezTo>
                      <a:pt x="319" y="43200"/>
                      <a:pt x="159" y="43198"/>
                      <a:pt x="0" y="43194"/>
                    </a:cubicBezTo>
                  </a:path>
                  <a:path w="22080" h="43200" stroke="0" extrusionOk="0">
                    <a:moveTo>
                      <a:pt x="479" y="0"/>
                    </a:moveTo>
                    <a:cubicBezTo>
                      <a:pt x="12409" y="0"/>
                      <a:pt x="22080" y="9670"/>
                      <a:pt x="22080" y="21600"/>
                    </a:cubicBezTo>
                    <a:cubicBezTo>
                      <a:pt x="22080" y="33529"/>
                      <a:pt x="12409" y="43200"/>
                      <a:pt x="480" y="43200"/>
                    </a:cubicBezTo>
                    <a:cubicBezTo>
                      <a:pt x="319" y="43200"/>
                      <a:pt x="159" y="43198"/>
                      <a:pt x="0" y="43194"/>
                    </a:cubicBezTo>
                    <a:lnTo>
                      <a:pt x="480" y="21600"/>
                    </a:lnTo>
                    <a:lnTo>
                      <a:pt x="479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18" name="Line 7">
                <a:extLst>
                  <a:ext uri="{FF2B5EF4-FFF2-40B4-BE49-F238E27FC236}">
                    <a16:creationId xmlns:a16="http://schemas.microsoft.com/office/drawing/2014/main" id="{83A094E3-CB41-4BA6-B5B1-8F598A2206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9" name="Line 8">
                <a:extLst>
                  <a:ext uri="{FF2B5EF4-FFF2-40B4-BE49-F238E27FC236}">
                    <a16:creationId xmlns:a16="http://schemas.microsoft.com/office/drawing/2014/main" id="{91BEBB17-6C4F-4654-ACCE-8CA4266C9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0" name="Line 9">
                <a:extLst>
                  <a:ext uri="{FF2B5EF4-FFF2-40B4-BE49-F238E27FC236}">
                    <a16:creationId xmlns:a16="http://schemas.microsoft.com/office/drawing/2014/main" id="{8883D57B-B258-4144-8036-A6E5B3864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" y="216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1" name="Line 10">
                <a:extLst>
                  <a:ext uri="{FF2B5EF4-FFF2-40B4-BE49-F238E27FC236}">
                    <a16:creationId xmlns:a16="http://schemas.microsoft.com/office/drawing/2014/main" id="{7543461D-A048-42BC-AA15-2762C07C14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" y="1933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2" name="Line 11">
                <a:extLst>
                  <a:ext uri="{FF2B5EF4-FFF2-40B4-BE49-F238E27FC236}">
                    <a16:creationId xmlns:a16="http://schemas.microsoft.com/office/drawing/2014/main" id="{71A3A7AC-1A65-4C05-979C-0F126E86CD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" y="2115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3" name="Line 12">
                <a:extLst>
                  <a:ext uri="{FF2B5EF4-FFF2-40B4-BE49-F238E27FC236}">
                    <a16:creationId xmlns:a16="http://schemas.microsoft.com/office/drawing/2014/main" id="{5C884645-A0AA-4A61-85FE-53437FCC4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024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514" name="Text Box 13">
              <a:extLst>
                <a:ext uri="{FF2B5EF4-FFF2-40B4-BE49-F238E27FC236}">
                  <a16:creationId xmlns:a16="http://schemas.microsoft.com/office/drawing/2014/main" id="{EFE8E3FF-3E29-4B67-BADF-F2D2DEAA9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229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AU" altLang="en-US" sz="1800"/>
            </a:p>
          </p:txBody>
        </p:sp>
        <p:sp>
          <p:nvSpPr>
            <p:cNvPr id="19515" name="Text Box 14">
              <a:extLst>
                <a:ext uri="{FF2B5EF4-FFF2-40B4-BE49-F238E27FC236}">
                  <a16:creationId xmlns:a16="http://schemas.microsoft.com/office/drawing/2014/main" id="{359CCC49-3E38-4718-BB55-7070B1DCA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2481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AU" altLang="en-US" sz="1800"/>
            </a:p>
          </p:txBody>
        </p:sp>
        <p:sp>
          <p:nvSpPr>
            <p:cNvPr id="19516" name="Text Box 15">
              <a:extLst>
                <a:ext uri="{FF2B5EF4-FFF2-40B4-BE49-F238E27FC236}">
                  <a16:creationId xmlns:a16="http://schemas.microsoft.com/office/drawing/2014/main" id="{CEAC6A61-9500-4F7E-BB85-80A9FD013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390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</a:t>
              </a:r>
              <a:endParaRPr lang="en-AU" altLang="en-US" sz="1800"/>
            </a:p>
          </p:txBody>
        </p:sp>
      </p:grpSp>
      <p:grpSp>
        <p:nvGrpSpPr>
          <p:cNvPr id="19462" name="Group 16">
            <a:extLst>
              <a:ext uri="{FF2B5EF4-FFF2-40B4-BE49-F238E27FC236}">
                <a16:creationId xmlns:a16="http://schemas.microsoft.com/office/drawing/2014/main" id="{46C88B52-0DC4-4581-8020-13CC982ED4AE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4868863"/>
            <a:ext cx="1416050" cy="1308100"/>
            <a:chOff x="113" y="2840"/>
            <a:chExt cx="892" cy="824"/>
          </a:xfrm>
        </p:grpSpPr>
        <p:sp>
          <p:nvSpPr>
            <p:cNvPr id="19498" name="Line 17">
              <a:extLst>
                <a:ext uri="{FF2B5EF4-FFF2-40B4-BE49-F238E27FC236}">
                  <a16:creationId xmlns:a16="http://schemas.microsoft.com/office/drawing/2014/main" id="{84FF9400-9476-4C7F-BDA3-1A6497242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97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9" name="Line 18">
              <a:extLst>
                <a:ext uri="{FF2B5EF4-FFF2-40B4-BE49-F238E27FC236}">
                  <a16:creationId xmlns:a16="http://schemas.microsoft.com/office/drawing/2014/main" id="{8EE43E93-2BC5-41BA-8A94-617FE1E32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315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0" name="Line 19">
              <a:extLst>
                <a:ext uri="{FF2B5EF4-FFF2-40B4-BE49-F238E27FC236}">
                  <a16:creationId xmlns:a16="http://schemas.microsoft.com/office/drawing/2014/main" id="{01414A7B-A6F4-4D53-9C35-4AEDFB23C6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3067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1" name="Text Box 20">
              <a:extLst>
                <a:ext uri="{FF2B5EF4-FFF2-40B4-BE49-F238E27FC236}">
                  <a16:creationId xmlns:a16="http://schemas.microsoft.com/office/drawing/2014/main" id="{E8DAF1A4-E129-49E8-ABC1-F38DE7DC7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2843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I0</a:t>
              </a:r>
              <a:endParaRPr lang="en-AU" altLang="en-US" sz="1800"/>
            </a:p>
          </p:txBody>
        </p:sp>
        <p:sp>
          <p:nvSpPr>
            <p:cNvPr id="19502" name="Text Box 21">
              <a:extLst>
                <a:ext uri="{FF2B5EF4-FFF2-40B4-BE49-F238E27FC236}">
                  <a16:creationId xmlns:a16="http://schemas.microsoft.com/office/drawing/2014/main" id="{259683E1-C06E-4521-A8A7-AC271C109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3025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I1</a:t>
              </a:r>
              <a:endParaRPr lang="en-AU" altLang="en-US" sz="1800"/>
            </a:p>
          </p:txBody>
        </p:sp>
        <p:sp>
          <p:nvSpPr>
            <p:cNvPr id="19503" name="Text Box 22">
              <a:extLst>
                <a:ext uri="{FF2B5EF4-FFF2-40B4-BE49-F238E27FC236}">
                  <a16:creationId xmlns:a16="http://schemas.microsoft.com/office/drawing/2014/main" id="{FDA092EF-6143-498E-8B58-56C08D225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293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</a:t>
              </a:r>
              <a:endParaRPr lang="en-AU" altLang="en-US" sz="1800"/>
            </a:p>
          </p:txBody>
        </p:sp>
        <p:sp>
          <p:nvSpPr>
            <p:cNvPr id="19504" name="Line 23">
              <a:extLst>
                <a:ext uri="{FF2B5EF4-FFF2-40B4-BE49-F238E27FC236}">
                  <a16:creationId xmlns:a16="http://schemas.microsoft.com/office/drawing/2014/main" id="{508CAA7B-ACFC-41ED-8409-7D97ED802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2931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5" name="Arc 24">
              <a:extLst>
                <a:ext uri="{FF2B5EF4-FFF2-40B4-BE49-F238E27FC236}">
                  <a16:creationId xmlns:a16="http://schemas.microsoft.com/office/drawing/2014/main" id="{255044DA-43A8-4197-9812-CC2240A23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" y="2840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6" name="Arc 25">
              <a:extLst>
                <a:ext uri="{FF2B5EF4-FFF2-40B4-BE49-F238E27FC236}">
                  <a16:creationId xmlns:a16="http://schemas.microsoft.com/office/drawing/2014/main" id="{22CFADC6-592E-4E4E-85CC-A86335F477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6" y="2840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7" name="Arc 26">
              <a:extLst>
                <a:ext uri="{FF2B5EF4-FFF2-40B4-BE49-F238E27FC236}">
                  <a16:creationId xmlns:a16="http://schemas.microsoft.com/office/drawing/2014/main" id="{1AA202E7-36BF-4C5C-B5AA-B61E6C98758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67" y="3203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8" name="Arc 27">
              <a:extLst>
                <a:ext uri="{FF2B5EF4-FFF2-40B4-BE49-F238E27FC236}">
                  <a16:creationId xmlns:a16="http://schemas.microsoft.com/office/drawing/2014/main" id="{1F48B2EC-59F2-48C3-853F-F26C24AC3BA1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76" y="3203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9" name="Line 28">
              <a:extLst>
                <a:ext uri="{FF2B5EF4-FFF2-40B4-BE49-F238E27FC236}">
                  <a16:creationId xmlns:a16="http://schemas.microsoft.com/office/drawing/2014/main" id="{6D9AF40B-EE49-4BBA-9AB7-D5816FA362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2931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0" name="Text Box 29">
              <a:extLst>
                <a:ext uri="{FF2B5EF4-FFF2-40B4-BE49-F238E27FC236}">
                  <a16:creationId xmlns:a16="http://schemas.microsoft.com/office/drawing/2014/main" id="{9CDED938-2E54-40E1-BE4A-A39F71E90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840"/>
              <a:ext cx="18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M</a:t>
              </a:r>
              <a:br>
                <a:rPr lang="en-US" altLang="en-US" sz="1400"/>
              </a:br>
              <a:r>
                <a:rPr lang="en-US" altLang="en-US" sz="1400"/>
                <a:t>u</a:t>
              </a:r>
              <a:br>
                <a:rPr lang="en-US" altLang="en-US" sz="1400"/>
              </a:br>
              <a:r>
                <a:rPr lang="en-US" altLang="en-US" sz="1400"/>
                <a:t>x</a:t>
              </a:r>
              <a:endParaRPr lang="en-AU" altLang="en-US" sz="1400"/>
            </a:p>
          </p:txBody>
        </p:sp>
        <p:sp>
          <p:nvSpPr>
            <p:cNvPr id="19511" name="Line 30">
              <a:extLst>
                <a:ext uri="{FF2B5EF4-FFF2-40B4-BE49-F238E27FC236}">
                  <a16:creationId xmlns:a16="http://schemas.microsoft.com/office/drawing/2014/main" id="{3F5EA6D2-7370-42D3-AD98-AA1C43CE52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" y="329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2" name="Text Box 31">
              <a:extLst>
                <a:ext uri="{FF2B5EF4-FFF2-40B4-BE49-F238E27FC236}">
                  <a16:creationId xmlns:a16="http://schemas.microsoft.com/office/drawing/2014/main" id="{8141180D-102B-4FC0-BF33-ABA75A96B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" y="343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S</a:t>
              </a:r>
              <a:endParaRPr lang="en-AU" altLang="en-US" sz="1800"/>
            </a:p>
          </p:txBody>
        </p:sp>
      </p:grpSp>
      <p:sp>
        <p:nvSpPr>
          <p:cNvPr id="19463" name="Rectangle 32">
            <a:extLst>
              <a:ext uri="{FF2B5EF4-FFF2-40B4-BE49-F238E27FC236}">
                <a16:creationId xmlns:a16="http://schemas.microsoft.com/office/drawing/2014/main" id="{DDBEA51A-BEF4-4CA2-94D0-94AA7BADF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644900"/>
            <a:ext cx="324008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Multiplexer</a:t>
            </a:r>
          </a:p>
          <a:p>
            <a:pPr lvl="1" eaLnBrk="1" hangingPunct="1"/>
            <a:r>
              <a:rPr lang="en-US" altLang="en-US"/>
              <a:t>Y = S ? I1 : I0</a:t>
            </a:r>
            <a:endParaRPr lang="en-AU" altLang="en-US"/>
          </a:p>
        </p:txBody>
      </p:sp>
      <p:grpSp>
        <p:nvGrpSpPr>
          <p:cNvPr id="19464" name="Group 33">
            <a:extLst>
              <a:ext uri="{FF2B5EF4-FFF2-40B4-BE49-F238E27FC236}">
                <a16:creationId xmlns:a16="http://schemas.microsoft.com/office/drawing/2014/main" id="{F80BD9E9-570A-437D-9CD9-4861E48F42CB}"/>
              </a:ext>
            </a:extLst>
          </p:cNvPr>
          <p:cNvGrpSpPr>
            <a:grpSpLocks/>
          </p:cNvGrpSpPr>
          <p:nvPr/>
        </p:nvGrpSpPr>
        <p:grpSpPr bwMode="auto">
          <a:xfrm>
            <a:off x="7092950" y="1484313"/>
            <a:ext cx="1604963" cy="1012825"/>
            <a:chOff x="1111" y="2659"/>
            <a:chExt cx="1011" cy="638"/>
          </a:xfrm>
        </p:grpSpPr>
        <p:sp>
          <p:nvSpPr>
            <p:cNvPr id="19484" name="Line 34">
              <a:extLst>
                <a:ext uri="{FF2B5EF4-FFF2-40B4-BE49-F238E27FC236}">
                  <a16:creationId xmlns:a16="http://schemas.microsoft.com/office/drawing/2014/main" id="{7CE40FC5-D638-4888-AE61-F0951792F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795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5" name="Line 35">
              <a:extLst>
                <a:ext uri="{FF2B5EF4-FFF2-40B4-BE49-F238E27FC236}">
                  <a16:creationId xmlns:a16="http://schemas.microsoft.com/office/drawing/2014/main" id="{89276A1D-D18C-4F04-9F44-E0397AF616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315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6" name="Line 36">
              <a:extLst>
                <a:ext uri="{FF2B5EF4-FFF2-40B4-BE49-F238E27FC236}">
                  <a16:creationId xmlns:a16="http://schemas.microsoft.com/office/drawing/2014/main" id="{1A23AEF1-5F1D-409E-ABAB-A97F1BE37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297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7" name="Text Box 37">
              <a:extLst>
                <a:ext uri="{FF2B5EF4-FFF2-40B4-BE49-F238E27FC236}">
                  <a16:creationId xmlns:a16="http://schemas.microsoft.com/office/drawing/2014/main" id="{77F8451B-F117-46A8-A566-3CB82A764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2662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AU" altLang="en-US" sz="1800"/>
            </a:p>
          </p:txBody>
        </p:sp>
        <p:sp>
          <p:nvSpPr>
            <p:cNvPr id="19488" name="Text Box 38">
              <a:extLst>
                <a:ext uri="{FF2B5EF4-FFF2-40B4-BE49-F238E27FC236}">
                  <a16:creationId xmlns:a16="http://schemas.microsoft.com/office/drawing/2014/main" id="{6E38E345-91F7-4ADD-86B1-3846ED6EC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306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AU" altLang="en-US" sz="1800"/>
            </a:p>
          </p:txBody>
        </p:sp>
        <p:sp>
          <p:nvSpPr>
            <p:cNvPr id="19489" name="Text Box 39">
              <a:extLst>
                <a:ext uri="{FF2B5EF4-FFF2-40B4-BE49-F238E27FC236}">
                  <a16:creationId xmlns:a16="http://schemas.microsoft.com/office/drawing/2014/main" id="{C2845FEB-D56F-4E62-B983-80AC109D1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284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</a:t>
              </a:r>
              <a:endParaRPr lang="en-AU" altLang="en-US" sz="1800"/>
            </a:p>
          </p:txBody>
        </p:sp>
        <p:sp>
          <p:nvSpPr>
            <p:cNvPr id="19490" name="Line 40">
              <a:extLst>
                <a:ext uri="{FF2B5EF4-FFF2-40B4-BE49-F238E27FC236}">
                  <a16:creationId xmlns:a16="http://schemas.microsoft.com/office/drawing/2014/main" id="{9B8428F8-57BD-4D67-B27B-2DF7E2FB1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659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1" name="Line 41">
              <a:extLst>
                <a:ext uri="{FF2B5EF4-FFF2-40B4-BE49-F238E27FC236}">
                  <a16:creationId xmlns:a16="http://schemas.microsoft.com/office/drawing/2014/main" id="{809C8A4D-3ED4-4687-9EAD-C04952B58D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3067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2" name="Line 42">
              <a:extLst>
                <a:ext uri="{FF2B5EF4-FFF2-40B4-BE49-F238E27FC236}">
                  <a16:creationId xmlns:a16="http://schemas.microsoft.com/office/drawing/2014/main" id="{FCFBFFEC-5D87-4989-BAE4-2ECFB6697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886"/>
              <a:ext cx="91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3" name="Line 43">
              <a:extLst>
                <a:ext uri="{FF2B5EF4-FFF2-40B4-BE49-F238E27FC236}">
                  <a16:creationId xmlns:a16="http://schemas.microsoft.com/office/drawing/2014/main" id="{677437BA-CB86-4542-B7C7-FDA6491749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4" y="2976"/>
              <a:ext cx="91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4" name="Line 44">
              <a:extLst>
                <a:ext uri="{FF2B5EF4-FFF2-40B4-BE49-F238E27FC236}">
                  <a16:creationId xmlns:a16="http://schemas.microsoft.com/office/drawing/2014/main" id="{B1F23955-82F7-4351-BBF0-6BF26724AD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659"/>
              <a:ext cx="317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5" name="Line 45">
              <a:extLst>
                <a:ext uri="{FF2B5EF4-FFF2-40B4-BE49-F238E27FC236}">
                  <a16:creationId xmlns:a16="http://schemas.microsoft.com/office/drawing/2014/main" id="{39E25581-B166-4736-8956-6F508B340E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4" y="3113"/>
              <a:ext cx="317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6" name="Line 46">
              <a:extLst>
                <a:ext uri="{FF2B5EF4-FFF2-40B4-BE49-F238E27FC236}">
                  <a16:creationId xmlns:a16="http://schemas.microsoft.com/office/drawing/2014/main" id="{11C91B4F-49DB-48EE-9F3E-A9D3B53B3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2840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7" name="Text Box 47">
              <a:extLst>
                <a:ext uri="{FF2B5EF4-FFF2-40B4-BE49-F238E27FC236}">
                  <a16:creationId xmlns:a16="http://schemas.microsoft.com/office/drawing/2014/main" id="{4BE282E3-9D2E-4514-B8B4-C08058617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0" y="2889"/>
              <a:ext cx="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+</a:t>
              </a:r>
              <a:endParaRPr lang="en-AU" altLang="en-US" sz="1800"/>
            </a:p>
          </p:txBody>
        </p:sp>
      </p:grpSp>
      <p:grpSp>
        <p:nvGrpSpPr>
          <p:cNvPr id="19465" name="Group 48">
            <a:extLst>
              <a:ext uri="{FF2B5EF4-FFF2-40B4-BE49-F238E27FC236}">
                <a16:creationId xmlns:a16="http://schemas.microsoft.com/office/drawing/2014/main" id="{4527910F-121C-4CC2-BE95-C3916B77C41F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4575175"/>
            <a:ext cx="1676400" cy="1595438"/>
            <a:chOff x="2699" y="2750"/>
            <a:chExt cx="1056" cy="1005"/>
          </a:xfrm>
        </p:grpSpPr>
        <p:sp>
          <p:nvSpPr>
            <p:cNvPr id="19468" name="Line 49">
              <a:extLst>
                <a:ext uri="{FF2B5EF4-FFF2-40B4-BE49-F238E27FC236}">
                  <a16:creationId xmlns:a16="http://schemas.microsoft.com/office/drawing/2014/main" id="{AE6C9BF1-E16F-46B0-A083-CCB688480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6" y="288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9" name="Line 50">
              <a:extLst>
                <a:ext uri="{FF2B5EF4-FFF2-40B4-BE49-F238E27FC236}">
                  <a16:creationId xmlns:a16="http://schemas.microsoft.com/office/drawing/2014/main" id="{5CF41BCD-45DB-4428-97A3-9F65997F82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6" y="3339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Line 51">
              <a:extLst>
                <a:ext uri="{FF2B5EF4-FFF2-40B4-BE49-F238E27FC236}">
                  <a16:creationId xmlns:a16="http://schemas.microsoft.com/office/drawing/2014/main" id="{525A6613-D4F6-42B5-BC72-6DFE11AA1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3113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Text Box 52">
              <a:extLst>
                <a:ext uri="{FF2B5EF4-FFF2-40B4-BE49-F238E27FC236}">
                  <a16:creationId xmlns:a16="http://schemas.microsoft.com/office/drawing/2014/main" id="{4099E0C3-E1E6-47B1-8B1F-E184052BD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275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AU" altLang="en-US" sz="1800"/>
            </a:p>
          </p:txBody>
        </p:sp>
        <p:sp>
          <p:nvSpPr>
            <p:cNvPr id="19472" name="Text Box 53">
              <a:extLst>
                <a:ext uri="{FF2B5EF4-FFF2-40B4-BE49-F238E27FC236}">
                  <a16:creationId xmlns:a16="http://schemas.microsoft.com/office/drawing/2014/main" id="{D6643DD5-C51E-4F40-A5F8-83A3C48BB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3247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AU" altLang="en-US" sz="1800"/>
            </a:p>
          </p:txBody>
        </p:sp>
        <p:sp>
          <p:nvSpPr>
            <p:cNvPr id="19473" name="Text Box 54">
              <a:extLst>
                <a:ext uri="{FF2B5EF4-FFF2-40B4-BE49-F238E27FC236}">
                  <a16:creationId xmlns:a16="http://schemas.microsoft.com/office/drawing/2014/main" id="{6671C5B6-666C-469A-929C-FEF0157C5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3" y="297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</a:t>
              </a:r>
              <a:endParaRPr lang="en-AU" altLang="en-US" sz="1800"/>
            </a:p>
          </p:txBody>
        </p:sp>
        <p:sp>
          <p:nvSpPr>
            <p:cNvPr id="19474" name="Line 55">
              <a:extLst>
                <a:ext uri="{FF2B5EF4-FFF2-40B4-BE49-F238E27FC236}">
                  <a16:creationId xmlns:a16="http://schemas.microsoft.com/office/drawing/2014/main" id="{7DFB1FF6-F147-484A-90A9-F8064EAA2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750"/>
              <a:ext cx="1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5" name="Line 56">
              <a:extLst>
                <a:ext uri="{FF2B5EF4-FFF2-40B4-BE49-F238E27FC236}">
                  <a16:creationId xmlns:a16="http://schemas.microsoft.com/office/drawing/2014/main" id="{9B90C0F1-6D67-4D4D-9D75-4431900950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1" y="3203"/>
              <a:ext cx="1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Line 57">
              <a:extLst>
                <a:ext uri="{FF2B5EF4-FFF2-40B4-BE49-F238E27FC236}">
                  <a16:creationId xmlns:a16="http://schemas.microsoft.com/office/drawing/2014/main" id="{2DD2F0B6-B2AA-4ACE-9665-A35A1CC9A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3022"/>
              <a:ext cx="91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7" name="Line 58">
              <a:extLst>
                <a:ext uri="{FF2B5EF4-FFF2-40B4-BE49-F238E27FC236}">
                  <a16:creationId xmlns:a16="http://schemas.microsoft.com/office/drawing/2014/main" id="{EDC2B625-AA1A-4FA0-BEA1-95850F4DDC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2" y="3112"/>
              <a:ext cx="91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8" name="Line 59">
              <a:extLst>
                <a:ext uri="{FF2B5EF4-FFF2-40B4-BE49-F238E27FC236}">
                  <a16:creationId xmlns:a16="http://schemas.microsoft.com/office/drawing/2014/main" id="{760ECD32-B789-4A35-AC81-4D01E3EC6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750"/>
              <a:ext cx="363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9" name="Line 60">
              <a:extLst>
                <a:ext uri="{FF2B5EF4-FFF2-40B4-BE49-F238E27FC236}">
                  <a16:creationId xmlns:a16="http://schemas.microsoft.com/office/drawing/2014/main" id="{14347309-E04A-4F86-885A-B2D4780C1B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1" y="3294"/>
              <a:ext cx="363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0" name="Line 61">
              <a:extLst>
                <a:ext uri="{FF2B5EF4-FFF2-40B4-BE49-F238E27FC236}">
                  <a16:creationId xmlns:a16="http://schemas.microsoft.com/office/drawing/2014/main" id="{9BB3379E-7023-4F83-A190-D0E4990F9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2931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1" name="Text Box 62">
              <a:extLst>
                <a:ext uri="{FF2B5EF4-FFF2-40B4-BE49-F238E27FC236}">
                  <a16:creationId xmlns:a16="http://schemas.microsoft.com/office/drawing/2014/main" id="{4B5CE4A7-2500-4A5C-812D-2D77E503F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3025"/>
              <a:ext cx="2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ALU</a:t>
              </a:r>
              <a:endParaRPr lang="en-AU" altLang="en-US" sz="1800"/>
            </a:p>
          </p:txBody>
        </p:sp>
        <p:sp>
          <p:nvSpPr>
            <p:cNvPr id="19482" name="Line 63">
              <a:extLst>
                <a:ext uri="{FF2B5EF4-FFF2-40B4-BE49-F238E27FC236}">
                  <a16:creationId xmlns:a16="http://schemas.microsoft.com/office/drawing/2014/main" id="{5485369B-6806-40E6-AA54-F01925652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3385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3" name="Text Box 64">
              <a:extLst>
                <a:ext uri="{FF2B5EF4-FFF2-40B4-BE49-F238E27FC236}">
                  <a16:creationId xmlns:a16="http://schemas.microsoft.com/office/drawing/2014/main" id="{3E3B2F52-44F7-45DD-986B-06A3949BC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3524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  <a:endParaRPr lang="en-AU" altLang="en-US" sz="1800"/>
            </a:p>
          </p:txBody>
        </p:sp>
      </p:grpSp>
      <p:sp>
        <p:nvSpPr>
          <p:cNvPr id="19466" name="Rectangle 65">
            <a:extLst>
              <a:ext uri="{FF2B5EF4-FFF2-40B4-BE49-F238E27FC236}">
                <a16:creationId xmlns:a16="http://schemas.microsoft.com/office/drawing/2014/main" id="{52115D30-7D80-414C-A380-36A234C15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1412875"/>
            <a:ext cx="31019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Adder</a:t>
            </a:r>
          </a:p>
          <a:p>
            <a:pPr lvl="1" eaLnBrk="1" hangingPunct="1"/>
            <a:r>
              <a:rPr lang="en-US" altLang="en-US"/>
              <a:t>Y = A + B</a:t>
            </a:r>
          </a:p>
        </p:txBody>
      </p:sp>
      <p:sp>
        <p:nvSpPr>
          <p:cNvPr id="19467" name="Rectangle 66">
            <a:extLst>
              <a:ext uri="{FF2B5EF4-FFF2-40B4-BE49-F238E27FC236}">
                <a16:creationId xmlns:a16="http://schemas.microsoft.com/office/drawing/2014/main" id="{98C70A09-C680-4F71-80CB-F5CFDA319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3284538"/>
            <a:ext cx="431958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Arithmetic/Logic Unit</a:t>
            </a:r>
          </a:p>
          <a:p>
            <a:pPr lvl="1" eaLnBrk="1" hangingPunct="1"/>
            <a:r>
              <a:rPr lang="en-US" altLang="en-US"/>
              <a:t>Y = F(A, B)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Footer Placeholder 2">
            <a:extLst>
              <a:ext uri="{FF2B5EF4-FFF2-40B4-BE49-F238E27FC236}">
                <a16:creationId xmlns:a16="http://schemas.microsoft.com/office/drawing/2014/main" id="{0DC1DE65-D6C0-4551-BE52-818CA2CD86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A736F91B-1E55-4709-A9E4-1B0583191F0B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AU" altLang="en-US" sz="1400"/>
          </a:p>
        </p:txBody>
      </p:sp>
      <p:sp>
        <p:nvSpPr>
          <p:cNvPr id="166915" name="Rectangle 4">
            <a:extLst>
              <a:ext uri="{FF2B5EF4-FFF2-40B4-BE49-F238E27FC236}">
                <a16:creationId xmlns:a16="http://schemas.microsoft.com/office/drawing/2014/main" id="{D0EECB23-4789-4075-B381-750F12CE9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Branch Taken</a:t>
            </a:r>
          </a:p>
        </p:txBody>
      </p:sp>
      <p:pic>
        <p:nvPicPr>
          <p:cNvPr id="166916" name="Picture 1">
            <a:extLst>
              <a:ext uri="{FF2B5EF4-FFF2-40B4-BE49-F238E27FC236}">
                <a16:creationId xmlns:a16="http://schemas.microsoft.com/office/drawing/2014/main" id="{C2A2DC81-C8D5-4CF5-951B-97AF350A6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079500"/>
            <a:ext cx="7875588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Footer Placeholder 2">
            <a:extLst>
              <a:ext uri="{FF2B5EF4-FFF2-40B4-BE49-F238E27FC236}">
                <a16:creationId xmlns:a16="http://schemas.microsoft.com/office/drawing/2014/main" id="{0DEF9F6E-72F2-4B74-A2B8-A6E9DCA805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CD272604-F417-4BE2-8070-94A3639D30B6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AU" altLang="en-US" sz="1400"/>
          </a:p>
        </p:txBody>
      </p:sp>
      <p:sp>
        <p:nvSpPr>
          <p:cNvPr id="168963" name="Rectangle 4">
            <a:extLst>
              <a:ext uri="{FF2B5EF4-FFF2-40B4-BE49-F238E27FC236}">
                <a16:creationId xmlns:a16="http://schemas.microsoft.com/office/drawing/2014/main" id="{2CEBAF17-3E53-4635-80A6-84745F1CF4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Branch Taken</a:t>
            </a:r>
          </a:p>
        </p:txBody>
      </p:sp>
      <p:pic>
        <p:nvPicPr>
          <p:cNvPr id="168964" name="Picture 1">
            <a:extLst>
              <a:ext uri="{FF2B5EF4-FFF2-40B4-BE49-F238E27FC236}">
                <a16:creationId xmlns:a16="http://schemas.microsoft.com/office/drawing/2014/main" id="{F1000AF6-6E48-4C04-9CBC-FDFE12C3F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419225"/>
            <a:ext cx="7821613" cy="481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Footer Placeholder 3">
            <a:extLst>
              <a:ext uri="{FF2B5EF4-FFF2-40B4-BE49-F238E27FC236}">
                <a16:creationId xmlns:a16="http://schemas.microsoft.com/office/drawing/2014/main" id="{3BD09C04-EE0C-486C-BDB8-00681A5E53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0FB610C1-B3FF-465D-A5B4-A2024DF39780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AU" altLang="en-US" sz="1400"/>
          </a:p>
        </p:txBody>
      </p:sp>
      <p:sp>
        <p:nvSpPr>
          <p:cNvPr id="171011" name="Rectangle 2">
            <a:extLst>
              <a:ext uri="{FF2B5EF4-FFF2-40B4-BE49-F238E27FC236}">
                <a16:creationId xmlns:a16="http://schemas.microsoft.com/office/drawing/2014/main" id="{9CA65CE2-146A-44B9-B4CE-ED0323AF3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Branch Prediction</a:t>
            </a:r>
          </a:p>
        </p:txBody>
      </p:sp>
      <p:sp>
        <p:nvSpPr>
          <p:cNvPr id="171012" name="Rectangle 3">
            <a:extLst>
              <a:ext uri="{FF2B5EF4-FFF2-40B4-BE49-F238E27FC236}">
                <a16:creationId xmlns:a16="http://schemas.microsoft.com/office/drawing/2014/main" id="{76FE1D7F-D7F6-4209-9874-1479B3595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In deeper and superscalar pipelines, branch penalty is more significant</a:t>
            </a:r>
          </a:p>
          <a:p>
            <a:pPr eaLnBrk="1" hangingPunct="1"/>
            <a:r>
              <a:rPr lang="en-US" altLang="en-US" sz="2800"/>
              <a:t>Use dynamic prediction</a:t>
            </a:r>
          </a:p>
          <a:p>
            <a:pPr lvl="1" eaLnBrk="1" hangingPunct="1"/>
            <a:r>
              <a:rPr lang="en-US" altLang="en-US" sz="2400"/>
              <a:t>Branch prediction buffer (aka branch history table)</a:t>
            </a:r>
          </a:p>
          <a:p>
            <a:pPr lvl="1" eaLnBrk="1" hangingPunct="1"/>
            <a:r>
              <a:rPr lang="en-US" altLang="en-US" sz="2400"/>
              <a:t>Indexed by recent branch instruction addresses</a:t>
            </a:r>
          </a:p>
          <a:p>
            <a:pPr lvl="1" eaLnBrk="1" hangingPunct="1"/>
            <a:r>
              <a:rPr lang="en-US" altLang="en-US" sz="2400"/>
              <a:t>Stores outcome (taken/not taken)</a:t>
            </a:r>
          </a:p>
          <a:p>
            <a:pPr lvl="1" eaLnBrk="1" hangingPunct="1"/>
            <a:r>
              <a:rPr lang="en-US" altLang="en-US" sz="2400"/>
              <a:t>To execute a branch</a:t>
            </a:r>
          </a:p>
          <a:p>
            <a:pPr lvl="2" eaLnBrk="1" hangingPunct="1"/>
            <a:r>
              <a:rPr lang="en-US" altLang="en-US" sz="2000"/>
              <a:t>Check table, expect the same outcome</a:t>
            </a:r>
          </a:p>
          <a:p>
            <a:pPr lvl="2" eaLnBrk="1" hangingPunct="1"/>
            <a:r>
              <a:rPr lang="en-US" altLang="en-US" sz="2000"/>
              <a:t>Start fetching from fall-through or target</a:t>
            </a:r>
          </a:p>
          <a:p>
            <a:pPr lvl="2" eaLnBrk="1" hangingPunct="1"/>
            <a:r>
              <a:rPr lang="en-US" altLang="en-US" sz="2000"/>
              <a:t>If wrong, flush pipeline and flip prediction</a:t>
            </a:r>
            <a:endParaRPr lang="en-AU" altLang="en-US" sz="20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Footer Placeholder 3">
            <a:extLst>
              <a:ext uri="{FF2B5EF4-FFF2-40B4-BE49-F238E27FC236}">
                <a16:creationId xmlns:a16="http://schemas.microsoft.com/office/drawing/2014/main" id="{3282ADA8-BF55-4735-B196-3F92EF3E5D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A920F21E-4D5F-43A1-8687-38374A043C96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AU" altLang="en-US" sz="1400"/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CC246209-2113-4DD7-BA86-34EBA0F64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3140075"/>
            <a:ext cx="24479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5EC59C80-722D-49F2-B7AD-834F4A08E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1-Bit Predictor: Shortcoming</a:t>
            </a:r>
            <a:endParaRPr lang="en-AU" altLang="en-US"/>
          </a:p>
        </p:txBody>
      </p:sp>
      <p:sp>
        <p:nvSpPr>
          <p:cNvPr id="173061" name="Rectangle 4">
            <a:extLst>
              <a:ext uri="{FF2B5EF4-FFF2-40B4-BE49-F238E27FC236}">
                <a16:creationId xmlns:a16="http://schemas.microsoft.com/office/drawing/2014/main" id="{7FA28B0B-73A1-4C69-8E30-804EAA7C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pPr eaLnBrk="1" hangingPunct="1"/>
            <a:r>
              <a:rPr lang="en-US" altLang="en-US"/>
              <a:t>Inner loop branches mispredicted twice!</a:t>
            </a:r>
            <a:endParaRPr lang="en-AU" altLang="en-US"/>
          </a:p>
        </p:txBody>
      </p:sp>
      <p:sp>
        <p:nvSpPr>
          <p:cNvPr id="173062" name="Text Box 5">
            <a:extLst>
              <a:ext uri="{FF2B5EF4-FFF2-40B4-BE49-F238E27FC236}">
                <a16:creationId xmlns:a16="http://schemas.microsoft.com/office/drawing/2014/main" id="{8CC67571-405A-4C73-A4C7-DFE226C9C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916113"/>
            <a:ext cx="3570287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outer: …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       …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inner: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      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       beq …, …, inner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       …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       beq …, …, outer</a:t>
            </a:r>
            <a:endParaRPr lang="en-AU" altLang="en-US" sz="2000">
              <a:latin typeface="Lucida Console" panose="020B0609040504020204" pitchFamily="49" charset="0"/>
            </a:endParaRPr>
          </a:p>
        </p:txBody>
      </p:sp>
      <p:sp>
        <p:nvSpPr>
          <p:cNvPr id="173063" name="Line 6">
            <a:extLst>
              <a:ext uri="{FF2B5EF4-FFF2-40B4-BE49-F238E27FC236}">
                <a16:creationId xmlns:a16="http://schemas.microsoft.com/office/drawing/2014/main" id="{140A37A9-D14D-4B4D-802B-D2E47FBE5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33782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064" name="Line 7">
            <a:extLst>
              <a:ext uri="{FF2B5EF4-FFF2-40B4-BE49-F238E27FC236}">
                <a16:creationId xmlns:a16="http://schemas.microsoft.com/office/drawing/2014/main" id="{8909F199-EE61-4DD8-9CE6-87F6C44962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0063" y="27305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065" name="Line 8">
            <a:extLst>
              <a:ext uri="{FF2B5EF4-FFF2-40B4-BE49-F238E27FC236}">
                <a16:creationId xmlns:a16="http://schemas.microsoft.com/office/drawing/2014/main" id="{16C389B7-11A0-4E07-BDC2-4412668FC4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6100" y="2730500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066" name="Line 9">
            <a:extLst>
              <a:ext uri="{FF2B5EF4-FFF2-40B4-BE49-F238E27FC236}">
                <a16:creationId xmlns:a16="http://schemas.microsoft.com/office/drawing/2014/main" id="{0D8A94E9-8255-4DC8-91C7-8A53062430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395446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067" name="Line 10">
            <a:extLst>
              <a:ext uri="{FF2B5EF4-FFF2-40B4-BE49-F238E27FC236}">
                <a16:creationId xmlns:a16="http://schemas.microsoft.com/office/drawing/2014/main" id="{01A5946A-A701-4CDC-B242-C5E92CB894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0425" y="2082800"/>
            <a:ext cx="0" cy="187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068" name="Line 11">
            <a:extLst>
              <a:ext uri="{FF2B5EF4-FFF2-40B4-BE49-F238E27FC236}">
                <a16:creationId xmlns:a16="http://schemas.microsoft.com/office/drawing/2014/main" id="{DB6CACCF-BA2F-4508-A050-9D707C0755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6100" y="2082800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069" name="Rectangle 12">
            <a:extLst>
              <a:ext uri="{FF2B5EF4-FFF2-40B4-BE49-F238E27FC236}">
                <a16:creationId xmlns:a16="http://schemas.microsoft.com/office/drawing/2014/main" id="{F4DB7B2F-4F89-4881-870A-0E30FBD10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364038"/>
            <a:ext cx="777240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/>
              <a:t>Mispredict as taken on last iteration of inner loop</a:t>
            </a:r>
          </a:p>
          <a:p>
            <a:pPr lvl="1" eaLnBrk="1" hangingPunct="1"/>
            <a:r>
              <a:rPr lang="en-US" altLang="en-US"/>
              <a:t>Then mispredict as not taken on first iteration of inner loop next time around</a:t>
            </a:r>
            <a:endParaRPr lang="en-AU" alt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Footer Placeholder 3">
            <a:extLst>
              <a:ext uri="{FF2B5EF4-FFF2-40B4-BE49-F238E27FC236}">
                <a16:creationId xmlns:a16="http://schemas.microsoft.com/office/drawing/2014/main" id="{60720BF5-610A-4739-A5C9-F560B19BC7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6EC1DD46-DC66-4E91-B2DE-EEDE8830A67F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AU" altLang="en-US" sz="1400"/>
          </a:p>
        </p:txBody>
      </p:sp>
      <p:pic>
        <p:nvPicPr>
          <p:cNvPr id="175107" name="Picture 6" descr="f04-63-P374493">
            <a:extLst>
              <a:ext uri="{FF2B5EF4-FFF2-40B4-BE49-F238E27FC236}">
                <a16:creationId xmlns:a16="http://schemas.microsoft.com/office/drawing/2014/main" id="{E40B8422-B6E0-47C2-B0A4-7B1AC9542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349500"/>
            <a:ext cx="6132513" cy="372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108" name="Rectangle 2">
            <a:extLst>
              <a:ext uri="{FF2B5EF4-FFF2-40B4-BE49-F238E27FC236}">
                <a16:creationId xmlns:a16="http://schemas.microsoft.com/office/drawing/2014/main" id="{6A007029-C707-4D4E-8F11-4BB8AADFD7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2-Bit Predictor</a:t>
            </a:r>
            <a:endParaRPr lang="en-AU" altLang="en-US"/>
          </a:p>
        </p:txBody>
      </p:sp>
      <p:sp>
        <p:nvSpPr>
          <p:cNvPr id="175109" name="Rectangle 3">
            <a:extLst>
              <a:ext uri="{FF2B5EF4-FFF2-40B4-BE49-F238E27FC236}">
                <a16:creationId xmlns:a16="http://schemas.microsoft.com/office/drawing/2014/main" id="{1470845C-A177-4C9B-B198-7EC4D60C3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Only change prediction on two successive mispredictions</a:t>
            </a:r>
            <a:endParaRPr lang="en-AU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Footer Placeholder 3">
            <a:extLst>
              <a:ext uri="{FF2B5EF4-FFF2-40B4-BE49-F238E27FC236}">
                <a16:creationId xmlns:a16="http://schemas.microsoft.com/office/drawing/2014/main" id="{40245FE7-48DE-44FA-BA6A-41B9B625E7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91C760A5-6871-48D4-9B5D-0221DABCD694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AU" altLang="en-US" sz="1400"/>
          </a:p>
        </p:txBody>
      </p:sp>
      <p:sp>
        <p:nvSpPr>
          <p:cNvPr id="177155" name="Rectangle 2">
            <a:extLst>
              <a:ext uri="{FF2B5EF4-FFF2-40B4-BE49-F238E27FC236}">
                <a16:creationId xmlns:a16="http://schemas.microsoft.com/office/drawing/2014/main" id="{CD3717E6-0C3C-4C73-B396-29D106853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Calculating the Branch Target</a:t>
            </a:r>
            <a:endParaRPr lang="en-AU" altLang="en-US"/>
          </a:p>
        </p:txBody>
      </p:sp>
      <p:sp>
        <p:nvSpPr>
          <p:cNvPr id="177156" name="Rectangle 3">
            <a:extLst>
              <a:ext uri="{FF2B5EF4-FFF2-40B4-BE49-F238E27FC236}">
                <a16:creationId xmlns:a16="http://schemas.microsoft.com/office/drawing/2014/main" id="{3C6D80CE-7037-4324-A672-11239F007B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Even with predictor, still need to calculate the target address</a:t>
            </a:r>
          </a:p>
          <a:p>
            <a:pPr lvl="1" eaLnBrk="1" hangingPunct="1"/>
            <a:r>
              <a:rPr lang="en-US" altLang="en-US"/>
              <a:t>1-cycle penalty for a taken branch</a:t>
            </a:r>
          </a:p>
          <a:p>
            <a:pPr eaLnBrk="1" hangingPunct="1"/>
            <a:r>
              <a:rPr lang="en-US" altLang="en-US"/>
              <a:t>Branch target buffer</a:t>
            </a:r>
          </a:p>
          <a:p>
            <a:pPr lvl="1" eaLnBrk="1" hangingPunct="1"/>
            <a:r>
              <a:rPr lang="en-US" altLang="en-US"/>
              <a:t>Cache of target addresses</a:t>
            </a:r>
          </a:p>
          <a:p>
            <a:pPr lvl="1" eaLnBrk="1" hangingPunct="1"/>
            <a:r>
              <a:rPr lang="en-US" altLang="en-US"/>
              <a:t>Indexed by PC when instruction fetched</a:t>
            </a:r>
          </a:p>
          <a:p>
            <a:pPr lvl="2" eaLnBrk="1" hangingPunct="1"/>
            <a:r>
              <a:rPr lang="en-US" altLang="en-US"/>
              <a:t>If hit and instruction is branch predicted taken, can fetch target immediately</a:t>
            </a:r>
            <a:endParaRPr lang="en-AU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Footer Placeholder 3">
            <a:extLst>
              <a:ext uri="{FF2B5EF4-FFF2-40B4-BE49-F238E27FC236}">
                <a16:creationId xmlns:a16="http://schemas.microsoft.com/office/drawing/2014/main" id="{574F65B3-DABB-4D00-B76C-02748B05D3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02FA68E8-3F5E-4D05-BC47-392A414CA0C1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n-AU" altLang="en-US" sz="1400"/>
          </a:p>
        </p:txBody>
      </p:sp>
      <p:sp>
        <p:nvSpPr>
          <p:cNvPr id="179203" name="Rectangle 2">
            <a:extLst>
              <a:ext uri="{FF2B5EF4-FFF2-40B4-BE49-F238E27FC236}">
                <a16:creationId xmlns:a16="http://schemas.microsoft.com/office/drawing/2014/main" id="{F2CFC814-1460-44A5-A638-CE35B55992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Exceptions and Interrupts</a:t>
            </a:r>
            <a:endParaRPr lang="en-AU" altLang="en-US"/>
          </a:p>
        </p:txBody>
      </p:sp>
      <p:sp>
        <p:nvSpPr>
          <p:cNvPr id="179204" name="Rectangle 3">
            <a:extLst>
              <a:ext uri="{FF2B5EF4-FFF2-40B4-BE49-F238E27FC236}">
                <a16:creationId xmlns:a16="http://schemas.microsoft.com/office/drawing/2014/main" id="{E1133365-A44D-422F-A0DA-93B6A39100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“Unexpected” events requiring change</a:t>
            </a:r>
            <a:br>
              <a:rPr lang="en-US" altLang="en-US" sz="2800"/>
            </a:br>
            <a:r>
              <a:rPr lang="en-US" altLang="en-US" sz="2800"/>
              <a:t>in flow of control</a:t>
            </a:r>
          </a:p>
          <a:p>
            <a:pPr lvl="1" eaLnBrk="1" hangingPunct="1"/>
            <a:r>
              <a:rPr lang="en-US" altLang="en-US" sz="2400"/>
              <a:t>Different ISAs use the terms differently</a:t>
            </a:r>
          </a:p>
          <a:p>
            <a:pPr eaLnBrk="1" hangingPunct="1"/>
            <a:r>
              <a:rPr lang="en-US" altLang="en-US" sz="2800"/>
              <a:t>Exception</a:t>
            </a:r>
          </a:p>
          <a:p>
            <a:pPr lvl="1" eaLnBrk="1" hangingPunct="1"/>
            <a:r>
              <a:rPr lang="en-US" altLang="en-US" sz="2400"/>
              <a:t>Arises within the CPU</a:t>
            </a:r>
          </a:p>
          <a:p>
            <a:pPr lvl="2" eaLnBrk="1" hangingPunct="1"/>
            <a:r>
              <a:rPr lang="en-US" altLang="en-US" sz="2000"/>
              <a:t>e.g., undefined opcode, syscall, …</a:t>
            </a:r>
          </a:p>
          <a:p>
            <a:pPr eaLnBrk="1" hangingPunct="1"/>
            <a:r>
              <a:rPr lang="en-US" altLang="en-US" sz="2800"/>
              <a:t>Interrupt</a:t>
            </a:r>
          </a:p>
          <a:p>
            <a:pPr lvl="1" eaLnBrk="1" hangingPunct="1"/>
            <a:r>
              <a:rPr lang="en-US" altLang="en-US" sz="2400"/>
              <a:t>From an external I/O controller</a:t>
            </a:r>
          </a:p>
          <a:p>
            <a:pPr eaLnBrk="1" hangingPunct="1"/>
            <a:r>
              <a:rPr lang="en-US" altLang="en-US" sz="2800"/>
              <a:t>Dealing with them without sacrificing performance is hard</a:t>
            </a:r>
            <a:endParaRPr lang="en-AU" altLang="en-US" sz="2800"/>
          </a:p>
        </p:txBody>
      </p:sp>
      <p:sp>
        <p:nvSpPr>
          <p:cNvPr id="179205" name="Text Box 4">
            <a:extLst>
              <a:ext uri="{FF2B5EF4-FFF2-40B4-BE49-F238E27FC236}">
                <a16:creationId xmlns:a16="http://schemas.microsoft.com/office/drawing/2014/main" id="{1CBA55A6-701F-404E-AD55-95BD0E2D69AB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055769" y="721519"/>
            <a:ext cx="18097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§4.9 Exceptions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Footer Placeholder 3">
            <a:extLst>
              <a:ext uri="{FF2B5EF4-FFF2-40B4-BE49-F238E27FC236}">
                <a16:creationId xmlns:a16="http://schemas.microsoft.com/office/drawing/2014/main" id="{093AED12-46BB-4622-B38D-AC4BCCC159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491DFFAF-A8AB-4BC7-9A91-6678050222BA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en-AU" altLang="en-US" sz="1400"/>
          </a:p>
        </p:txBody>
      </p:sp>
      <p:sp>
        <p:nvSpPr>
          <p:cNvPr id="181251" name="Rectangle 2">
            <a:extLst>
              <a:ext uri="{FF2B5EF4-FFF2-40B4-BE49-F238E27FC236}">
                <a16:creationId xmlns:a16="http://schemas.microsoft.com/office/drawing/2014/main" id="{5C3EB4F4-48CD-4C4E-BA7C-516FE6F572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Handling Exceptions</a:t>
            </a:r>
            <a:endParaRPr lang="en-AU" altLang="en-US"/>
          </a:p>
        </p:txBody>
      </p:sp>
      <p:sp>
        <p:nvSpPr>
          <p:cNvPr id="181252" name="Rectangle 3">
            <a:extLst>
              <a:ext uri="{FF2B5EF4-FFF2-40B4-BE49-F238E27FC236}">
                <a16:creationId xmlns:a16="http://schemas.microsoft.com/office/drawing/2014/main" id="{E8C61149-2F19-44CB-9EC7-9E7497B11D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Save PC of offending (or interrupted) instruction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In RISC-V: Supervisor Exception Program Counter (SEPC)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Save indication of the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In RISC-V: Supervisor Exception Cause Register (SCAUSE)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64 bits, but most bits unused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Exception code field: 2 for undefined opcode, 12 for hardware malfunction,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Jump to handler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Assume at 0000 0000 1C09 0000</a:t>
            </a:r>
            <a:r>
              <a:rPr lang="en-US" altLang="en-US" sz="2400" baseline="-25000"/>
              <a:t>hex</a:t>
            </a:r>
            <a:endParaRPr lang="en-US" altLang="en-US" sz="24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Footer Placeholder 3">
            <a:extLst>
              <a:ext uri="{FF2B5EF4-FFF2-40B4-BE49-F238E27FC236}">
                <a16:creationId xmlns:a16="http://schemas.microsoft.com/office/drawing/2014/main" id="{79E5DE9B-FE41-4A9D-B56C-EC65988D16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74C440C0-29A0-4FB9-B037-62816170FEF1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AU" altLang="en-US" sz="1400"/>
          </a:p>
        </p:txBody>
      </p:sp>
      <p:sp>
        <p:nvSpPr>
          <p:cNvPr id="183299" name="Rectangle 2">
            <a:extLst>
              <a:ext uri="{FF2B5EF4-FFF2-40B4-BE49-F238E27FC236}">
                <a16:creationId xmlns:a16="http://schemas.microsoft.com/office/drawing/2014/main" id="{ABDF1FDE-4C7E-4963-AF0E-BDB72570E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Alternate Mechanism</a:t>
            </a:r>
            <a:endParaRPr lang="en-AU" altLang="en-US"/>
          </a:p>
        </p:txBody>
      </p:sp>
      <p:sp>
        <p:nvSpPr>
          <p:cNvPr id="183300" name="Rectangle 3">
            <a:extLst>
              <a:ext uri="{FF2B5EF4-FFF2-40B4-BE49-F238E27FC236}">
                <a16:creationId xmlns:a16="http://schemas.microsoft.com/office/drawing/2014/main" id="{62F034E2-9929-47C8-8FDB-093393557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Vectored Interrupts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Handler address determined by the cause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Exception vector address to be added to a vector table base register: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Undefined opcode		00 0100 0000</a:t>
            </a:r>
            <a:r>
              <a:rPr lang="en-US" altLang="en-US" baseline="-25000"/>
              <a:t>two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Hardware malfunction:	01 1000 0000</a:t>
            </a:r>
            <a:r>
              <a:rPr lang="en-US" altLang="en-US" baseline="-25000"/>
              <a:t>two</a:t>
            </a: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…:				…</a:t>
            </a:r>
            <a:endParaRPr lang="en-US" altLang="en-US" baseline="-25000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Instructions either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Deal with the interrupt,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Jump to real handler</a:t>
            </a:r>
            <a:endParaRPr lang="en-AU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Footer Placeholder 3">
            <a:extLst>
              <a:ext uri="{FF2B5EF4-FFF2-40B4-BE49-F238E27FC236}">
                <a16:creationId xmlns:a16="http://schemas.microsoft.com/office/drawing/2014/main" id="{F55DD3D3-A298-4D04-BC7D-4F51A30F9A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5EEF2F1C-A459-41FD-9552-54483A0B6CBF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lang="en-AU" altLang="en-US" sz="1400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503C32AE-96F1-416A-842B-3BF7F3CD1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Handler Actions</a:t>
            </a:r>
            <a:endParaRPr lang="en-AU" altLang="en-US"/>
          </a:p>
        </p:txBody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007CCEC6-0839-4A02-80DA-24478F6C86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Read cause, and transfer to relevant handler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Determine action required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restartable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Take corrective 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use SEPC to return to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Otherwise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Terminate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Report error using SEPC, SCAUSE, …</a:t>
            </a:r>
            <a:endParaRPr lang="en-A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F19E83B5-6EE1-4CB2-9D23-CC5C5563FB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51C7C9A7-CCF7-4825-BE68-178C678FBFF3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AU" altLang="en-US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BE334772-045D-416D-AF80-20FBCCC6B6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Sequential Elements</a:t>
            </a:r>
            <a:endParaRPr lang="en-AU" altLang="en-US"/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E70969FB-5070-4D5E-8C2C-0836F28ADD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765425"/>
          </a:xfrm>
        </p:spPr>
        <p:txBody>
          <a:bodyPr/>
          <a:lstStyle/>
          <a:p>
            <a:pPr eaLnBrk="1" hangingPunct="1"/>
            <a:r>
              <a:rPr lang="en-US" altLang="en-US"/>
              <a:t>Register: stores data in a circuit</a:t>
            </a:r>
          </a:p>
          <a:p>
            <a:pPr lvl="1" eaLnBrk="1" hangingPunct="1"/>
            <a:r>
              <a:rPr lang="en-US" altLang="en-US"/>
              <a:t>Uses a clock signal to determine when to update the stored value</a:t>
            </a:r>
          </a:p>
          <a:p>
            <a:pPr lvl="1" eaLnBrk="1" hangingPunct="1"/>
            <a:r>
              <a:rPr lang="en-US" altLang="en-US"/>
              <a:t>Edge-triggered: update when Clk changes from 0 to 1</a:t>
            </a:r>
            <a:endParaRPr lang="en-AU" altLang="en-US"/>
          </a:p>
        </p:txBody>
      </p:sp>
      <p:grpSp>
        <p:nvGrpSpPr>
          <p:cNvPr id="21509" name="Group 4">
            <a:extLst>
              <a:ext uri="{FF2B5EF4-FFF2-40B4-BE49-F238E27FC236}">
                <a16:creationId xmlns:a16="http://schemas.microsoft.com/office/drawing/2014/main" id="{60761A60-46E0-471F-8EDA-5A0E00265966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4365625"/>
            <a:ext cx="2090738" cy="1223963"/>
            <a:chOff x="657" y="2296"/>
            <a:chExt cx="1317" cy="771"/>
          </a:xfrm>
        </p:grpSpPr>
        <p:sp>
          <p:nvSpPr>
            <p:cNvPr id="21540" name="Rectangle 5">
              <a:extLst>
                <a:ext uri="{FF2B5EF4-FFF2-40B4-BE49-F238E27FC236}">
                  <a16:creationId xmlns:a16="http://schemas.microsoft.com/office/drawing/2014/main" id="{19F54CE2-8FB5-42A1-8F64-908DE6383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296"/>
              <a:ext cx="499" cy="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21541" name="Line 6">
              <a:extLst>
                <a:ext uri="{FF2B5EF4-FFF2-40B4-BE49-F238E27FC236}">
                  <a16:creationId xmlns:a16="http://schemas.microsoft.com/office/drawing/2014/main" id="{CA4A784E-8AAA-44AF-9453-2C428902D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47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Line 7">
              <a:extLst>
                <a:ext uri="{FF2B5EF4-FFF2-40B4-BE49-F238E27FC236}">
                  <a16:creationId xmlns:a16="http://schemas.microsoft.com/office/drawing/2014/main" id="{FF505F50-F758-4C87-AB32-5EC74C3C4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88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Line 8">
              <a:extLst>
                <a:ext uri="{FF2B5EF4-FFF2-40B4-BE49-F238E27FC236}">
                  <a16:creationId xmlns:a16="http://schemas.microsoft.com/office/drawing/2014/main" id="{82FD4CDC-4D34-4836-8141-C50DD93636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247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Text Box 9">
              <a:extLst>
                <a:ext uri="{FF2B5EF4-FFF2-40B4-BE49-F238E27FC236}">
                  <a16:creationId xmlns:a16="http://schemas.microsoft.com/office/drawing/2014/main" id="{5988A026-D925-4981-9CBB-10455DABA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345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endParaRPr lang="en-AU" altLang="en-US" sz="1800"/>
            </a:p>
          </p:txBody>
        </p:sp>
        <p:sp>
          <p:nvSpPr>
            <p:cNvPr id="21545" name="Text Box 10">
              <a:extLst>
                <a:ext uri="{FF2B5EF4-FFF2-40B4-BE49-F238E27FC236}">
                  <a16:creationId xmlns:a16="http://schemas.microsoft.com/office/drawing/2014/main" id="{72A611AC-890E-41D6-BFA5-6AB7E9412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753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Clk</a:t>
              </a:r>
              <a:endParaRPr lang="en-AU" altLang="en-US" sz="1800"/>
            </a:p>
          </p:txBody>
        </p:sp>
        <p:sp>
          <p:nvSpPr>
            <p:cNvPr id="21546" name="Text Box 11">
              <a:extLst>
                <a:ext uri="{FF2B5EF4-FFF2-40B4-BE49-F238E27FC236}">
                  <a16:creationId xmlns:a16="http://schemas.microsoft.com/office/drawing/2014/main" id="{038299EA-CD9C-4948-A38D-3FC7482FF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2345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Q</a:t>
              </a:r>
              <a:endParaRPr lang="en-AU" altLang="en-US" sz="1800"/>
            </a:p>
          </p:txBody>
        </p:sp>
        <p:sp>
          <p:nvSpPr>
            <p:cNvPr id="21547" name="Line 12">
              <a:extLst>
                <a:ext uri="{FF2B5EF4-FFF2-40B4-BE49-F238E27FC236}">
                  <a16:creationId xmlns:a16="http://schemas.microsoft.com/office/drawing/2014/main" id="{6D03ABB6-E293-4E87-89C7-C02EC28AC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2840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8" name="Line 13">
              <a:extLst>
                <a:ext uri="{FF2B5EF4-FFF2-40B4-BE49-F238E27FC236}">
                  <a16:creationId xmlns:a16="http://schemas.microsoft.com/office/drawing/2014/main" id="{379B77FD-9C15-44DE-9243-B4EB458674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1" y="2886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10" name="Group 44">
            <a:extLst>
              <a:ext uri="{FF2B5EF4-FFF2-40B4-BE49-F238E27FC236}">
                <a16:creationId xmlns:a16="http://schemas.microsoft.com/office/drawing/2014/main" id="{1D438C2E-1214-45B3-BA6E-FEBCDCC4E58F}"/>
              </a:ext>
            </a:extLst>
          </p:cNvPr>
          <p:cNvGrpSpPr>
            <a:grpSpLocks/>
          </p:cNvGrpSpPr>
          <p:nvPr/>
        </p:nvGrpSpPr>
        <p:grpSpPr bwMode="auto">
          <a:xfrm>
            <a:off x="3419475" y="4005263"/>
            <a:ext cx="4775200" cy="1800225"/>
            <a:chOff x="2154" y="2523"/>
            <a:chExt cx="3008" cy="1134"/>
          </a:xfrm>
        </p:grpSpPr>
        <p:sp>
          <p:nvSpPr>
            <p:cNvPr id="21511" name="Line 18">
              <a:extLst>
                <a:ext uri="{FF2B5EF4-FFF2-40B4-BE49-F238E27FC236}">
                  <a16:creationId xmlns:a16="http://schemas.microsoft.com/office/drawing/2014/main" id="{AD0880D6-FA42-4E8B-9A3D-D4835C93A1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2" y="2614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Line 19">
              <a:extLst>
                <a:ext uri="{FF2B5EF4-FFF2-40B4-BE49-F238E27FC236}">
                  <a16:creationId xmlns:a16="http://schemas.microsoft.com/office/drawing/2014/main" id="{50151B1C-B7BB-4CD0-AE61-F5AC2B69B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2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Line 20">
              <a:extLst>
                <a:ext uri="{FF2B5EF4-FFF2-40B4-BE49-F238E27FC236}">
                  <a16:creationId xmlns:a16="http://schemas.microsoft.com/office/drawing/2014/main" id="{AFAC39CC-A49E-4688-A7EA-F7DF27DB2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6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Line 21">
              <a:extLst>
                <a:ext uri="{FF2B5EF4-FFF2-40B4-BE49-F238E27FC236}">
                  <a16:creationId xmlns:a16="http://schemas.microsoft.com/office/drawing/2014/main" id="{075F452B-A6CB-4828-8043-1658DF329E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6" y="2795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Line 22">
              <a:extLst>
                <a:ext uri="{FF2B5EF4-FFF2-40B4-BE49-F238E27FC236}">
                  <a16:creationId xmlns:a16="http://schemas.microsoft.com/office/drawing/2014/main" id="{A04FC138-0986-4695-9ABA-5EB441518C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1" y="279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Line 23">
              <a:extLst>
                <a:ext uri="{FF2B5EF4-FFF2-40B4-BE49-F238E27FC236}">
                  <a16:creationId xmlns:a16="http://schemas.microsoft.com/office/drawing/2014/main" id="{05E7F155-C32F-470E-B8C0-8D37D117D3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1" y="2614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Line 24">
              <a:extLst>
                <a:ext uri="{FF2B5EF4-FFF2-40B4-BE49-F238E27FC236}">
                  <a16:creationId xmlns:a16="http://schemas.microsoft.com/office/drawing/2014/main" id="{A21D71EA-82E9-44E9-A265-D18D143FA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1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Line 25">
              <a:extLst>
                <a:ext uri="{FF2B5EF4-FFF2-40B4-BE49-F238E27FC236}">
                  <a16:creationId xmlns:a16="http://schemas.microsoft.com/office/drawing/2014/main" id="{30BD9DD4-F451-45AB-882B-6B4F38E206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5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Line 26">
              <a:extLst>
                <a:ext uri="{FF2B5EF4-FFF2-40B4-BE49-F238E27FC236}">
                  <a16:creationId xmlns:a16="http://schemas.microsoft.com/office/drawing/2014/main" id="{B5511D55-6271-4BEC-979C-7EE48D55F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5" y="2795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Line 27">
              <a:extLst>
                <a:ext uri="{FF2B5EF4-FFF2-40B4-BE49-F238E27FC236}">
                  <a16:creationId xmlns:a16="http://schemas.microsoft.com/office/drawing/2014/main" id="{195920D5-C54B-44E7-95F2-1C8DD4606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9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Line 28">
              <a:extLst>
                <a:ext uri="{FF2B5EF4-FFF2-40B4-BE49-F238E27FC236}">
                  <a16:creationId xmlns:a16="http://schemas.microsoft.com/office/drawing/2014/main" id="{5D8684E8-D0CC-48AE-AED6-6C433DB05D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0" y="2613"/>
              <a:ext cx="22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Line 29">
              <a:extLst>
                <a:ext uri="{FF2B5EF4-FFF2-40B4-BE49-F238E27FC236}">
                  <a16:creationId xmlns:a16="http://schemas.microsoft.com/office/drawing/2014/main" id="{63AF74AB-BBE2-4569-AE70-F4B02C044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1" y="3657"/>
              <a:ext cx="2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Line 30">
              <a:extLst>
                <a:ext uri="{FF2B5EF4-FFF2-40B4-BE49-F238E27FC236}">
                  <a16:creationId xmlns:a16="http://schemas.microsoft.com/office/drawing/2014/main" id="{2C0266BC-1256-4B78-8294-6948DB1CC8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1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Text Box 31">
              <a:extLst>
                <a:ext uri="{FF2B5EF4-FFF2-40B4-BE49-F238E27FC236}">
                  <a16:creationId xmlns:a16="http://schemas.microsoft.com/office/drawing/2014/main" id="{398D607F-B8BB-4C89-B5AF-128B332C5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2617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Clk</a:t>
              </a:r>
              <a:endParaRPr lang="en-AU" altLang="en-US" sz="1600"/>
            </a:p>
          </p:txBody>
        </p:sp>
        <p:sp>
          <p:nvSpPr>
            <p:cNvPr id="21525" name="Text Box 32">
              <a:extLst>
                <a:ext uri="{FF2B5EF4-FFF2-40B4-BE49-F238E27FC236}">
                  <a16:creationId xmlns:a16="http://schemas.microsoft.com/office/drawing/2014/main" id="{D63C8A49-86CB-49F4-9C0A-2F9E070C4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2949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</a:t>
              </a:r>
              <a:endParaRPr lang="en-AU" altLang="en-US" sz="1600"/>
            </a:p>
          </p:txBody>
        </p:sp>
        <p:sp>
          <p:nvSpPr>
            <p:cNvPr id="21526" name="Text Box 33">
              <a:extLst>
                <a:ext uri="{FF2B5EF4-FFF2-40B4-BE49-F238E27FC236}">
                  <a16:creationId xmlns:a16="http://schemas.microsoft.com/office/drawing/2014/main" id="{01409E3D-6687-46BF-9DED-FA9DEBB50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3297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Q</a:t>
              </a:r>
              <a:endParaRPr lang="en-AU" altLang="en-US" sz="1600"/>
            </a:p>
          </p:txBody>
        </p:sp>
        <p:sp>
          <p:nvSpPr>
            <p:cNvPr id="21527" name="Freeform 34">
              <a:extLst>
                <a:ext uri="{FF2B5EF4-FFF2-40B4-BE49-F238E27FC236}">
                  <a16:creationId xmlns:a16="http://schemas.microsoft.com/office/drawing/2014/main" id="{B5D8AD6C-6E8B-414B-B078-C6F906621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1" y="2976"/>
              <a:ext cx="635" cy="182"/>
            </a:xfrm>
            <a:custGeom>
              <a:avLst/>
              <a:gdLst>
                <a:gd name="T0" fmla="*/ 0 w 635"/>
                <a:gd name="T1" fmla="*/ 0 h 182"/>
                <a:gd name="T2" fmla="*/ 590 w 635"/>
                <a:gd name="T3" fmla="*/ 0 h 182"/>
                <a:gd name="T4" fmla="*/ 635 w 635"/>
                <a:gd name="T5" fmla="*/ 91 h 182"/>
                <a:gd name="T6" fmla="*/ 590 w 635"/>
                <a:gd name="T7" fmla="*/ 182 h 182"/>
                <a:gd name="T8" fmla="*/ 0 w 635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5"/>
                <a:gd name="T16" fmla="*/ 0 h 182"/>
                <a:gd name="T17" fmla="*/ 635 w 635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5" h="182">
                  <a:moveTo>
                    <a:pt x="0" y="0"/>
                  </a:moveTo>
                  <a:lnTo>
                    <a:pt x="590" y="0"/>
                  </a:lnTo>
                  <a:lnTo>
                    <a:pt x="635" y="91"/>
                  </a:lnTo>
                  <a:lnTo>
                    <a:pt x="590" y="182"/>
                  </a:lnTo>
                  <a:lnTo>
                    <a:pt x="0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Freeform 35">
              <a:extLst>
                <a:ext uri="{FF2B5EF4-FFF2-40B4-BE49-F238E27FC236}">
                  <a16:creationId xmlns:a16="http://schemas.microsoft.com/office/drawing/2014/main" id="{D7E99D7A-5E6B-483A-8E35-5FAFC6E62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6" y="2976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Freeform 36">
              <a:extLst>
                <a:ext uri="{FF2B5EF4-FFF2-40B4-BE49-F238E27FC236}">
                  <a16:creationId xmlns:a16="http://schemas.microsoft.com/office/drawing/2014/main" id="{F73E10A3-DAF0-4F81-91D2-ED9248458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" y="3339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Freeform 37">
              <a:extLst>
                <a:ext uri="{FF2B5EF4-FFF2-40B4-BE49-F238E27FC236}">
                  <a16:creationId xmlns:a16="http://schemas.microsoft.com/office/drawing/2014/main" id="{001E9286-213C-4059-A44C-2585966C4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3" y="3339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Freeform 38">
              <a:extLst>
                <a:ext uri="{FF2B5EF4-FFF2-40B4-BE49-F238E27FC236}">
                  <a16:creationId xmlns:a16="http://schemas.microsoft.com/office/drawing/2014/main" id="{F43453E1-51F4-4301-9931-1082FD0E1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1" y="3340"/>
              <a:ext cx="272" cy="181"/>
            </a:xfrm>
            <a:custGeom>
              <a:avLst/>
              <a:gdLst>
                <a:gd name="T0" fmla="*/ 0 w 272"/>
                <a:gd name="T1" fmla="*/ 0 h 181"/>
                <a:gd name="T2" fmla="*/ 227 w 272"/>
                <a:gd name="T3" fmla="*/ 0 h 181"/>
                <a:gd name="T4" fmla="*/ 272 w 272"/>
                <a:gd name="T5" fmla="*/ 90 h 181"/>
                <a:gd name="T6" fmla="*/ 227 w 272"/>
                <a:gd name="T7" fmla="*/ 181 h 181"/>
                <a:gd name="T8" fmla="*/ 0 w 272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181"/>
                <a:gd name="T17" fmla="*/ 272 w 272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181">
                  <a:moveTo>
                    <a:pt x="0" y="0"/>
                  </a:moveTo>
                  <a:lnTo>
                    <a:pt x="227" y="0"/>
                  </a:lnTo>
                  <a:lnTo>
                    <a:pt x="272" y="90"/>
                  </a:lnTo>
                  <a:lnTo>
                    <a:pt x="227" y="181"/>
                  </a:lnTo>
                  <a:lnTo>
                    <a:pt x="0" y="181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Freeform 39">
              <a:extLst>
                <a:ext uri="{FF2B5EF4-FFF2-40B4-BE49-F238E27FC236}">
                  <a16:creationId xmlns:a16="http://schemas.microsoft.com/office/drawing/2014/main" id="{1CD7A006-27CD-4C5E-9A6F-E92E021E4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2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Freeform 40">
              <a:extLst>
                <a:ext uri="{FF2B5EF4-FFF2-40B4-BE49-F238E27FC236}">
                  <a16:creationId xmlns:a16="http://schemas.microsoft.com/office/drawing/2014/main" id="{B92B34AE-748C-475B-9FAF-32B30CE8E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1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Freeform 41">
              <a:extLst>
                <a:ext uri="{FF2B5EF4-FFF2-40B4-BE49-F238E27FC236}">
                  <a16:creationId xmlns:a16="http://schemas.microsoft.com/office/drawing/2014/main" id="{B097284B-ECBB-4D11-BCE4-AB4B0CA5E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0" y="3339"/>
              <a:ext cx="136" cy="182"/>
            </a:xfrm>
            <a:custGeom>
              <a:avLst/>
              <a:gdLst>
                <a:gd name="T0" fmla="*/ 136 w 136"/>
                <a:gd name="T1" fmla="*/ 0 h 182"/>
                <a:gd name="T2" fmla="*/ 45 w 136"/>
                <a:gd name="T3" fmla="*/ 0 h 182"/>
                <a:gd name="T4" fmla="*/ 0 w 136"/>
                <a:gd name="T5" fmla="*/ 91 h 182"/>
                <a:gd name="T6" fmla="*/ 45 w 136"/>
                <a:gd name="T7" fmla="*/ 182 h 182"/>
                <a:gd name="T8" fmla="*/ 136 w 136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182"/>
                <a:gd name="T17" fmla="*/ 136 w 136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182">
                  <a:moveTo>
                    <a:pt x="136" y="0"/>
                  </a:moveTo>
                  <a:lnTo>
                    <a:pt x="45" y="0"/>
                  </a:lnTo>
                  <a:lnTo>
                    <a:pt x="0" y="91"/>
                  </a:lnTo>
                  <a:lnTo>
                    <a:pt x="45" y="182"/>
                  </a:lnTo>
                  <a:lnTo>
                    <a:pt x="136" y="182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Freeform 42">
              <a:extLst>
                <a:ext uri="{FF2B5EF4-FFF2-40B4-BE49-F238E27FC236}">
                  <a16:creationId xmlns:a16="http://schemas.microsoft.com/office/drawing/2014/main" id="{114081C5-916B-4458-A669-EFA844EBC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5" y="2976"/>
              <a:ext cx="862" cy="182"/>
            </a:xfrm>
            <a:custGeom>
              <a:avLst/>
              <a:gdLst>
                <a:gd name="T0" fmla="*/ 862 w 862"/>
                <a:gd name="T1" fmla="*/ 0 h 182"/>
                <a:gd name="T2" fmla="*/ 46 w 862"/>
                <a:gd name="T3" fmla="*/ 0 h 182"/>
                <a:gd name="T4" fmla="*/ 0 w 862"/>
                <a:gd name="T5" fmla="*/ 91 h 182"/>
                <a:gd name="T6" fmla="*/ 46 w 862"/>
                <a:gd name="T7" fmla="*/ 182 h 182"/>
                <a:gd name="T8" fmla="*/ 862 w 862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2"/>
                <a:gd name="T16" fmla="*/ 0 h 182"/>
                <a:gd name="T17" fmla="*/ 862 w 862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2" h="182">
                  <a:moveTo>
                    <a:pt x="862" y="0"/>
                  </a:moveTo>
                  <a:lnTo>
                    <a:pt x="46" y="0"/>
                  </a:lnTo>
                  <a:lnTo>
                    <a:pt x="0" y="91"/>
                  </a:lnTo>
                  <a:lnTo>
                    <a:pt x="46" y="182"/>
                  </a:lnTo>
                  <a:lnTo>
                    <a:pt x="862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Freeform 43">
              <a:extLst>
                <a:ext uri="{FF2B5EF4-FFF2-40B4-BE49-F238E27FC236}">
                  <a16:creationId xmlns:a16="http://schemas.microsoft.com/office/drawing/2014/main" id="{743B38F6-D8B0-4C97-BF04-59493F647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0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Line 15">
              <a:extLst>
                <a:ext uri="{FF2B5EF4-FFF2-40B4-BE49-F238E27FC236}">
                  <a16:creationId xmlns:a16="http://schemas.microsoft.com/office/drawing/2014/main" id="{6659C8F9-A1B3-42F2-BF4C-CE0FC6BA3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2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Line 16">
              <a:extLst>
                <a:ext uri="{FF2B5EF4-FFF2-40B4-BE49-F238E27FC236}">
                  <a16:creationId xmlns:a16="http://schemas.microsoft.com/office/drawing/2014/main" id="{D51DA51B-3683-4F10-9748-D6B042B890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1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Line 17">
              <a:extLst>
                <a:ext uri="{FF2B5EF4-FFF2-40B4-BE49-F238E27FC236}">
                  <a16:creationId xmlns:a16="http://schemas.microsoft.com/office/drawing/2014/main" id="{DFBCBBED-EC69-4A61-865A-59EAEF5EF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9" y="2523"/>
              <a:ext cx="1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Footer Placeholder 3">
            <a:extLst>
              <a:ext uri="{FF2B5EF4-FFF2-40B4-BE49-F238E27FC236}">
                <a16:creationId xmlns:a16="http://schemas.microsoft.com/office/drawing/2014/main" id="{BF3F47E9-3580-49D2-A50E-39D3D29C02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2D165E91-5C13-4E30-824C-EF5E6FB2E468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n-AU" altLang="en-US" sz="1400"/>
          </a:p>
        </p:txBody>
      </p:sp>
      <p:sp>
        <p:nvSpPr>
          <p:cNvPr id="187395" name="Rectangle 2">
            <a:extLst>
              <a:ext uri="{FF2B5EF4-FFF2-40B4-BE49-F238E27FC236}">
                <a16:creationId xmlns:a16="http://schemas.microsoft.com/office/drawing/2014/main" id="{F8C3EA1E-4AAF-4427-B899-66E76C942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Exceptions in a Pipeline</a:t>
            </a:r>
            <a:endParaRPr lang="en-AU" altLang="en-US"/>
          </a:p>
        </p:txBody>
      </p:sp>
      <p:sp>
        <p:nvSpPr>
          <p:cNvPr id="187396" name="Rectangle 3">
            <a:extLst>
              <a:ext uri="{FF2B5EF4-FFF2-40B4-BE49-F238E27FC236}">
                <a16:creationId xmlns:a16="http://schemas.microsoft.com/office/drawing/2014/main" id="{C3AD2E5A-1259-463A-8BEE-CEBB862FFC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Another form of control hazard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Consider malfunction on add in EX stage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add x1, x2, x1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Prevent x1 from being clobbered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Complete previous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Flush </a:t>
            </a:r>
            <a:r>
              <a:rPr lang="en-US" altLang="en-US">
                <a:latin typeface="Lucida Console" panose="020B0609040504020204" pitchFamily="49" charset="0"/>
              </a:rPr>
              <a:t>add</a:t>
            </a:r>
            <a:r>
              <a:rPr lang="en-US" altLang="en-US"/>
              <a:t> and subsequent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Set SEPC and SCAUSE register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Transfer control to handler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Similar to mispredicted branch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Use much of the same hardware</a:t>
            </a:r>
            <a:endParaRPr lang="en-AU" alt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Footer Placeholder 2">
            <a:extLst>
              <a:ext uri="{FF2B5EF4-FFF2-40B4-BE49-F238E27FC236}">
                <a16:creationId xmlns:a16="http://schemas.microsoft.com/office/drawing/2014/main" id="{C80656A9-F2F6-4510-83D1-5DF87DC975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F854B5A4-FF5A-40E3-B14F-B6344A762E8E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endParaRPr lang="en-AU" altLang="en-US" sz="1400"/>
          </a:p>
        </p:txBody>
      </p:sp>
      <p:sp>
        <p:nvSpPr>
          <p:cNvPr id="189443" name="Rectangle 2">
            <a:extLst>
              <a:ext uri="{FF2B5EF4-FFF2-40B4-BE49-F238E27FC236}">
                <a16:creationId xmlns:a16="http://schemas.microsoft.com/office/drawing/2014/main" id="{5CAA2A10-A599-4B47-A072-1FB1411FB6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with Exceptions</a:t>
            </a:r>
            <a:endParaRPr lang="en-AU" altLang="en-US"/>
          </a:p>
        </p:txBody>
      </p:sp>
      <p:pic>
        <p:nvPicPr>
          <p:cNvPr id="189444" name="Picture 1">
            <a:extLst>
              <a:ext uri="{FF2B5EF4-FFF2-40B4-BE49-F238E27FC236}">
                <a16:creationId xmlns:a16="http://schemas.microsoft.com/office/drawing/2014/main" id="{0D0AC4AD-B891-48D7-A4CD-CCD18E36F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60463"/>
            <a:ext cx="8548687" cy="514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Footer Placeholder 3">
            <a:extLst>
              <a:ext uri="{FF2B5EF4-FFF2-40B4-BE49-F238E27FC236}">
                <a16:creationId xmlns:a16="http://schemas.microsoft.com/office/drawing/2014/main" id="{960187E5-B134-4E65-9122-B8BD0BAD83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35A1C5FB-6BF8-4A7F-B033-CBD06B2B9143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lang="en-AU" altLang="en-US" sz="1400"/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5BFFC9CA-D348-4910-9AC9-8BAD6DE45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 Properties</a:t>
            </a:r>
            <a:endParaRPr lang="en-AU" altLang="en-US"/>
          </a:p>
        </p:txBody>
      </p:sp>
      <p:sp>
        <p:nvSpPr>
          <p:cNvPr id="191492" name="Rectangle 3">
            <a:extLst>
              <a:ext uri="{FF2B5EF4-FFF2-40B4-BE49-F238E27FC236}">
                <a16:creationId xmlns:a16="http://schemas.microsoft.com/office/drawing/2014/main" id="{4CA3184F-0730-4D2D-86F2-FC4E416F2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Restartable exceptions</a:t>
            </a:r>
          </a:p>
          <a:p>
            <a:pPr lvl="1" eaLnBrk="1" hangingPunct="1"/>
            <a:r>
              <a:rPr lang="en-US" altLang="en-US"/>
              <a:t>Pipeline can flush the instruction</a:t>
            </a:r>
          </a:p>
          <a:p>
            <a:pPr lvl="1" eaLnBrk="1" hangingPunct="1"/>
            <a:r>
              <a:rPr lang="en-US" altLang="en-US"/>
              <a:t>Handler executes, then returns to the instruction</a:t>
            </a:r>
          </a:p>
          <a:p>
            <a:pPr lvl="2" eaLnBrk="1" hangingPunct="1"/>
            <a:r>
              <a:rPr lang="en-US" altLang="en-US"/>
              <a:t>Refetched and executed from scratch</a:t>
            </a:r>
          </a:p>
          <a:p>
            <a:pPr eaLnBrk="1" hangingPunct="1"/>
            <a:r>
              <a:rPr lang="en-US" altLang="en-US"/>
              <a:t>PC saved in SEPC register</a:t>
            </a:r>
          </a:p>
          <a:p>
            <a:pPr lvl="1" eaLnBrk="1" hangingPunct="1"/>
            <a:r>
              <a:rPr lang="en-US" altLang="en-US"/>
              <a:t>Identifies causing instruction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Footer Placeholder 3">
            <a:extLst>
              <a:ext uri="{FF2B5EF4-FFF2-40B4-BE49-F238E27FC236}">
                <a16:creationId xmlns:a16="http://schemas.microsoft.com/office/drawing/2014/main" id="{CAE15676-4B1F-450F-9948-AE23ECD12F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6D4B3A64-C338-4CA2-B961-7B130F289C68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93</a:t>
            </a:fld>
            <a:endParaRPr lang="en-AU" altLang="en-US" sz="1400"/>
          </a:p>
        </p:txBody>
      </p:sp>
      <p:sp>
        <p:nvSpPr>
          <p:cNvPr id="193539" name="Rectangle 2">
            <a:extLst>
              <a:ext uri="{FF2B5EF4-FFF2-40B4-BE49-F238E27FC236}">
                <a16:creationId xmlns:a16="http://schemas.microsoft.com/office/drawing/2014/main" id="{23B85E73-FDDC-455E-9A37-B8E8994A8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 Example</a:t>
            </a:r>
            <a:endParaRPr lang="en-AU" altLang="en-US"/>
          </a:p>
        </p:txBody>
      </p:sp>
      <p:sp>
        <p:nvSpPr>
          <p:cNvPr id="193540" name="Rectangle 3">
            <a:extLst>
              <a:ext uri="{FF2B5EF4-FFF2-40B4-BE49-F238E27FC236}">
                <a16:creationId xmlns:a16="http://schemas.microsoft.com/office/drawing/2014/main" id="{647BC4D2-A808-47CE-AA8B-E9B17F1A28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Exception on </a:t>
            </a:r>
            <a:r>
              <a:rPr lang="en-US" altLang="en-US" sz="2800">
                <a:solidFill>
                  <a:schemeClr val="hlink"/>
                </a:solidFill>
                <a:latin typeface="Lucida Console" panose="020B0609040504020204" pitchFamily="49" charset="0"/>
              </a:rPr>
              <a:t>add</a:t>
            </a:r>
            <a:r>
              <a:rPr lang="en-US" altLang="en-US" sz="2800"/>
              <a:t> in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400">
                <a:latin typeface="Lucida Console" panose="020B0609040504020204" pitchFamily="49" charset="0"/>
              </a:rPr>
              <a:t>	40	sub  x11, x2, x4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latin typeface="Lucida Console" panose="020B0609040504020204" pitchFamily="49" charset="0"/>
              </a:rPr>
              <a:t>44	and  x12, x2, x5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latin typeface="Lucida Console" panose="020B0609040504020204" pitchFamily="49" charset="0"/>
              </a:rPr>
              <a:t>48	orr  x13, x2, x6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solidFill>
                  <a:schemeClr val="hlink"/>
                </a:solidFill>
                <a:latin typeface="Lucida Console" panose="020B0609040504020204" pitchFamily="49" charset="0"/>
              </a:rPr>
              <a:t>4c	add  x1,  x2, x1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latin typeface="Lucida Console" panose="020B0609040504020204" pitchFamily="49" charset="0"/>
              </a:rPr>
              <a:t>50	sub  x15, x6, x7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latin typeface="Lucida Console" panose="020B0609040504020204" pitchFamily="49" charset="0"/>
              </a:rPr>
              <a:t>54	ld   x16, 100(x7)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latin typeface="Lucida Console" panose="020B0609040504020204" pitchFamily="49" charset="0"/>
              </a:rPr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Handler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400">
                <a:latin typeface="Lucida Console" panose="020B0609040504020204" pitchFamily="49" charset="0"/>
              </a:rPr>
              <a:t>	1C090000	sd  x26, 1000(x10)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latin typeface="Lucida Console" panose="020B0609040504020204" pitchFamily="49" charset="0"/>
              </a:rPr>
              <a:t>1c090004   sd  x27, 1008(x10)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latin typeface="Lucida Console" panose="020B0609040504020204" pitchFamily="49" charset="0"/>
              </a:rPr>
              <a:t>…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Footer Placeholder 2">
            <a:extLst>
              <a:ext uri="{FF2B5EF4-FFF2-40B4-BE49-F238E27FC236}">
                <a16:creationId xmlns:a16="http://schemas.microsoft.com/office/drawing/2014/main" id="{15BA9D73-AFF7-48EB-83E8-B4696AF347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127CB3D1-29A9-41E3-8995-94EAA4C5A8E5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94</a:t>
            </a:fld>
            <a:endParaRPr lang="en-AU" altLang="en-US" sz="1400"/>
          </a:p>
        </p:txBody>
      </p:sp>
      <p:sp>
        <p:nvSpPr>
          <p:cNvPr id="195587" name="Rectangle 2">
            <a:extLst>
              <a:ext uri="{FF2B5EF4-FFF2-40B4-BE49-F238E27FC236}">
                <a16:creationId xmlns:a16="http://schemas.microsoft.com/office/drawing/2014/main" id="{7890F347-ECB9-4247-AB5F-225F0783E3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 Example</a:t>
            </a:r>
            <a:endParaRPr lang="en-AU" altLang="en-US"/>
          </a:p>
        </p:txBody>
      </p:sp>
      <p:pic>
        <p:nvPicPr>
          <p:cNvPr id="195588" name="Picture 1">
            <a:extLst>
              <a:ext uri="{FF2B5EF4-FFF2-40B4-BE49-F238E27FC236}">
                <a16:creationId xmlns:a16="http://schemas.microsoft.com/office/drawing/2014/main" id="{D623D464-1C60-4F11-9F09-39285FDDD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439863"/>
            <a:ext cx="8129588" cy="480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Footer Placeholder 2">
            <a:extLst>
              <a:ext uri="{FF2B5EF4-FFF2-40B4-BE49-F238E27FC236}">
                <a16:creationId xmlns:a16="http://schemas.microsoft.com/office/drawing/2014/main" id="{D74DD1E0-12B3-43F8-BAC7-C749BE6D3D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6BBA2D3A-A66F-42AD-ACE5-95783444594D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95</a:t>
            </a:fld>
            <a:endParaRPr lang="en-AU" altLang="en-US" sz="1400"/>
          </a:p>
        </p:txBody>
      </p:sp>
      <p:sp>
        <p:nvSpPr>
          <p:cNvPr id="197635" name="Rectangle 2">
            <a:extLst>
              <a:ext uri="{FF2B5EF4-FFF2-40B4-BE49-F238E27FC236}">
                <a16:creationId xmlns:a16="http://schemas.microsoft.com/office/drawing/2014/main" id="{334E1CCB-AB1D-4FE1-B5E9-74A0D6816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 Example</a:t>
            </a:r>
            <a:endParaRPr lang="en-AU" altLang="en-US"/>
          </a:p>
        </p:txBody>
      </p:sp>
      <p:pic>
        <p:nvPicPr>
          <p:cNvPr id="197636" name="Picture 1">
            <a:extLst>
              <a:ext uri="{FF2B5EF4-FFF2-40B4-BE49-F238E27FC236}">
                <a16:creationId xmlns:a16="http://schemas.microsoft.com/office/drawing/2014/main" id="{DBE0271B-5CA5-4866-B02C-AEE3D9A15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439863"/>
            <a:ext cx="8021638" cy="466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Footer Placeholder 3">
            <a:extLst>
              <a:ext uri="{FF2B5EF4-FFF2-40B4-BE49-F238E27FC236}">
                <a16:creationId xmlns:a16="http://schemas.microsoft.com/office/drawing/2014/main" id="{41E554A5-9C4D-41FE-AD6B-7C7E8161BB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509280A6-41E1-4CC8-BCD5-01AB0BE10D10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96</a:t>
            </a:fld>
            <a:endParaRPr lang="en-AU" altLang="en-US" sz="1400"/>
          </a:p>
        </p:txBody>
      </p:sp>
      <p:sp>
        <p:nvSpPr>
          <p:cNvPr id="199683" name="Rectangle 2">
            <a:extLst>
              <a:ext uri="{FF2B5EF4-FFF2-40B4-BE49-F238E27FC236}">
                <a16:creationId xmlns:a16="http://schemas.microsoft.com/office/drawing/2014/main" id="{C66F3DCC-7050-4470-81E3-8B2F0931A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Exceptions</a:t>
            </a:r>
            <a:endParaRPr lang="en-AU" altLang="en-US"/>
          </a:p>
        </p:txBody>
      </p:sp>
      <p:sp>
        <p:nvSpPr>
          <p:cNvPr id="199684" name="Rectangle 3">
            <a:extLst>
              <a:ext uri="{FF2B5EF4-FFF2-40B4-BE49-F238E27FC236}">
                <a16:creationId xmlns:a16="http://schemas.microsoft.com/office/drawing/2014/main" id="{CBF65B61-02F9-4212-B262-54EA415E36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Pipelining overlaps multiple instructions</a:t>
            </a:r>
          </a:p>
          <a:p>
            <a:pPr lvl="1" eaLnBrk="1" hangingPunct="1"/>
            <a:r>
              <a:rPr lang="en-US" altLang="en-US" sz="2400"/>
              <a:t>Could have multiple exceptions at once</a:t>
            </a:r>
          </a:p>
          <a:p>
            <a:pPr eaLnBrk="1" hangingPunct="1"/>
            <a:r>
              <a:rPr lang="en-US" altLang="en-US" sz="2800"/>
              <a:t>Simple approach: deal with exception from earliest instruction</a:t>
            </a:r>
          </a:p>
          <a:p>
            <a:pPr lvl="1" eaLnBrk="1" hangingPunct="1"/>
            <a:r>
              <a:rPr lang="en-US" altLang="en-US" sz="2400"/>
              <a:t>Flush subsequent instructions</a:t>
            </a:r>
          </a:p>
          <a:p>
            <a:pPr lvl="1" eaLnBrk="1" hangingPunct="1"/>
            <a:r>
              <a:rPr lang="en-US" altLang="en-US" sz="2400"/>
              <a:t>“Precise” exceptions</a:t>
            </a:r>
          </a:p>
          <a:p>
            <a:pPr eaLnBrk="1" hangingPunct="1"/>
            <a:r>
              <a:rPr lang="en-US" altLang="en-US" sz="2800"/>
              <a:t>In complex pipelines</a:t>
            </a:r>
          </a:p>
          <a:p>
            <a:pPr lvl="1" eaLnBrk="1" hangingPunct="1"/>
            <a:r>
              <a:rPr lang="en-US" altLang="en-US" sz="2400"/>
              <a:t>Multiple instructions issued per cycle</a:t>
            </a:r>
          </a:p>
          <a:p>
            <a:pPr lvl="1" eaLnBrk="1" hangingPunct="1"/>
            <a:r>
              <a:rPr lang="en-US" altLang="en-US" sz="2400"/>
              <a:t>Out-of-order completion</a:t>
            </a:r>
          </a:p>
          <a:p>
            <a:pPr lvl="1" eaLnBrk="1" hangingPunct="1"/>
            <a:r>
              <a:rPr lang="en-US" altLang="en-US" sz="2400"/>
              <a:t>Maintaining precise exceptions is difficult!</a:t>
            </a:r>
            <a:endParaRPr lang="en-AU" altLang="en-US" sz="24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Footer Placeholder 3">
            <a:extLst>
              <a:ext uri="{FF2B5EF4-FFF2-40B4-BE49-F238E27FC236}">
                <a16:creationId xmlns:a16="http://schemas.microsoft.com/office/drawing/2014/main" id="{B237A86A-1BA6-4FEF-BFE2-AF53EE5C1A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AE4983AD-487B-42E6-9801-F457FD65B9C7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97</a:t>
            </a:fld>
            <a:endParaRPr lang="en-AU" altLang="en-US" sz="1400"/>
          </a:p>
        </p:txBody>
      </p:sp>
      <p:sp>
        <p:nvSpPr>
          <p:cNvPr id="201731" name="Rectangle 2">
            <a:extLst>
              <a:ext uri="{FF2B5EF4-FFF2-40B4-BE49-F238E27FC236}">
                <a16:creationId xmlns:a16="http://schemas.microsoft.com/office/drawing/2014/main" id="{8E7E7530-0F57-435D-A5DE-C55A67D652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Imprecise Exceptions</a:t>
            </a:r>
            <a:endParaRPr lang="en-AU" altLang="en-US"/>
          </a:p>
        </p:txBody>
      </p:sp>
      <p:sp>
        <p:nvSpPr>
          <p:cNvPr id="201732" name="Rectangle 3">
            <a:extLst>
              <a:ext uri="{FF2B5EF4-FFF2-40B4-BE49-F238E27FC236}">
                <a16:creationId xmlns:a16="http://schemas.microsoft.com/office/drawing/2014/main" id="{97979989-E265-49DD-9B93-92415BBDC7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Just stop pipeline and save state</a:t>
            </a:r>
          </a:p>
          <a:p>
            <a:pPr lvl="1" eaLnBrk="1" hangingPunct="1"/>
            <a:r>
              <a:rPr lang="en-US" altLang="en-US" sz="2400"/>
              <a:t>Including exception cause(s)</a:t>
            </a:r>
          </a:p>
          <a:p>
            <a:pPr eaLnBrk="1" hangingPunct="1"/>
            <a:r>
              <a:rPr lang="en-US" altLang="en-US" sz="2800"/>
              <a:t>Let the handler work out</a:t>
            </a:r>
          </a:p>
          <a:p>
            <a:pPr lvl="1" eaLnBrk="1" hangingPunct="1"/>
            <a:r>
              <a:rPr lang="en-US" altLang="en-US" sz="2400"/>
              <a:t>Which instruction(s) had exceptions</a:t>
            </a:r>
          </a:p>
          <a:p>
            <a:pPr lvl="1" eaLnBrk="1" hangingPunct="1"/>
            <a:r>
              <a:rPr lang="en-US" altLang="en-US" sz="2400"/>
              <a:t>Which to complete or flush</a:t>
            </a:r>
          </a:p>
          <a:p>
            <a:pPr lvl="2" eaLnBrk="1" hangingPunct="1"/>
            <a:r>
              <a:rPr lang="en-US" altLang="en-US" sz="2000"/>
              <a:t>May require “manual” completion</a:t>
            </a:r>
          </a:p>
          <a:p>
            <a:pPr eaLnBrk="1" hangingPunct="1"/>
            <a:r>
              <a:rPr lang="en-US" altLang="en-US" sz="2800"/>
              <a:t>Simplifies hardware, but more complex handler software</a:t>
            </a:r>
          </a:p>
          <a:p>
            <a:pPr eaLnBrk="1" hangingPunct="1"/>
            <a:r>
              <a:rPr lang="en-US" altLang="en-US" sz="2800"/>
              <a:t>Not feasible for complex multiple-issue</a:t>
            </a:r>
            <a:br>
              <a:rPr lang="en-US" altLang="en-US" sz="2800"/>
            </a:br>
            <a:r>
              <a:rPr lang="en-US" altLang="en-US" sz="2800"/>
              <a:t>out-of-order pipelines</a:t>
            </a:r>
            <a:endParaRPr lang="en-AU" altLang="en-US" sz="28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Footer Placeholder 3">
            <a:extLst>
              <a:ext uri="{FF2B5EF4-FFF2-40B4-BE49-F238E27FC236}">
                <a16:creationId xmlns:a16="http://schemas.microsoft.com/office/drawing/2014/main" id="{D263809D-1F21-463B-A87A-09A5922B9A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F2FDAB78-CEC2-4490-BB8C-8CFD65223DD1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98</a:t>
            </a:fld>
            <a:endParaRPr lang="en-AU" altLang="en-US" sz="1400"/>
          </a:p>
        </p:txBody>
      </p:sp>
      <p:sp>
        <p:nvSpPr>
          <p:cNvPr id="203779" name="Rectangle 2">
            <a:extLst>
              <a:ext uri="{FF2B5EF4-FFF2-40B4-BE49-F238E27FC236}">
                <a16:creationId xmlns:a16="http://schemas.microsoft.com/office/drawing/2014/main" id="{65417694-E69A-4908-A798-EBBC6E419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Instruction-Level Parallelism (ILP)</a:t>
            </a:r>
            <a:endParaRPr lang="en-AU" altLang="en-US" sz="3600"/>
          </a:p>
        </p:txBody>
      </p:sp>
      <p:sp>
        <p:nvSpPr>
          <p:cNvPr id="203780" name="Rectangle 3">
            <a:extLst>
              <a:ext uri="{FF2B5EF4-FFF2-40B4-BE49-F238E27FC236}">
                <a16:creationId xmlns:a16="http://schemas.microsoft.com/office/drawing/2014/main" id="{39B46212-EE3B-47D4-8DF1-61AA5BDD86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Pipelining: executing multiple instructions in parallel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To increase ILP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Deeper pipeline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Less work per stage </a:t>
            </a:r>
            <a:r>
              <a:rPr lang="en-US" altLang="en-US" sz="2000">
                <a:sym typeface="Symbol" panose="05050102010706020507" pitchFamily="18" charset="2"/>
              </a:rPr>
              <a:t> shorter clock cycle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ym typeface="Symbol" panose="05050102010706020507" pitchFamily="18" charset="2"/>
              </a:rPr>
              <a:t>Multiple issue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sym typeface="Symbol" panose="05050102010706020507" pitchFamily="18" charset="2"/>
              </a:rPr>
              <a:t>Replicate pipeline stages  multiple pipelines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sym typeface="Symbol" panose="05050102010706020507" pitchFamily="18" charset="2"/>
              </a:rPr>
              <a:t>Start multiple instructions per clock cycle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sym typeface="Symbol" panose="05050102010706020507" pitchFamily="18" charset="2"/>
              </a:rPr>
              <a:t>CPI &lt; 1, so use Instructions Per Cycle (IPC)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sym typeface="Symbol" panose="05050102010706020507" pitchFamily="18" charset="2"/>
              </a:rPr>
              <a:t>E.g., 4GHz 4-way multiple-issue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>
                <a:sym typeface="Symbol" panose="05050102010706020507" pitchFamily="18" charset="2"/>
              </a:rPr>
              <a:t>16 BIPS, peak CPI = 0.25, peak IPC = 4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sym typeface="Symbol" panose="05050102010706020507" pitchFamily="18" charset="2"/>
              </a:rPr>
              <a:t>But dependencies reduce this in practice</a:t>
            </a:r>
          </a:p>
        </p:txBody>
      </p:sp>
      <p:sp>
        <p:nvSpPr>
          <p:cNvPr id="203781" name="Text Box 4">
            <a:extLst>
              <a:ext uri="{FF2B5EF4-FFF2-40B4-BE49-F238E27FC236}">
                <a16:creationId xmlns:a16="http://schemas.microsoft.com/office/drawing/2014/main" id="{411B367E-7826-4438-92AE-DED32A62B881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181850" y="1593850"/>
            <a:ext cx="3557588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§4.10 </a:t>
            </a:r>
            <a:r>
              <a:rPr lang="en-AU" altLang="en-US" sz="1800">
                <a:solidFill>
                  <a:schemeClr val="folHlink"/>
                </a:solidFill>
              </a:rPr>
              <a:t>Parallelism via Instructions</a:t>
            </a:r>
            <a:endParaRPr lang="en-US" altLang="en-US" sz="180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Footer Placeholder 3">
            <a:extLst>
              <a:ext uri="{FF2B5EF4-FFF2-40B4-BE49-F238E27FC236}">
                <a16:creationId xmlns:a16="http://schemas.microsoft.com/office/drawing/2014/main" id="{28E4C9C7-436E-46E0-B14A-38AA771BF9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14C586C0-147B-4A9F-84BF-0CE776D9A3EE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99</a:t>
            </a:fld>
            <a:endParaRPr lang="en-AU" altLang="en-US" sz="1400"/>
          </a:p>
        </p:txBody>
      </p:sp>
      <p:sp>
        <p:nvSpPr>
          <p:cNvPr id="205827" name="Rectangle 2">
            <a:extLst>
              <a:ext uri="{FF2B5EF4-FFF2-40B4-BE49-F238E27FC236}">
                <a16:creationId xmlns:a16="http://schemas.microsoft.com/office/drawing/2014/main" id="{8F46CBC3-1819-48B3-B21C-D1B8AD78AD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Issue</a:t>
            </a:r>
            <a:endParaRPr lang="en-AU" altLang="en-US"/>
          </a:p>
        </p:txBody>
      </p:sp>
      <p:sp>
        <p:nvSpPr>
          <p:cNvPr id="205828" name="Rectangle 3">
            <a:extLst>
              <a:ext uri="{FF2B5EF4-FFF2-40B4-BE49-F238E27FC236}">
                <a16:creationId xmlns:a16="http://schemas.microsoft.com/office/drawing/2014/main" id="{462FFA43-0774-4BCD-A196-F8A4A3E1B0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Static multiple issue</a:t>
            </a:r>
          </a:p>
          <a:p>
            <a:pPr lvl="1" eaLnBrk="1" hangingPunct="1"/>
            <a:r>
              <a:rPr lang="en-US" altLang="en-US" sz="2400"/>
              <a:t>Compiler groups instructions to be issued together</a:t>
            </a:r>
          </a:p>
          <a:p>
            <a:pPr lvl="1" eaLnBrk="1" hangingPunct="1"/>
            <a:r>
              <a:rPr lang="en-US" altLang="en-US" sz="2400"/>
              <a:t>Packages them into “issue slots”</a:t>
            </a:r>
          </a:p>
          <a:p>
            <a:pPr lvl="1" eaLnBrk="1" hangingPunct="1"/>
            <a:r>
              <a:rPr lang="en-US" altLang="en-US" sz="2400"/>
              <a:t>Compiler detects and avoids hazards</a:t>
            </a:r>
          </a:p>
          <a:p>
            <a:pPr eaLnBrk="1" hangingPunct="1"/>
            <a:r>
              <a:rPr lang="en-US" altLang="en-US" sz="2800"/>
              <a:t>Dynamic multiple issue</a:t>
            </a:r>
          </a:p>
          <a:p>
            <a:pPr lvl="1" eaLnBrk="1" hangingPunct="1"/>
            <a:r>
              <a:rPr lang="en-US" altLang="en-US" sz="2400"/>
              <a:t>CPU examines instruction stream and chooses instructions to issue each cycle</a:t>
            </a:r>
          </a:p>
          <a:p>
            <a:pPr lvl="1" eaLnBrk="1" hangingPunct="1"/>
            <a:r>
              <a:rPr lang="en-US" altLang="en-US" sz="2400"/>
              <a:t>Compiler can help by reordering instructions</a:t>
            </a:r>
          </a:p>
          <a:p>
            <a:pPr lvl="1" eaLnBrk="1" hangingPunct="1"/>
            <a:r>
              <a:rPr lang="en-US" altLang="en-US" sz="2400"/>
              <a:t>CPU resolves hazards using advanced techniques at runtime</a:t>
            </a:r>
            <a:endParaRPr lang="en-AU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11156</TotalTime>
  <Words>7573</Words>
  <Application>Microsoft Office PowerPoint</Application>
  <PresentationFormat>On-screen Show (4:3)</PresentationFormat>
  <Paragraphs>1679</Paragraphs>
  <Slides>129</Slides>
  <Notes>121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129</vt:i4>
      </vt:variant>
    </vt:vector>
  </HeadingPairs>
  <TitlesOfParts>
    <vt:vector size="138" baseType="lpstr">
      <vt:lpstr>Arial</vt:lpstr>
      <vt:lpstr>Arial Black</vt:lpstr>
      <vt:lpstr>Corbel</vt:lpstr>
      <vt:lpstr>Courier New</vt:lpstr>
      <vt:lpstr>Lucida Console</vt:lpstr>
      <vt:lpstr>Symbol</vt:lpstr>
      <vt:lpstr>Times New Roman</vt:lpstr>
      <vt:lpstr>Wingdings</vt:lpstr>
      <vt:lpstr>cod4e</vt:lpstr>
      <vt:lpstr>Chapter 4</vt:lpstr>
      <vt:lpstr>Introduction</vt:lpstr>
      <vt:lpstr>Instruction Execution</vt:lpstr>
      <vt:lpstr>CPU Overview</vt:lpstr>
      <vt:lpstr>Multiplexers</vt:lpstr>
      <vt:lpstr>Control</vt:lpstr>
      <vt:lpstr>Logic Design Basics</vt:lpstr>
      <vt:lpstr>Combinational Elements</vt:lpstr>
      <vt:lpstr>Sequential Elements</vt:lpstr>
      <vt:lpstr>Sequential Elements</vt:lpstr>
      <vt:lpstr>Clocking Methodology</vt:lpstr>
      <vt:lpstr>Building a Datapath</vt:lpstr>
      <vt:lpstr>Instruction Fetch</vt:lpstr>
      <vt:lpstr>R-Format Instructions</vt:lpstr>
      <vt:lpstr>Load/Store Instructions</vt:lpstr>
      <vt:lpstr>Branch Instructions</vt:lpstr>
      <vt:lpstr>Branch Instructions</vt:lpstr>
      <vt:lpstr>Composing the Elements</vt:lpstr>
      <vt:lpstr>R-Type/Load/Store Datapath</vt:lpstr>
      <vt:lpstr>Full Datapath</vt:lpstr>
      <vt:lpstr>ALU Control</vt:lpstr>
      <vt:lpstr>ALU Control</vt:lpstr>
      <vt:lpstr>The Main Control Unit</vt:lpstr>
      <vt:lpstr>Datapath With Control</vt:lpstr>
      <vt:lpstr>R-Type Instruction</vt:lpstr>
      <vt:lpstr>Load Instruction</vt:lpstr>
      <vt:lpstr>BEQ Instruction</vt:lpstr>
      <vt:lpstr>Performance Issues</vt:lpstr>
      <vt:lpstr>Pipelining Analogy</vt:lpstr>
      <vt:lpstr>RISC-V Pipeline</vt:lpstr>
      <vt:lpstr>Pipeline Performance</vt:lpstr>
      <vt:lpstr>Pipeline Performance</vt:lpstr>
      <vt:lpstr>Pipeline Speedup</vt:lpstr>
      <vt:lpstr>Pipelining and ISA Design</vt:lpstr>
      <vt:lpstr>Hazards</vt:lpstr>
      <vt:lpstr>Structure Hazards</vt:lpstr>
      <vt:lpstr>Data Hazards</vt:lpstr>
      <vt:lpstr>Forwarding (aka Bypassing)</vt:lpstr>
      <vt:lpstr>Load-Use Data Hazard</vt:lpstr>
      <vt:lpstr>Code Scheduling to Avoid Stalls</vt:lpstr>
      <vt:lpstr>Control Hazards</vt:lpstr>
      <vt:lpstr>Stall on Branch</vt:lpstr>
      <vt:lpstr>Branch Prediction</vt:lpstr>
      <vt:lpstr>More-Realistic Branch Prediction</vt:lpstr>
      <vt:lpstr>Pipeline Summary</vt:lpstr>
      <vt:lpstr>RISC-V Pipelined Datapath</vt:lpstr>
      <vt:lpstr>Pipeline registers</vt:lpstr>
      <vt:lpstr>Pipeline Operation</vt:lpstr>
      <vt:lpstr>IF for Load, Store, …</vt:lpstr>
      <vt:lpstr>ID for Load, Store, …</vt:lpstr>
      <vt:lpstr>EX for Load</vt:lpstr>
      <vt:lpstr>MEM for Load</vt:lpstr>
      <vt:lpstr>WB for Load</vt:lpstr>
      <vt:lpstr>Corrected Datapath for Load</vt:lpstr>
      <vt:lpstr>EX for Store</vt:lpstr>
      <vt:lpstr>MEM for Store</vt:lpstr>
      <vt:lpstr>WB for Store</vt:lpstr>
      <vt:lpstr>Multi-Cycle Pipeline Diagram</vt:lpstr>
      <vt:lpstr>Multi-Cycle Pipeline Diagram</vt:lpstr>
      <vt:lpstr>Single-Cycle Pipeline Diagram</vt:lpstr>
      <vt:lpstr>Pipelined Control (Simplified)</vt:lpstr>
      <vt:lpstr>Pipelined Control</vt:lpstr>
      <vt:lpstr>Pipelined Control</vt:lpstr>
      <vt:lpstr>Data Hazards in ALU Instructions</vt:lpstr>
      <vt:lpstr>Dependencies &amp; Forwarding</vt:lpstr>
      <vt:lpstr>Detecting the Need to Forward</vt:lpstr>
      <vt:lpstr>Detecting the Need to Forward</vt:lpstr>
      <vt:lpstr>Forwarding Paths</vt:lpstr>
      <vt:lpstr>Forwarding Conditions</vt:lpstr>
      <vt:lpstr>Double Data Hazard</vt:lpstr>
      <vt:lpstr>Revised Forwarding Condition</vt:lpstr>
      <vt:lpstr>Datapath with Forwarding</vt:lpstr>
      <vt:lpstr>Load-Use Hazard Detection</vt:lpstr>
      <vt:lpstr>How to Stall the Pipeline</vt:lpstr>
      <vt:lpstr>Load-Use Data Hazard</vt:lpstr>
      <vt:lpstr>Datapath with Hazard Detection</vt:lpstr>
      <vt:lpstr>Stalls and Performance</vt:lpstr>
      <vt:lpstr>Branch Hazards</vt:lpstr>
      <vt:lpstr>Reducing Branch Delay</vt:lpstr>
      <vt:lpstr>Example: Branch Taken</vt:lpstr>
      <vt:lpstr>Example: Branch Taken</vt:lpstr>
      <vt:lpstr>Dynamic Branch Prediction</vt:lpstr>
      <vt:lpstr>1-Bit Predictor: Shortcoming</vt:lpstr>
      <vt:lpstr>2-Bit Predictor</vt:lpstr>
      <vt:lpstr>Calculating the Branch Target</vt:lpstr>
      <vt:lpstr>Exceptions and Interrupts</vt:lpstr>
      <vt:lpstr>Handling Exceptions</vt:lpstr>
      <vt:lpstr>An Alternate Mechanism</vt:lpstr>
      <vt:lpstr>Handler Actions</vt:lpstr>
      <vt:lpstr>Exceptions in a Pipeline</vt:lpstr>
      <vt:lpstr>Pipeline with Exceptions</vt:lpstr>
      <vt:lpstr>Exception Properties</vt:lpstr>
      <vt:lpstr>Exception Example</vt:lpstr>
      <vt:lpstr>Exception Example</vt:lpstr>
      <vt:lpstr>Exception Example</vt:lpstr>
      <vt:lpstr>Multiple Exceptions</vt:lpstr>
      <vt:lpstr>Imprecise Exceptions</vt:lpstr>
      <vt:lpstr>Instruction-Level Parallelism (ILP)</vt:lpstr>
      <vt:lpstr>Multiple Issue</vt:lpstr>
      <vt:lpstr>Speculation</vt:lpstr>
      <vt:lpstr>Compiler/Hardware Speculation</vt:lpstr>
      <vt:lpstr>Speculation and Exceptions</vt:lpstr>
      <vt:lpstr>Static Multiple Issue</vt:lpstr>
      <vt:lpstr>Scheduling Static Multiple Issue</vt:lpstr>
      <vt:lpstr>RISC-V with Static Dual Issue</vt:lpstr>
      <vt:lpstr>RISC-V with Static Dual Issue</vt:lpstr>
      <vt:lpstr>Hazards in the Dual-Issue RISC-V</vt:lpstr>
      <vt:lpstr>Scheduling Example</vt:lpstr>
      <vt:lpstr>Loop Unrolling</vt:lpstr>
      <vt:lpstr>Loop Unrolling Example</vt:lpstr>
      <vt:lpstr>Dynamic Multiple Issue</vt:lpstr>
      <vt:lpstr>Dynamic Pipeline Scheduling</vt:lpstr>
      <vt:lpstr>Dynamically Scheduled CPU</vt:lpstr>
      <vt:lpstr>Register Renaming</vt:lpstr>
      <vt:lpstr>Speculation</vt:lpstr>
      <vt:lpstr>Why Do Dynamic Scheduling?</vt:lpstr>
      <vt:lpstr>Does Multiple Issue Work?</vt:lpstr>
      <vt:lpstr>Power Efficiency</vt:lpstr>
      <vt:lpstr>Cortex A53 and Intel i7</vt:lpstr>
      <vt:lpstr>ARM Cortex-A53 Pipeline</vt:lpstr>
      <vt:lpstr>ARM Cortex-A53 Performance</vt:lpstr>
      <vt:lpstr>Core i7 Pipeline</vt:lpstr>
      <vt:lpstr>Core i7 Performance</vt:lpstr>
      <vt:lpstr>Matrix Multiply</vt:lpstr>
      <vt:lpstr>Matrix Multiply</vt:lpstr>
      <vt:lpstr>Performance Impact</vt:lpstr>
      <vt:lpstr>Fallacies</vt:lpstr>
      <vt:lpstr>Pitfalls</vt:lpstr>
      <vt:lpstr>Concluding Remarks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...</dc:title>
  <dc:creator>Peter Ashenden</dc:creator>
  <cp:lastModifiedBy>Jomon K Joy</cp:lastModifiedBy>
  <cp:revision>167</cp:revision>
  <dcterms:created xsi:type="dcterms:W3CDTF">2008-08-18T10:44:28Z</dcterms:created>
  <dcterms:modified xsi:type="dcterms:W3CDTF">2025-02-19T05:15:38Z</dcterms:modified>
</cp:coreProperties>
</file>