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40" d="100"/>
          <a:sy n="140" d="100"/>
        </p:scale>
        <p:origin x="26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B712-5ABD-C141-B16C-D004F1940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EA22B-09DE-7B45-8C9C-4052C7D91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0A19-4380-6D43-A29E-BB915C02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DA1-C0D9-1248-A334-5EDAD4E98FB4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E9B6-1120-874A-BC89-15BE0DA7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787D-C3BD-9042-8622-05C0BF07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8-4DAB-804F-A1E1-C3BDCC47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44F8-2B14-8342-827A-836B2BD3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D6E59-6879-674F-84A0-F67BCC1E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CA48-9BC5-5B4C-8832-2E605CA6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DA1-C0D9-1248-A334-5EDAD4E98FB4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2DB4-F46C-2145-B1A9-82F6FAA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DF45-066B-FB43-899F-D19580A8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8-4DAB-804F-A1E1-C3BDCC47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7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4D3ED-388D-054D-AC8A-40585A936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AB496-FA45-8A41-91CE-E836127F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F294-71B6-BB41-A00B-FA334D72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DA1-C0D9-1248-A334-5EDAD4E98FB4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A34D-2085-E147-8FE4-145F571E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F3981-597C-0048-A97B-615BF45E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8-4DAB-804F-A1E1-C3BDCC47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1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5A3-27E3-7F44-B968-81729719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E586-3703-2140-A89D-648F234B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950A-CD2D-5A49-A892-53C96003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DA1-C0D9-1248-A334-5EDAD4E98FB4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18AB-3674-C145-A605-4CB510EC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BB63-C6FA-E641-990C-CCF95633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8-4DAB-804F-A1E1-C3BDCC47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8180-B6C6-5E4B-9FC0-AD27F98F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13090-7FBF-D54F-BF48-ED45C187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4B44C-95F5-134E-8BA7-A16C6429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DA1-C0D9-1248-A334-5EDAD4E98FB4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CF2E-39C3-BC4F-94B3-C20BB368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FB00-5154-5842-A798-B510F13F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8-4DAB-804F-A1E1-C3BDCC47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3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08DD-CA27-484E-9EEA-24FDE36B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0D6C-E011-7948-94BF-2ADBA733E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C1093-27E5-4343-B454-9BFA14CC8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43397-300A-6642-8A6C-0FF84750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DA1-C0D9-1248-A334-5EDAD4E98FB4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5A7A-A787-B541-A41C-AC8B3414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56AF2-B6FC-8A42-AE63-2B110555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8-4DAB-804F-A1E1-C3BDCC47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1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FF09-67DF-2C4B-AC60-72892FAD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0D358-2674-0143-AB6C-97121DA5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6C46D-561A-1D42-B5D6-BC9D527B3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43751-DBAB-6D44-879E-2673D1F31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B3C60-73D2-5440-B0C8-7D78535AD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9DB56-28B1-8544-B433-0162F0AB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DA1-C0D9-1248-A334-5EDAD4E98FB4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53218-9CF6-B04C-881D-A784E14F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E808F-1FE3-EF46-8A4D-F4DB02DB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8-4DAB-804F-A1E1-C3BDCC47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857F-8CFD-7E46-AE63-9F2A85F7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D1F9F-BE01-564D-955F-75147318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DA1-C0D9-1248-A334-5EDAD4E98FB4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E00BC-0EB8-6549-B6B6-E0163E2B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564CC-3AEE-FB45-80D4-A738511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8-4DAB-804F-A1E1-C3BDCC47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6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942C2-B9DC-2F4F-8D37-E8E8C29E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DA1-C0D9-1248-A334-5EDAD4E98FB4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7C0A4-4B33-C44B-AE51-A803B4C0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2421-8031-344E-98E0-49AF08AA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8-4DAB-804F-A1E1-C3BDCC47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50D6-D3AC-4E4E-9E41-91BC6C12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D292-98D0-574E-9AC3-04ADA7FE8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EB33E-B7B1-E242-BD40-FCC5BC6E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A7A5A-2A8F-104D-A86C-DEA5CC64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DA1-C0D9-1248-A334-5EDAD4E98FB4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97720-E2F1-9644-9DF4-950139B4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03CE-09D2-324E-9C3B-19CA0CEA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8-4DAB-804F-A1E1-C3BDCC47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955C-3EFF-924A-8002-8BD524BA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BF9FC-DDE2-BF47-9B1A-D5492BD8E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8903A-E33F-DE40-AEB3-1FE56FCCC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B05F-A73F-CC44-A86E-013FC35E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DA1-C0D9-1248-A334-5EDAD4E98FB4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0A37B-8789-5D49-BEAA-58CEB4BD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A5DBB-C721-6440-8BAA-4E5D983D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88-4DAB-804F-A1E1-C3BDCC47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379CE-2EA2-C045-9B8C-C67FDAE9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8C12C-A333-2148-B4A2-84243CB04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3C09-AD49-2047-B355-391A77B96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4DA1-C0D9-1248-A334-5EDAD4E98FB4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709A-ABD8-764E-9191-11ABE4A13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227D-5EA5-914A-9487-0A654C619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2088-4DAB-804F-A1E1-C3BDCC47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5ACFFA73-9388-BE43-B5FA-DB73DF28E0B3}"/>
              </a:ext>
            </a:extLst>
          </p:cNvPr>
          <p:cNvSpPr/>
          <p:nvPr/>
        </p:nvSpPr>
        <p:spPr>
          <a:xfrm>
            <a:off x="2596055" y="1933903"/>
            <a:ext cx="1376855" cy="55704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8B7D85B-8D19-EF48-BBB6-5E36C0B00D56}"/>
              </a:ext>
            </a:extLst>
          </p:cNvPr>
          <p:cNvSpPr/>
          <p:nvPr/>
        </p:nvSpPr>
        <p:spPr>
          <a:xfrm>
            <a:off x="3972910" y="1933902"/>
            <a:ext cx="1376855" cy="557049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362B66E-5FF7-E742-A60F-1921DB30302A}"/>
              </a:ext>
            </a:extLst>
          </p:cNvPr>
          <p:cNvSpPr/>
          <p:nvPr/>
        </p:nvSpPr>
        <p:spPr>
          <a:xfrm>
            <a:off x="5349765" y="1933902"/>
            <a:ext cx="1376855" cy="557049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BD8F3707-3E95-9A4A-86EC-432405126948}"/>
              </a:ext>
            </a:extLst>
          </p:cNvPr>
          <p:cNvSpPr/>
          <p:nvPr/>
        </p:nvSpPr>
        <p:spPr>
          <a:xfrm>
            <a:off x="6726620" y="1933902"/>
            <a:ext cx="1376855" cy="557049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7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1EC077-4D1C-124E-9C94-4BB8FC5C605C}"/>
              </a:ext>
            </a:extLst>
          </p:cNvPr>
          <p:cNvGrpSpPr/>
          <p:nvPr/>
        </p:nvGrpSpPr>
        <p:grpSpPr>
          <a:xfrm>
            <a:off x="1282366" y="726823"/>
            <a:ext cx="10266506" cy="5728841"/>
            <a:chOff x="1282366" y="726823"/>
            <a:chExt cx="10266506" cy="57288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C54667-A049-D74C-85F6-0A652BDFA09F}"/>
                </a:ext>
              </a:extLst>
            </p:cNvPr>
            <p:cNvSpPr/>
            <p:nvPr/>
          </p:nvSpPr>
          <p:spPr>
            <a:xfrm>
              <a:off x="9134856" y="1793851"/>
              <a:ext cx="2414016" cy="46618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F3B7B005-071A-0E48-8D7F-6B98D77F95A8}"/>
                </a:ext>
              </a:extLst>
            </p:cNvPr>
            <p:cNvSpPr/>
            <p:nvPr/>
          </p:nvSpPr>
          <p:spPr>
            <a:xfrm>
              <a:off x="1532881" y="1793851"/>
              <a:ext cx="851338" cy="819807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iley Face 30">
              <a:extLst>
                <a:ext uri="{FF2B5EF4-FFF2-40B4-BE49-F238E27FC236}">
                  <a16:creationId xmlns:a16="http://schemas.microsoft.com/office/drawing/2014/main" id="{9CF0E62A-AC74-5141-B38F-673653A340E9}"/>
                </a:ext>
              </a:extLst>
            </p:cNvPr>
            <p:cNvSpPr/>
            <p:nvPr/>
          </p:nvSpPr>
          <p:spPr>
            <a:xfrm>
              <a:off x="1532881" y="2873789"/>
              <a:ext cx="851338" cy="819807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iley Face 31">
              <a:extLst>
                <a:ext uri="{FF2B5EF4-FFF2-40B4-BE49-F238E27FC236}">
                  <a16:creationId xmlns:a16="http://schemas.microsoft.com/office/drawing/2014/main" id="{A3267DAE-B06F-F041-A3B1-797927103DA5}"/>
                </a:ext>
              </a:extLst>
            </p:cNvPr>
            <p:cNvSpPr/>
            <p:nvPr/>
          </p:nvSpPr>
          <p:spPr>
            <a:xfrm>
              <a:off x="1532881" y="3953727"/>
              <a:ext cx="851338" cy="819807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961E645-D886-DA4A-AF7B-1A9231C90126}"/>
                </a:ext>
              </a:extLst>
            </p:cNvPr>
            <p:cNvGrpSpPr/>
            <p:nvPr/>
          </p:nvGrpSpPr>
          <p:grpSpPr>
            <a:xfrm>
              <a:off x="3111114" y="2596065"/>
              <a:ext cx="1150884" cy="1460938"/>
              <a:chOff x="1672195" y="2091559"/>
              <a:chExt cx="1150884" cy="146093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2679212-1ACA-5848-A681-C3FD17BBACDC}"/>
                  </a:ext>
                </a:extLst>
              </p:cNvPr>
              <p:cNvSpPr/>
              <p:nvPr/>
            </p:nvSpPr>
            <p:spPr>
              <a:xfrm>
                <a:off x="1672195" y="2091559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1E75DE-2AE1-E945-9D1B-2CC9F601D3FA}"/>
                  </a:ext>
                </a:extLst>
              </p:cNvPr>
              <p:cNvSpPr txBox="1"/>
              <p:nvPr/>
            </p:nvSpPr>
            <p:spPr>
              <a:xfrm>
                <a:off x="1708982" y="2091559"/>
                <a:ext cx="10615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  <a:p>
                <a:r>
                  <a:rPr lang="en-US" dirty="0"/>
                  <a:t>blub</a:t>
                </a:r>
              </a:p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D2B5335-774F-464C-A490-1837B3C83A3F}"/>
                </a:ext>
              </a:extLst>
            </p:cNvPr>
            <p:cNvCxnSpPr>
              <a:cxnSpLocks/>
            </p:cNvCxnSpPr>
            <p:nvPr/>
          </p:nvCxnSpPr>
          <p:spPr>
            <a:xfrm>
              <a:off x="2222756" y="2500164"/>
              <a:ext cx="851571" cy="832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A2D554A-A3F7-B248-B45C-6CB52B51E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756" y="3333726"/>
              <a:ext cx="851571" cy="747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3B89774-B859-1741-B800-BFD4C629A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219" y="3326534"/>
              <a:ext cx="7268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2589FB-4734-7C47-A36C-BBC3DA9E3EE3}"/>
                </a:ext>
              </a:extLst>
            </p:cNvPr>
            <p:cNvGrpSpPr/>
            <p:nvPr/>
          </p:nvGrpSpPr>
          <p:grpSpPr>
            <a:xfrm>
              <a:off x="5122163" y="890752"/>
              <a:ext cx="1150884" cy="1460938"/>
              <a:chOff x="3683244" y="368653"/>
              <a:chExt cx="1150884" cy="146093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BCEFC64-34B1-A241-A733-10BDE5F35B58}"/>
                  </a:ext>
                </a:extLst>
              </p:cNvPr>
              <p:cNvSpPr/>
              <p:nvPr/>
            </p:nvSpPr>
            <p:spPr>
              <a:xfrm>
                <a:off x="3683244" y="368653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60A6A1-CCA5-5541-B671-94A6E8670BC7}"/>
                  </a:ext>
                </a:extLst>
              </p:cNvPr>
              <p:cNvSpPr txBox="1"/>
              <p:nvPr/>
            </p:nvSpPr>
            <p:spPr>
              <a:xfrm>
                <a:off x="3683244" y="368653"/>
                <a:ext cx="1061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Annotations …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426BE21-4BD4-944F-B71A-CCEE41B4D393}"/>
                </a:ext>
              </a:extLst>
            </p:cNvPr>
            <p:cNvGrpSpPr/>
            <p:nvPr/>
          </p:nvGrpSpPr>
          <p:grpSpPr>
            <a:xfrm>
              <a:off x="5122163" y="2596065"/>
              <a:ext cx="1150884" cy="1460938"/>
              <a:chOff x="3683244" y="2031125"/>
              <a:chExt cx="1150884" cy="146093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D7DB74A-0FEA-A141-B1C7-257517576D89}"/>
                  </a:ext>
                </a:extLst>
              </p:cNvPr>
              <p:cNvSpPr/>
              <p:nvPr/>
            </p:nvSpPr>
            <p:spPr>
              <a:xfrm>
                <a:off x="3683244" y="2031125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663D2EB-52DA-E540-B454-8D48D7C22E09}"/>
                  </a:ext>
                </a:extLst>
              </p:cNvPr>
              <p:cNvSpPr txBox="1"/>
              <p:nvPr/>
            </p:nvSpPr>
            <p:spPr>
              <a:xfrm>
                <a:off x="3683244" y="2031125"/>
                <a:ext cx="1061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Annotations …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93626D-F4E2-ED49-BFAE-3F793897EA7A}"/>
                </a:ext>
              </a:extLst>
            </p:cNvPr>
            <p:cNvGrpSpPr/>
            <p:nvPr/>
          </p:nvGrpSpPr>
          <p:grpSpPr>
            <a:xfrm>
              <a:off x="5122163" y="4506310"/>
              <a:ext cx="1150884" cy="1460938"/>
              <a:chOff x="3683244" y="3984211"/>
              <a:chExt cx="1150884" cy="146093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1CFBF1-4317-3B4D-A4D0-2782981627A7}"/>
                  </a:ext>
                </a:extLst>
              </p:cNvPr>
              <p:cNvSpPr/>
              <p:nvPr/>
            </p:nvSpPr>
            <p:spPr>
              <a:xfrm>
                <a:off x="3683244" y="3984211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161ADC-01F4-BF47-B5F2-0509799EE51D}"/>
                  </a:ext>
                </a:extLst>
              </p:cNvPr>
              <p:cNvSpPr txBox="1"/>
              <p:nvPr/>
            </p:nvSpPr>
            <p:spPr>
              <a:xfrm>
                <a:off x="3683244" y="3984211"/>
                <a:ext cx="1061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Annotations …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E08BB6-ED81-7240-9CD7-01DC7956E49A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4261998" y="1621221"/>
              <a:ext cx="860165" cy="17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6A1828-0B9C-124C-9E86-F97C0FF75CDE}"/>
                </a:ext>
              </a:extLst>
            </p:cNvPr>
            <p:cNvCxnSpPr>
              <a:cxnSpLocks/>
            </p:cNvCxnSpPr>
            <p:nvPr/>
          </p:nvCxnSpPr>
          <p:spPr>
            <a:xfrm>
              <a:off x="4261998" y="3326534"/>
              <a:ext cx="860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12C38F-E714-F64A-BF2F-00EC1C22BB87}"/>
                </a:ext>
              </a:extLst>
            </p:cNvPr>
            <p:cNvCxnSpPr>
              <a:cxnSpLocks/>
              <a:stCxn id="59" idx="3"/>
              <a:endCxn id="53" idx="1"/>
            </p:cNvCxnSpPr>
            <p:nvPr/>
          </p:nvCxnSpPr>
          <p:spPr>
            <a:xfrm>
              <a:off x="4261998" y="3326534"/>
              <a:ext cx="860165" cy="1910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C879DEA-F256-1F43-B161-9E2A0BA5F5BB}"/>
                </a:ext>
              </a:extLst>
            </p:cNvPr>
            <p:cNvCxnSpPr>
              <a:cxnSpLocks/>
              <a:stCxn id="57" idx="3"/>
              <a:endCxn id="51" idx="1"/>
            </p:cNvCxnSpPr>
            <p:nvPr/>
          </p:nvCxnSpPr>
          <p:spPr>
            <a:xfrm>
              <a:off x="6273047" y="1621221"/>
              <a:ext cx="1387154" cy="1714252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D3A8A13-A7B9-3B46-A599-442EB0B999CE}"/>
                </a:ext>
              </a:extLst>
            </p:cNvPr>
            <p:cNvCxnSpPr>
              <a:cxnSpLocks/>
              <a:stCxn id="53" idx="3"/>
              <a:endCxn id="51" idx="1"/>
            </p:cNvCxnSpPr>
            <p:nvPr/>
          </p:nvCxnSpPr>
          <p:spPr>
            <a:xfrm flipV="1">
              <a:off x="6273047" y="3335473"/>
              <a:ext cx="1387154" cy="1901306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B5BCBE3-966B-884C-8A59-528BE56DF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3047" y="3300208"/>
              <a:ext cx="1387154" cy="52653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7483E84-A281-F14D-A6BA-6DB59BCDA819}"/>
                </a:ext>
              </a:extLst>
            </p:cNvPr>
            <p:cNvGrpSpPr/>
            <p:nvPr/>
          </p:nvGrpSpPr>
          <p:grpSpPr>
            <a:xfrm>
              <a:off x="7660201" y="2927309"/>
              <a:ext cx="1304858" cy="798450"/>
              <a:chOff x="6221282" y="2343618"/>
              <a:chExt cx="1304858" cy="79845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71397CC-5484-C24C-A949-6EE89EC4E6F0}"/>
                  </a:ext>
                </a:extLst>
              </p:cNvPr>
              <p:cNvSpPr/>
              <p:nvPr/>
            </p:nvSpPr>
            <p:spPr>
              <a:xfrm>
                <a:off x="6221282" y="2361495"/>
                <a:ext cx="1304858" cy="7805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4E1B694-BCD4-C342-AB39-3AFBCE9F15B9}"/>
                  </a:ext>
                </a:extLst>
              </p:cNvPr>
              <p:cNvSpPr txBox="1"/>
              <p:nvPr/>
            </p:nvSpPr>
            <p:spPr>
              <a:xfrm>
                <a:off x="6221282" y="2343618"/>
                <a:ext cx="13048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Generative</a:t>
                </a:r>
              </a:p>
              <a:p>
                <a:r>
                  <a:rPr lang="en-US" dirty="0"/>
                  <a:t>Model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802307C-4D35-CE4E-BCAB-3312D570D5C7}"/>
                </a:ext>
              </a:extLst>
            </p:cNvPr>
            <p:cNvGrpSpPr/>
            <p:nvPr/>
          </p:nvGrpSpPr>
          <p:grpSpPr>
            <a:xfrm>
              <a:off x="9508235" y="2596065"/>
              <a:ext cx="1150884" cy="1460938"/>
              <a:chOff x="8069316" y="2082117"/>
              <a:chExt cx="1150884" cy="146093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B154570-3884-8E49-AF4A-DCAD014C1784}"/>
                  </a:ext>
                </a:extLst>
              </p:cNvPr>
              <p:cNvSpPr/>
              <p:nvPr/>
            </p:nvSpPr>
            <p:spPr>
              <a:xfrm>
                <a:off x="8069316" y="2082117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9E0666-87C4-F644-9CCA-9E34052F767F}"/>
                  </a:ext>
                </a:extLst>
              </p:cNvPr>
              <p:cNvSpPr txBox="1"/>
              <p:nvPr/>
            </p:nvSpPr>
            <p:spPr>
              <a:xfrm>
                <a:off x="8069316" y="2082117"/>
                <a:ext cx="10615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Most likely annotations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610C61-2AF8-DF47-96D2-BA43820D9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9505" y="3324680"/>
              <a:ext cx="558730" cy="3708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7386EF1-5CD4-0F45-A3FE-864DFAB406E7}"/>
                </a:ext>
              </a:extLst>
            </p:cNvPr>
            <p:cNvGrpSpPr/>
            <p:nvPr/>
          </p:nvGrpSpPr>
          <p:grpSpPr>
            <a:xfrm>
              <a:off x="9508235" y="4638272"/>
              <a:ext cx="1150884" cy="1460938"/>
              <a:chOff x="8069316" y="2082117"/>
              <a:chExt cx="1150884" cy="146093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9B86F70-04A1-7E42-82E9-A6BE8A78406F}"/>
                  </a:ext>
                </a:extLst>
              </p:cNvPr>
              <p:cNvSpPr/>
              <p:nvPr/>
            </p:nvSpPr>
            <p:spPr>
              <a:xfrm>
                <a:off x="8069316" y="2082117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B82126-5652-6C40-BC8B-4007F059571A}"/>
                  </a:ext>
                </a:extLst>
              </p:cNvPr>
              <p:cNvSpPr txBox="1"/>
              <p:nvPr/>
            </p:nvSpPr>
            <p:spPr>
              <a:xfrm>
                <a:off x="8069316" y="2082117"/>
                <a:ext cx="10615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Most likely annotations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2AF79C-F385-EF41-B824-E40748D585AC}"/>
                </a:ext>
              </a:extLst>
            </p:cNvPr>
            <p:cNvSpPr txBox="1"/>
            <p:nvPr/>
          </p:nvSpPr>
          <p:spPr>
            <a:xfrm rot="5400000">
              <a:off x="9993550" y="419299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CDBCFA-C961-3041-BFB3-274CD23198CB}"/>
                </a:ext>
              </a:extLst>
            </p:cNvPr>
            <p:cNvSpPr txBox="1"/>
            <p:nvPr/>
          </p:nvSpPr>
          <p:spPr>
            <a:xfrm>
              <a:off x="9228870" y="1847274"/>
              <a:ext cx="22550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 batch of least </a:t>
              </a:r>
            </a:p>
            <a:p>
              <a:r>
                <a:rPr lang="en-US" dirty="0"/>
                <a:t>confident annotations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EB9EAC7-879E-8840-9895-DA0F946DF98C}"/>
                </a:ext>
              </a:extLst>
            </p:cNvPr>
            <p:cNvSpPr/>
            <p:nvPr/>
          </p:nvSpPr>
          <p:spPr>
            <a:xfrm>
              <a:off x="1282366" y="726823"/>
              <a:ext cx="5316289" cy="55551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E8B0756-8546-D244-9AD2-98A9DD3F5073}"/>
                </a:ext>
              </a:extLst>
            </p:cNvPr>
            <p:cNvCxnSpPr/>
            <p:nvPr/>
          </p:nvCxnSpPr>
          <p:spPr>
            <a:xfrm flipH="1">
              <a:off x="6598655" y="5596128"/>
              <a:ext cx="2536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82C8B2-0EE5-9141-B2E1-2AAF6C707A98}"/>
                </a:ext>
              </a:extLst>
            </p:cNvPr>
            <p:cNvSpPr txBox="1"/>
            <p:nvPr/>
          </p:nvSpPr>
          <p:spPr>
            <a:xfrm>
              <a:off x="6726358" y="5252627"/>
              <a:ext cx="2319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Re-annotate least confident annotations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23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5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5E3A83B-D9F2-6E42-B090-2F79D34E517F}"/>
              </a:ext>
            </a:extLst>
          </p:cNvPr>
          <p:cNvSpPr/>
          <p:nvPr/>
        </p:nvSpPr>
        <p:spPr>
          <a:xfrm>
            <a:off x="93962" y="1271752"/>
            <a:ext cx="851338" cy="81980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36FBFCD8-184F-7945-89C1-82122EA4579E}"/>
              </a:ext>
            </a:extLst>
          </p:cNvPr>
          <p:cNvSpPr/>
          <p:nvPr/>
        </p:nvSpPr>
        <p:spPr>
          <a:xfrm>
            <a:off x="93962" y="2351690"/>
            <a:ext cx="851338" cy="81980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6AB494F-B7A5-CD42-AEB8-FE9E2D5DF020}"/>
              </a:ext>
            </a:extLst>
          </p:cNvPr>
          <p:cNvSpPr/>
          <p:nvPr/>
        </p:nvSpPr>
        <p:spPr>
          <a:xfrm>
            <a:off x="93962" y="3431628"/>
            <a:ext cx="851338" cy="81980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B1AC90-12CA-2F43-BB34-D36B5A7DC8E7}"/>
              </a:ext>
            </a:extLst>
          </p:cNvPr>
          <p:cNvSpPr/>
          <p:nvPr/>
        </p:nvSpPr>
        <p:spPr>
          <a:xfrm>
            <a:off x="1672195" y="2091559"/>
            <a:ext cx="1150884" cy="14609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61D6C-664A-3E4F-BA4C-1C931A25E5AF}"/>
              </a:ext>
            </a:extLst>
          </p:cNvPr>
          <p:cNvSpPr txBox="1"/>
          <p:nvPr/>
        </p:nvSpPr>
        <p:spPr>
          <a:xfrm>
            <a:off x="1708982" y="2091559"/>
            <a:ext cx="1061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  <a:p>
            <a:r>
              <a:rPr lang="en-US" dirty="0"/>
              <a:t>blub</a:t>
            </a:r>
          </a:p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66DA5-518A-A047-9C00-2D5DE574C73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820624" y="1971501"/>
            <a:ext cx="851571" cy="85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111FB3-684F-2F42-8258-C2B8711AA150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 flipV="1">
            <a:off x="820624" y="2822028"/>
            <a:ext cx="851571" cy="72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6E17AB-F01A-D24C-B69E-C93DCB1027B2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945300" y="2761594"/>
            <a:ext cx="726895" cy="6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30AB7C7-A056-074E-84D2-1F2429F747F9}"/>
              </a:ext>
            </a:extLst>
          </p:cNvPr>
          <p:cNvSpPr/>
          <p:nvPr/>
        </p:nvSpPr>
        <p:spPr>
          <a:xfrm>
            <a:off x="3683244" y="368653"/>
            <a:ext cx="1150884" cy="14609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D92FC0-9032-DA40-98C2-815306A1AB2B}"/>
              </a:ext>
            </a:extLst>
          </p:cNvPr>
          <p:cNvSpPr txBox="1"/>
          <p:nvPr/>
        </p:nvSpPr>
        <p:spPr>
          <a:xfrm>
            <a:off x="3683244" y="368653"/>
            <a:ext cx="106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Annotations 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F31E3-1328-A342-B3DC-2B3C7E5FD2F4}"/>
              </a:ext>
            </a:extLst>
          </p:cNvPr>
          <p:cNvSpPr/>
          <p:nvPr/>
        </p:nvSpPr>
        <p:spPr>
          <a:xfrm>
            <a:off x="3683244" y="2031125"/>
            <a:ext cx="1150884" cy="14609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072E16-4AC3-F642-976B-6BC71B559F23}"/>
              </a:ext>
            </a:extLst>
          </p:cNvPr>
          <p:cNvSpPr txBox="1"/>
          <p:nvPr/>
        </p:nvSpPr>
        <p:spPr>
          <a:xfrm>
            <a:off x="3683244" y="2031125"/>
            <a:ext cx="106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Annotations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361E1-EEC1-9148-8A20-4E078470966D}"/>
              </a:ext>
            </a:extLst>
          </p:cNvPr>
          <p:cNvSpPr/>
          <p:nvPr/>
        </p:nvSpPr>
        <p:spPr>
          <a:xfrm>
            <a:off x="3683244" y="3984211"/>
            <a:ext cx="1150884" cy="14609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020D4-4AB1-454E-89F0-4C71D4BE7C21}"/>
              </a:ext>
            </a:extLst>
          </p:cNvPr>
          <p:cNvSpPr txBox="1"/>
          <p:nvPr/>
        </p:nvSpPr>
        <p:spPr>
          <a:xfrm>
            <a:off x="3683244" y="3984211"/>
            <a:ext cx="106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Annotations …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DE00B4-3B6D-D343-806B-89EF935EF9AC}"/>
              </a:ext>
            </a:extLst>
          </p:cNvPr>
          <p:cNvCxnSpPr>
            <a:cxnSpLocks/>
          </p:cNvCxnSpPr>
          <p:nvPr/>
        </p:nvCxnSpPr>
        <p:spPr>
          <a:xfrm flipV="1">
            <a:off x="2823079" y="1829591"/>
            <a:ext cx="807613" cy="99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C4533B-05ED-6249-BC26-81FFBABDF20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23079" y="2753606"/>
            <a:ext cx="791848" cy="6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470A93-17B9-3940-9F6D-43196C57C03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23079" y="2822028"/>
            <a:ext cx="844400" cy="11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3FBCF8-DB45-9641-93D0-DCBA7C06ACAB}"/>
              </a:ext>
            </a:extLst>
          </p:cNvPr>
          <p:cNvSpPr/>
          <p:nvPr/>
        </p:nvSpPr>
        <p:spPr>
          <a:xfrm>
            <a:off x="6221282" y="2361495"/>
            <a:ext cx="1304858" cy="7805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BC8815-61EE-4E46-98CD-9E5FEBC384D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968976" y="1829591"/>
            <a:ext cx="1252306" cy="92219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5356D2-6E8C-E743-9BF2-CD766B5C1A6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916424" y="2751782"/>
            <a:ext cx="1304858" cy="15023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6BB949-5BFC-B547-885D-4FFB950711F5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 flipV="1">
            <a:off x="4834128" y="2751782"/>
            <a:ext cx="1387154" cy="981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14D5579-242E-2442-813E-378E7289C1E9}"/>
              </a:ext>
            </a:extLst>
          </p:cNvPr>
          <p:cNvSpPr txBox="1"/>
          <p:nvPr/>
        </p:nvSpPr>
        <p:spPr>
          <a:xfrm>
            <a:off x="6221282" y="2343618"/>
            <a:ext cx="1304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Generative</a:t>
            </a:r>
          </a:p>
          <a:p>
            <a:r>
              <a:rPr lang="en-US" dirty="0"/>
              <a:t>Model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ACCF22-7A61-914B-A744-C24A36F0BDF4}"/>
              </a:ext>
            </a:extLst>
          </p:cNvPr>
          <p:cNvSpPr/>
          <p:nvPr/>
        </p:nvSpPr>
        <p:spPr>
          <a:xfrm>
            <a:off x="8069316" y="2082117"/>
            <a:ext cx="1150884" cy="14609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D2AFD0-C752-114F-B1ED-907FC087E8CD}"/>
              </a:ext>
            </a:extLst>
          </p:cNvPr>
          <p:cNvSpPr txBox="1"/>
          <p:nvPr/>
        </p:nvSpPr>
        <p:spPr>
          <a:xfrm>
            <a:off x="8069316" y="2082117"/>
            <a:ext cx="1061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likely annotations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D638E2-0F49-4540-9A11-A3724C04F2F9}"/>
              </a:ext>
            </a:extLst>
          </p:cNvPr>
          <p:cNvCxnSpPr>
            <a:cxnSpLocks/>
          </p:cNvCxnSpPr>
          <p:nvPr/>
        </p:nvCxnSpPr>
        <p:spPr>
          <a:xfrm flipV="1">
            <a:off x="7510586" y="2746325"/>
            <a:ext cx="558730" cy="370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5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A357365-7DEB-9B48-8F59-9D2B707D7ECE}"/>
              </a:ext>
            </a:extLst>
          </p:cNvPr>
          <p:cNvGrpSpPr/>
          <p:nvPr/>
        </p:nvGrpSpPr>
        <p:grpSpPr>
          <a:xfrm>
            <a:off x="1532881" y="890752"/>
            <a:ext cx="9126238" cy="5076496"/>
            <a:chOff x="93962" y="368653"/>
            <a:chExt cx="9126238" cy="5076496"/>
          </a:xfrm>
        </p:grpSpPr>
        <p:sp>
          <p:nvSpPr>
            <p:cNvPr id="4" name="Smiley Face 3">
              <a:extLst>
                <a:ext uri="{FF2B5EF4-FFF2-40B4-BE49-F238E27FC236}">
                  <a16:creationId xmlns:a16="http://schemas.microsoft.com/office/drawing/2014/main" id="{15E3A83B-D9F2-6E42-B090-2F79D34E517F}"/>
                </a:ext>
              </a:extLst>
            </p:cNvPr>
            <p:cNvSpPr/>
            <p:nvPr/>
          </p:nvSpPr>
          <p:spPr>
            <a:xfrm>
              <a:off x="93962" y="1271752"/>
              <a:ext cx="851338" cy="819807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iley Face 4">
              <a:extLst>
                <a:ext uri="{FF2B5EF4-FFF2-40B4-BE49-F238E27FC236}">
                  <a16:creationId xmlns:a16="http://schemas.microsoft.com/office/drawing/2014/main" id="{36FBFCD8-184F-7945-89C1-82122EA4579E}"/>
                </a:ext>
              </a:extLst>
            </p:cNvPr>
            <p:cNvSpPr/>
            <p:nvPr/>
          </p:nvSpPr>
          <p:spPr>
            <a:xfrm>
              <a:off x="93962" y="2351690"/>
              <a:ext cx="851338" cy="819807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16AB494F-B7A5-CD42-AEB8-FE9E2D5DF020}"/>
                </a:ext>
              </a:extLst>
            </p:cNvPr>
            <p:cNvSpPr/>
            <p:nvPr/>
          </p:nvSpPr>
          <p:spPr>
            <a:xfrm>
              <a:off x="93962" y="3431628"/>
              <a:ext cx="851338" cy="819807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938E46A-9133-6D48-98AD-7FA78869D2C3}"/>
                </a:ext>
              </a:extLst>
            </p:cNvPr>
            <p:cNvGrpSpPr/>
            <p:nvPr/>
          </p:nvGrpSpPr>
          <p:grpSpPr>
            <a:xfrm>
              <a:off x="1672195" y="2073966"/>
              <a:ext cx="1150884" cy="1460938"/>
              <a:chOff x="1672195" y="2091559"/>
              <a:chExt cx="1150884" cy="146093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B1AC90-12CA-2F43-BB34-D36B5A7DC8E7}"/>
                  </a:ext>
                </a:extLst>
              </p:cNvPr>
              <p:cNvSpPr/>
              <p:nvPr/>
            </p:nvSpPr>
            <p:spPr>
              <a:xfrm>
                <a:off x="1672195" y="2091559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961D6C-664A-3E4F-BA4C-1C931A25E5AF}"/>
                  </a:ext>
                </a:extLst>
              </p:cNvPr>
              <p:cNvSpPr txBox="1"/>
              <p:nvPr/>
            </p:nvSpPr>
            <p:spPr>
              <a:xfrm>
                <a:off x="1708982" y="2091559"/>
                <a:ext cx="10615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  <a:p>
                <a:r>
                  <a:rPr lang="en-US" dirty="0"/>
                  <a:t>blub</a:t>
                </a:r>
              </a:p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D66DA5-518A-A047-9C00-2D5DE574C73C}"/>
                </a:ext>
              </a:extLst>
            </p:cNvPr>
            <p:cNvCxnSpPr>
              <a:cxnSpLocks/>
            </p:cNvCxnSpPr>
            <p:nvPr/>
          </p:nvCxnSpPr>
          <p:spPr>
            <a:xfrm>
              <a:off x="783837" y="1978065"/>
              <a:ext cx="851571" cy="832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9111FB3-684F-2F42-8258-C2B8711AA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837" y="2811627"/>
              <a:ext cx="851571" cy="747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56E17AB-F01A-D24C-B69E-C93DCB102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300" y="2804435"/>
              <a:ext cx="7268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AE6D85D-0DB0-1E47-9D75-251B91BA8B3E}"/>
                </a:ext>
              </a:extLst>
            </p:cNvPr>
            <p:cNvGrpSpPr/>
            <p:nvPr/>
          </p:nvGrpSpPr>
          <p:grpSpPr>
            <a:xfrm>
              <a:off x="3683244" y="368653"/>
              <a:ext cx="1150884" cy="1460938"/>
              <a:chOff x="3683244" y="368653"/>
              <a:chExt cx="1150884" cy="146093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30AB7C7-A056-074E-84D2-1F2429F747F9}"/>
                  </a:ext>
                </a:extLst>
              </p:cNvPr>
              <p:cNvSpPr/>
              <p:nvPr/>
            </p:nvSpPr>
            <p:spPr>
              <a:xfrm>
                <a:off x="3683244" y="368653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D92FC0-9032-DA40-98C2-815306A1AB2B}"/>
                  </a:ext>
                </a:extLst>
              </p:cNvPr>
              <p:cNvSpPr txBox="1"/>
              <p:nvPr/>
            </p:nvSpPr>
            <p:spPr>
              <a:xfrm>
                <a:off x="3683244" y="368653"/>
                <a:ext cx="1061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Annotations …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32FD64-598B-9047-B8F0-F2DED430773E}"/>
                </a:ext>
              </a:extLst>
            </p:cNvPr>
            <p:cNvGrpSpPr/>
            <p:nvPr/>
          </p:nvGrpSpPr>
          <p:grpSpPr>
            <a:xfrm>
              <a:off x="3683244" y="2073966"/>
              <a:ext cx="1150884" cy="1460938"/>
              <a:chOff x="3683244" y="2031125"/>
              <a:chExt cx="1150884" cy="146093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34F31E3-1328-A342-B3DC-2B3C7E5FD2F4}"/>
                  </a:ext>
                </a:extLst>
              </p:cNvPr>
              <p:cNvSpPr/>
              <p:nvPr/>
            </p:nvSpPr>
            <p:spPr>
              <a:xfrm>
                <a:off x="3683244" y="2031125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072E16-4AC3-F642-976B-6BC71B559F23}"/>
                  </a:ext>
                </a:extLst>
              </p:cNvPr>
              <p:cNvSpPr txBox="1"/>
              <p:nvPr/>
            </p:nvSpPr>
            <p:spPr>
              <a:xfrm>
                <a:off x="3683244" y="2031125"/>
                <a:ext cx="1061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Annotations …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55D4FEA-4A9D-A943-AEBB-188D4D4C1123}"/>
                </a:ext>
              </a:extLst>
            </p:cNvPr>
            <p:cNvGrpSpPr/>
            <p:nvPr/>
          </p:nvGrpSpPr>
          <p:grpSpPr>
            <a:xfrm>
              <a:off x="3683244" y="3984211"/>
              <a:ext cx="1150884" cy="1460938"/>
              <a:chOff x="3683244" y="3984211"/>
              <a:chExt cx="1150884" cy="146093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5D361E1-EEC1-9148-8A20-4E078470966D}"/>
                  </a:ext>
                </a:extLst>
              </p:cNvPr>
              <p:cNvSpPr/>
              <p:nvPr/>
            </p:nvSpPr>
            <p:spPr>
              <a:xfrm>
                <a:off x="3683244" y="3984211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F020D4-4AB1-454E-89F0-4C71D4BE7C21}"/>
                  </a:ext>
                </a:extLst>
              </p:cNvPr>
              <p:cNvSpPr txBox="1"/>
              <p:nvPr/>
            </p:nvSpPr>
            <p:spPr>
              <a:xfrm>
                <a:off x="3683244" y="3984211"/>
                <a:ext cx="1061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Annotations …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4DE00B4-3B6D-D343-806B-89EF935EF9AC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flipV="1">
              <a:off x="2823079" y="1099122"/>
              <a:ext cx="860165" cy="17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C4533B-05ED-6249-BC26-81FFBABDF201}"/>
                </a:ext>
              </a:extLst>
            </p:cNvPr>
            <p:cNvCxnSpPr>
              <a:cxnSpLocks/>
            </p:cNvCxnSpPr>
            <p:nvPr/>
          </p:nvCxnSpPr>
          <p:spPr>
            <a:xfrm>
              <a:off x="2823079" y="2804435"/>
              <a:ext cx="860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A470A93-17B9-3940-9F6D-43196C57C034}"/>
                </a:ext>
              </a:extLst>
            </p:cNvPr>
            <p:cNvCxnSpPr>
              <a:cxnSpLocks/>
              <a:stCxn id="7" idx="3"/>
              <a:endCxn id="25" idx="1"/>
            </p:cNvCxnSpPr>
            <p:nvPr/>
          </p:nvCxnSpPr>
          <p:spPr>
            <a:xfrm>
              <a:off x="2823079" y="2804435"/>
              <a:ext cx="860165" cy="1910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ABC8815-61EE-4E46-98CD-9E5FEBC384D8}"/>
                </a:ext>
              </a:extLst>
            </p:cNvPr>
            <p:cNvCxnSpPr>
              <a:cxnSpLocks/>
              <a:stCxn id="21" idx="3"/>
              <a:endCxn id="34" idx="1"/>
            </p:cNvCxnSpPr>
            <p:nvPr/>
          </p:nvCxnSpPr>
          <p:spPr>
            <a:xfrm>
              <a:off x="4834128" y="1099122"/>
              <a:ext cx="1387154" cy="1714252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85356D2-6E8C-E743-9BF2-CD766B5C1A6B}"/>
                </a:ext>
              </a:extLst>
            </p:cNvPr>
            <p:cNvCxnSpPr>
              <a:cxnSpLocks/>
              <a:stCxn id="25" idx="3"/>
              <a:endCxn id="34" idx="1"/>
            </p:cNvCxnSpPr>
            <p:nvPr/>
          </p:nvCxnSpPr>
          <p:spPr>
            <a:xfrm flipV="1">
              <a:off x="4834128" y="2813374"/>
              <a:ext cx="1387154" cy="1901306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16BB949-5BFC-B547-885D-4FFB950711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4128" y="2778109"/>
              <a:ext cx="1387154" cy="52653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F6C6337-FEC9-D34F-8BFC-BBCFE51107EF}"/>
                </a:ext>
              </a:extLst>
            </p:cNvPr>
            <p:cNvGrpSpPr/>
            <p:nvPr/>
          </p:nvGrpSpPr>
          <p:grpSpPr>
            <a:xfrm>
              <a:off x="6221282" y="2405210"/>
              <a:ext cx="1304858" cy="798450"/>
              <a:chOff x="6221282" y="2343618"/>
              <a:chExt cx="1304858" cy="79845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93FBCF8-DB45-9641-93D0-DCBA7C06ACAB}"/>
                  </a:ext>
                </a:extLst>
              </p:cNvPr>
              <p:cNvSpPr/>
              <p:nvPr/>
            </p:nvSpPr>
            <p:spPr>
              <a:xfrm>
                <a:off x="6221282" y="2361495"/>
                <a:ext cx="1304858" cy="7805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4D5579-242E-2442-813E-378E7289C1E9}"/>
                  </a:ext>
                </a:extLst>
              </p:cNvPr>
              <p:cNvSpPr txBox="1"/>
              <p:nvPr/>
            </p:nvSpPr>
            <p:spPr>
              <a:xfrm>
                <a:off x="6221282" y="2343618"/>
                <a:ext cx="13048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Generative</a:t>
                </a:r>
              </a:p>
              <a:p>
                <a:r>
                  <a:rPr lang="en-US" dirty="0"/>
                  <a:t>Model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0FA3111-5017-6A45-A1C1-18589BE8E1C0}"/>
                </a:ext>
              </a:extLst>
            </p:cNvPr>
            <p:cNvGrpSpPr/>
            <p:nvPr/>
          </p:nvGrpSpPr>
          <p:grpSpPr>
            <a:xfrm>
              <a:off x="8069316" y="2073966"/>
              <a:ext cx="1150884" cy="1460938"/>
              <a:chOff x="8069316" y="2082117"/>
              <a:chExt cx="1150884" cy="14609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BACCF22-7A61-914B-A744-C24A36F0BDF4}"/>
                  </a:ext>
                </a:extLst>
              </p:cNvPr>
              <p:cNvSpPr/>
              <p:nvPr/>
            </p:nvSpPr>
            <p:spPr>
              <a:xfrm>
                <a:off x="8069316" y="2082117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D2AFD0-C752-114F-B1ED-907FC087E8CD}"/>
                  </a:ext>
                </a:extLst>
              </p:cNvPr>
              <p:cNvSpPr txBox="1"/>
              <p:nvPr/>
            </p:nvSpPr>
            <p:spPr>
              <a:xfrm>
                <a:off x="8069316" y="2082117"/>
                <a:ext cx="10615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Most likely annotations</a:t>
                </a:r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5D638E2-0F49-4540-9A11-A3724C04F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0586" y="2802581"/>
              <a:ext cx="558730" cy="3708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221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3CF7073-7373-7946-A9DB-C3DFFA42F354}"/>
              </a:ext>
            </a:extLst>
          </p:cNvPr>
          <p:cNvGrpSpPr/>
          <p:nvPr/>
        </p:nvGrpSpPr>
        <p:grpSpPr>
          <a:xfrm>
            <a:off x="1532881" y="890752"/>
            <a:ext cx="9126238" cy="5076496"/>
            <a:chOff x="1532881" y="890752"/>
            <a:chExt cx="9126238" cy="5076496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F3B7B005-071A-0E48-8D7F-6B98D77F95A8}"/>
                </a:ext>
              </a:extLst>
            </p:cNvPr>
            <p:cNvSpPr/>
            <p:nvPr/>
          </p:nvSpPr>
          <p:spPr>
            <a:xfrm>
              <a:off x="1532881" y="1793851"/>
              <a:ext cx="851338" cy="819807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iley Face 30">
              <a:extLst>
                <a:ext uri="{FF2B5EF4-FFF2-40B4-BE49-F238E27FC236}">
                  <a16:creationId xmlns:a16="http://schemas.microsoft.com/office/drawing/2014/main" id="{9CF0E62A-AC74-5141-B38F-673653A340E9}"/>
                </a:ext>
              </a:extLst>
            </p:cNvPr>
            <p:cNvSpPr/>
            <p:nvPr/>
          </p:nvSpPr>
          <p:spPr>
            <a:xfrm>
              <a:off x="1532881" y="2873789"/>
              <a:ext cx="851338" cy="819807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iley Face 31">
              <a:extLst>
                <a:ext uri="{FF2B5EF4-FFF2-40B4-BE49-F238E27FC236}">
                  <a16:creationId xmlns:a16="http://schemas.microsoft.com/office/drawing/2014/main" id="{A3267DAE-B06F-F041-A3B1-797927103DA5}"/>
                </a:ext>
              </a:extLst>
            </p:cNvPr>
            <p:cNvSpPr/>
            <p:nvPr/>
          </p:nvSpPr>
          <p:spPr>
            <a:xfrm>
              <a:off x="1532881" y="3953727"/>
              <a:ext cx="851338" cy="819807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961E645-D886-DA4A-AF7B-1A9231C90126}"/>
                </a:ext>
              </a:extLst>
            </p:cNvPr>
            <p:cNvGrpSpPr/>
            <p:nvPr/>
          </p:nvGrpSpPr>
          <p:grpSpPr>
            <a:xfrm>
              <a:off x="3111114" y="2596065"/>
              <a:ext cx="1150884" cy="1460938"/>
              <a:chOff x="1672195" y="2091559"/>
              <a:chExt cx="1150884" cy="146093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2679212-1ACA-5848-A681-C3FD17BBACDC}"/>
                  </a:ext>
                </a:extLst>
              </p:cNvPr>
              <p:cNvSpPr/>
              <p:nvPr/>
            </p:nvSpPr>
            <p:spPr>
              <a:xfrm>
                <a:off x="1672195" y="2091559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1E75DE-2AE1-E945-9D1B-2CC9F601D3FA}"/>
                  </a:ext>
                </a:extLst>
              </p:cNvPr>
              <p:cNvSpPr txBox="1"/>
              <p:nvPr/>
            </p:nvSpPr>
            <p:spPr>
              <a:xfrm>
                <a:off x="1708982" y="2091559"/>
                <a:ext cx="10615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  <a:p>
                <a:r>
                  <a:rPr lang="en-US" dirty="0"/>
                  <a:t>blub</a:t>
                </a:r>
              </a:p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D2B5335-774F-464C-A490-1837B3C83A3F}"/>
                </a:ext>
              </a:extLst>
            </p:cNvPr>
            <p:cNvCxnSpPr>
              <a:cxnSpLocks/>
            </p:cNvCxnSpPr>
            <p:nvPr/>
          </p:nvCxnSpPr>
          <p:spPr>
            <a:xfrm>
              <a:off x="2222756" y="2500164"/>
              <a:ext cx="851571" cy="832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A2D554A-A3F7-B248-B45C-6CB52B51E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756" y="3333726"/>
              <a:ext cx="851571" cy="747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3B89774-B859-1741-B800-BFD4C629A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219" y="3326534"/>
              <a:ext cx="7268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2589FB-4734-7C47-A36C-BBC3DA9E3EE3}"/>
                </a:ext>
              </a:extLst>
            </p:cNvPr>
            <p:cNvGrpSpPr/>
            <p:nvPr/>
          </p:nvGrpSpPr>
          <p:grpSpPr>
            <a:xfrm>
              <a:off x="5122163" y="890752"/>
              <a:ext cx="1150884" cy="1460938"/>
              <a:chOff x="3683244" y="368653"/>
              <a:chExt cx="1150884" cy="146093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BCEFC64-34B1-A241-A733-10BDE5F35B58}"/>
                  </a:ext>
                </a:extLst>
              </p:cNvPr>
              <p:cNvSpPr/>
              <p:nvPr/>
            </p:nvSpPr>
            <p:spPr>
              <a:xfrm>
                <a:off x="3683244" y="368653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60A6A1-CCA5-5541-B671-94A6E8670BC7}"/>
                  </a:ext>
                </a:extLst>
              </p:cNvPr>
              <p:cNvSpPr txBox="1"/>
              <p:nvPr/>
            </p:nvSpPr>
            <p:spPr>
              <a:xfrm>
                <a:off x="3683244" y="368653"/>
                <a:ext cx="1061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Annotations …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426BE21-4BD4-944F-B71A-CCEE41B4D393}"/>
                </a:ext>
              </a:extLst>
            </p:cNvPr>
            <p:cNvGrpSpPr/>
            <p:nvPr/>
          </p:nvGrpSpPr>
          <p:grpSpPr>
            <a:xfrm>
              <a:off x="5122163" y="2596065"/>
              <a:ext cx="1150884" cy="1460938"/>
              <a:chOff x="3683244" y="2031125"/>
              <a:chExt cx="1150884" cy="146093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D7DB74A-0FEA-A141-B1C7-257517576D89}"/>
                  </a:ext>
                </a:extLst>
              </p:cNvPr>
              <p:cNvSpPr/>
              <p:nvPr/>
            </p:nvSpPr>
            <p:spPr>
              <a:xfrm>
                <a:off x="3683244" y="2031125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663D2EB-52DA-E540-B454-8D48D7C22E09}"/>
                  </a:ext>
                </a:extLst>
              </p:cNvPr>
              <p:cNvSpPr txBox="1"/>
              <p:nvPr/>
            </p:nvSpPr>
            <p:spPr>
              <a:xfrm>
                <a:off x="3683244" y="2031125"/>
                <a:ext cx="1061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Annotations …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93626D-F4E2-ED49-BFAE-3F793897EA7A}"/>
                </a:ext>
              </a:extLst>
            </p:cNvPr>
            <p:cNvGrpSpPr/>
            <p:nvPr/>
          </p:nvGrpSpPr>
          <p:grpSpPr>
            <a:xfrm>
              <a:off x="5122163" y="4506310"/>
              <a:ext cx="1150884" cy="1460938"/>
              <a:chOff x="3683244" y="3984211"/>
              <a:chExt cx="1150884" cy="146093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1CFBF1-4317-3B4D-A4D0-2782981627A7}"/>
                  </a:ext>
                </a:extLst>
              </p:cNvPr>
              <p:cNvSpPr/>
              <p:nvPr/>
            </p:nvSpPr>
            <p:spPr>
              <a:xfrm>
                <a:off x="3683244" y="3984211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161ADC-01F4-BF47-B5F2-0509799EE51D}"/>
                  </a:ext>
                </a:extLst>
              </p:cNvPr>
              <p:cNvSpPr txBox="1"/>
              <p:nvPr/>
            </p:nvSpPr>
            <p:spPr>
              <a:xfrm>
                <a:off x="3683244" y="3984211"/>
                <a:ext cx="1061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Annotations …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E08BB6-ED81-7240-9CD7-01DC7956E49A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4261998" y="1621221"/>
              <a:ext cx="860165" cy="17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6A1828-0B9C-124C-9E86-F97C0FF75CDE}"/>
                </a:ext>
              </a:extLst>
            </p:cNvPr>
            <p:cNvCxnSpPr>
              <a:cxnSpLocks/>
            </p:cNvCxnSpPr>
            <p:nvPr/>
          </p:nvCxnSpPr>
          <p:spPr>
            <a:xfrm>
              <a:off x="4261998" y="3326534"/>
              <a:ext cx="860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12C38F-E714-F64A-BF2F-00EC1C22BB87}"/>
                </a:ext>
              </a:extLst>
            </p:cNvPr>
            <p:cNvCxnSpPr>
              <a:cxnSpLocks/>
              <a:stCxn id="59" idx="3"/>
              <a:endCxn id="53" idx="1"/>
            </p:cNvCxnSpPr>
            <p:nvPr/>
          </p:nvCxnSpPr>
          <p:spPr>
            <a:xfrm>
              <a:off x="4261998" y="3326534"/>
              <a:ext cx="860165" cy="1910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C879DEA-F256-1F43-B161-9E2A0BA5F5BB}"/>
                </a:ext>
              </a:extLst>
            </p:cNvPr>
            <p:cNvCxnSpPr>
              <a:cxnSpLocks/>
              <a:stCxn id="57" idx="3"/>
              <a:endCxn id="51" idx="1"/>
            </p:cNvCxnSpPr>
            <p:nvPr/>
          </p:nvCxnSpPr>
          <p:spPr>
            <a:xfrm>
              <a:off x="6273047" y="1621221"/>
              <a:ext cx="1387154" cy="1714252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D3A8A13-A7B9-3B46-A599-442EB0B999CE}"/>
                </a:ext>
              </a:extLst>
            </p:cNvPr>
            <p:cNvCxnSpPr>
              <a:cxnSpLocks/>
              <a:stCxn id="53" idx="3"/>
              <a:endCxn id="51" idx="1"/>
            </p:cNvCxnSpPr>
            <p:nvPr/>
          </p:nvCxnSpPr>
          <p:spPr>
            <a:xfrm flipV="1">
              <a:off x="6273047" y="3335473"/>
              <a:ext cx="1387154" cy="1901306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B5BCBE3-966B-884C-8A59-528BE56DF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3047" y="3300208"/>
              <a:ext cx="1387154" cy="52653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7483E84-A281-F14D-A6BA-6DB59BCDA819}"/>
                </a:ext>
              </a:extLst>
            </p:cNvPr>
            <p:cNvGrpSpPr/>
            <p:nvPr/>
          </p:nvGrpSpPr>
          <p:grpSpPr>
            <a:xfrm>
              <a:off x="7660201" y="2927309"/>
              <a:ext cx="1304858" cy="798450"/>
              <a:chOff x="6221282" y="2343618"/>
              <a:chExt cx="1304858" cy="79845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71397CC-5484-C24C-A949-6EE89EC4E6F0}"/>
                  </a:ext>
                </a:extLst>
              </p:cNvPr>
              <p:cNvSpPr/>
              <p:nvPr/>
            </p:nvSpPr>
            <p:spPr>
              <a:xfrm>
                <a:off x="6221282" y="2361495"/>
                <a:ext cx="1304858" cy="7805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4E1B694-BCD4-C342-AB39-3AFBCE9F15B9}"/>
                  </a:ext>
                </a:extLst>
              </p:cNvPr>
              <p:cNvSpPr txBox="1"/>
              <p:nvPr/>
            </p:nvSpPr>
            <p:spPr>
              <a:xfrm>
                <a:off x="6221282" y="2343618"/>
                <a:ext cx="13048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Generative</a:t>
                </a:r>
              </a:p>
              <a:p>
                <a:r>
                  <a:rPr lang="en-US" dirty="0"/>
                  <a:t>Model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802307C-4D35-CE4E-BCAB-3312D570D5C7}"/>
                </a:ext>
              </a:extLst>
            </p:cNvPr>
            <p:cNvGrpSpPr/>
            <p:nvPr/>
          </p:nvGrpSpPr>
          <p:grpSpPr>
            <a:xfrm>
              <a:off x="9508235" y="2596065"/>
              <a:ext cx="1150884" cy="1460938"/>
              <a:chOff x="8069316" y="2082117"/>
              <a:chExt cx="1150884" cy="146093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B154570-3884-8E49-AF4A-DCAD014C1784}"/>
                  </a:ext>
                </a:extLst>
              </p:cNvPr>
              <p:cNvSpPr/>
              <p:nvPr/>
            </p:nvSpPr>
            <p:spPr>
              <a:xfrm>
                <a:off x="8069316" y="2082117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9E0666-87C4-F644-9CCA-9E34052F767F}"/>
                  </a:ext>
                </a:extLst>
              </p:cNvPr>
              <p:cNvSpPr txBox="1"/>
              <p:nvPr/>
            </p:nvSpPr>
            <p:spPr>
              <a:xfrm>
                <a:off x="8069316" y="2082117"/>
                <a:ext cx="10615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Most likely annotations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610C61-2AF8-DF47-96D2-BA43820D9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9505" y="3324680"/>
              <a:ext cx="558730" cy="3708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4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8096DAD-9997-9642-95F1-1B980CF04044}"/>
              </a:ext>
            </a:extLst>
          </p:cNvPr>
          <p:cNvGrpSpPr/>
          <p:nvPr/>
        </p:nvGrpSpPr>
        <p:grpSpPr>
          <a:xfrm>
            <a:off x="3098922" y="499041"/>
            <a:ext cx="3905226" cy="3557962"/>
            <a:chOff x="3098922" y="499041"/>
            <a:chExt cx="3905226" cy="35579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4577702-821C-F841-A344-7AEA0EFCE3D7}"/>
                </a:ext>
              </a:extLst>
            </p:cNvPr>
            <p:cNvGrpSpPr/>
            <p:nvPr/>
          </p:nvGrpSpPr>
          <p:grpSpPr>
            <a:xfrm>
              <a:off x="3111114" y="2596065"/>
              <a:ext cx="1150884" cy="1460938"/>
              <a:chOff x="1672195" y="2091559"/>
              <a:chExt cx="1150884" cy="146093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2E46D0-5973-A449-A54D-E76E8CD587BC}"/>
                  </a:ext>
                </a:extLst>
              </p:cNvPr>
              <p:cNvSpPr/>
              <p:nvPr/>
            </p:nvSpPr>
            <p:spPr>
              <a:xfrm>
                <a:off x="1672195" y="2091559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67037A-0B21-9B49-BD6B-66374C0C0706}"/>
                  </a:ext>
                </a:extLst>
              </p:cNvPr>
              <p:cNvSpPr txBox="1"/>
              <p:nvPr/>
            </p:nvSpPr>
            <p:spPr>
              <a:xfrm>
                <a:off x="1708982" y="2091559"/>
                <a:ext cx="10615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  <a:p>
                <a:r>
                  <a:rPr lang="en-US" dirty="0"/>
                  <a:t>blub</a:t>
                </a:r>
              </a:p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D6C9C9-3D99-2240-9E04-0F2EFF8219EF}"/>
                </a:ext>
              </a:extLst>
            </p:cNvPr>
            <p:cNvGrpSpPr/>
            <p:nvPr/>
          </p:nvGrpSpPr>
          <p:grpSpPr>
            <a:xfrm>
              <a:off x="5853264" y="2596065"/>
              <a:ext cx="1150884" cy="1460938"/>
              <a:chOff x="3683244" y="368653"/>
              <a:chExt cx="1150884" cy="146093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45357C-057C-D64A-A0BD-F493BC18490A}"/>
                  </a:ext>
                </a:extLst>
              </p:cNvPr>
              <p:cNvSpPr/>
              <p:nvPr/>
            </p:nvSpPr>
            <p:spPr>
              <a:xfrm>
                <a:off x="3683244" y="368653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F7FE43-4C78-494E-B913-5FCB52602A9D}"/>
                  </a:ext>
                </a:extLst>
              </p:cNvPr>
              <p:cNvSpPr txBox="1"/>
              <p:nvPr/>
            </p:nvSpPr>
            <p:spPr>
              <a:xfrm>
                <a:off x="3683244" y="368653"/>
                <a:ext cx="10615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 I I O B I O O O O B I I I B B B I o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2DB51D-2501-3145-B8A5-E59836DB4EA8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4261998" y="3326534"/>
              <a:ext cx="1591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97BCC6F-1634-2240-ADF2-328C98288D39}"/>
                </a:ext>
              </a:extLst>
            </p:cNvPr>
            <p:cNvGrpSpPr/>
            <p:nvPr/>
          </p:nvGrpSpPr>
          <p:grpSpPr>
            <a:xfrm>
              <a:off x="3098922" y="499041"/>
              <a:ext cx="1150884" cy="1460938"/>
              <a:chOff x="1672195" y="2091559"/>
              <a:chExt cx="1150884" cy="146093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3249D-02CE-4D43-9A27-FA8AF9D90020}"/>
                  </a:ext>
                </a:extLst>
              </p:cNvPr>
              <p:cNvSpPr/>
              <p:nvPr/>
            </p:nvSpPr>
            <p:spPr>
              <a:xfrm>
                <a:off x="1672195" y="2091559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236E01-E5FC-D14A-8F9F-FDF9B9EF8680}"/>
                  </a:ext>
                </a:extLst>
              </p:cNvPr>
              <p:cNvSpPr txBox="1"/>
              <p:nvPr/>
            </p:nvSpPr>
            <p:spPr>
              <a:xfrm>
                <a:off x="1708982" y="2091559"/>
                <a:ext cx="10615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  <a:p>
                <a:r>
                  <a:rPr lang="en-US" dirty="0"/>
                  <a:t>blub</a:t>
                </a:r>
              </a:p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A979FA-40EF-1C46-8634-C93F268C40E9}"/>
                </a:ext>
              </a:extLst>
            </p:cNvPr>
            <p:cNvGrpSpPr/>
            <p:nvPr/>
          </p:nvGrpSpPr>
          <p:grpSpPr>
            <a:xfrm>
              <a:off x="5841072" y="499041"/>
              <a:ext cx="1150884" cy="1460938"/>
              <a:chOff x="3683244" y="368653"/>
              <a:chExt cx="1150884" cy="146093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CCD63D-C61E-964A-9831-31CE513327C8}"/>
                  </a:ext>
                </a:extLst>
              </p:cNvPr>
              <p:cNvSpPr/>
              <p:nvPr/>
            </p:nvSpPr>
            <p:spPr>
              <a:xfrm>
                <a:off x="3683244" y="368653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42817E-C8F6-384C-92A4-DFDE86FAB849}"/>
                  </a:ext>
                </a:extLst>
              </p:cNvPr>
              <p:cNvSpPr txBox="1"/>
              <p:nvPr/>
            </p:nvSpPr>
            <p:spPr>
              <a:xfrm>
                <a:off x="3683244" y="368653"/>
                <a:ext cx="10615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 I I O B I O O O O B I I I B B B I o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58F3C68-E2FF-5241-B057-CBCC42762CF9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4249806" y="1229510"/>
              <a:ext cx="1591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6D5B73-B942-2142-AF07-498E219F6E0A}"/>
                </a:ext>
              </a:extLst>
            </p:cNvPr>
            <p:cNvSpPr txBox="1"/>
            <p:nvPr/>
          </p:nvSpPr>
          <p:spPr>
            <a:xfrm rot="5400000">
              <a:off x="3264408" y="2395728"/>
              <a:ext cx="85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B4FBBC-D6EB-8448-B29A-E46D0AC57A1D}"/>
                </a:ext>
              </a:extLst>
            </p:cNvPr>
            <p:cNvSpPr txBox="1"/>
            <p:nvPr/>
          </p:nvSpPr>
          <p:spPr>
            <a:xfrm rot="5400000">
              <a:off x="6003510" y="2395728"/>
              <a:ext cx="85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3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E4598F7-470D-B84A-B886-70D0E47CC95C}"/>
              </a:ext>
            </a:extLst>
          </p:cNvPr>
          <p:cNvGrpSpPr/>
          <p:nvPr/>
        </p:nvGrpSpPr>
        <p:grpSpPr>
          <a:xfrm>
            <a:off x="2322576" y="2066544"/>
            <a:ext cx="6777228" cy="612648"/>
            <a:chOff x="2322576" y="2066544"/>
            <a:chExt cx="6777228" cy="61264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BAAB5F-5DA0-3343-9043-C46F056C9B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22576" y="2066544"/>
              <a:ext cx="2935224" cy="612648"/>
              <a:chOff x="2322576" y="2066544"/>
              <a:chExt cx="2935224" cy="61264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465CD1-2645-DE47-804B-54E85795CD40}"/>
                  </a:ext>
                </a:extLst>
              </p:cNvPr>
              <p:cNvSpPr/>
              <p:nvPr/>
            </p:nvSpPr>
            <p:spPr>
              <a:xfrm>
                <a:off x="2322576" y="2066544"/>
                <a:ext cx="2935224" cy="6126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58F478-557A-EF49-BE6D-BD5582C40C90}"/>
                  </a:ext>
                </a:extLst>
              </p:cNvPr>
              <p:cNvSpPr txBox="1"/>
              <p:nvPr/>
            </p:nvSpPr>
            <p:spPr>
              <a:xfrm>
                <a:off x="2501438" y="2188202"/>
                <a:ext cx="257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Iterative reliability testing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126BB2-4CF6-3F45-9D3D-5EA646786B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493534" y="2188202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vs.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B5AF30-940E-604D-A99F-E139A11B55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64580" y="2066544"/>
              <a:ext cx="2935224" cy="612648"/>
              <a:chOff x="6164580" y="2066544"/>
              <a:chExt cx="2935224" cy="61264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05A150-F24A-8B4C-B5D5-CBEE112CA113}"/>
                  </a:ext>
                </a:extLst>
              </p:cNvPr>
              <p:cNvSpPr/>
              <p:nvPr/>
            </p:nvSpPr>
            <p:spPr>
              <a:xfrm>
                <a:off x="6164580" y="2066544"/>
                <a:ext cx="2935224" cy="6126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06A4A-A135-EA45-8988-1392291CD3F9}"/>
                  </a:ext>
                </a:extLst>
              </p:cNvPr>
              <p:cNvSpPr txBox="1"/>
              <p:nvPr/>
            </p:nvSpPr>
            <p:spPr>
              <a:xfrm>
                <a:off x="6381208" y="2181844"/>
                <a:ext cx="2501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Active Learning with BSC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597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E098C-89EF-EE4D-AEA6-EF7296F478B9}"/>
              </a:ext>
            </a:extLst>
          </p:cNvPr>
          <p:cNvSpPr/>
          <p:nvPr/>
        </p:nvSpPr>
        <p:spPr>
          <a:xfrm>
            <a:off x="2642616" y="2377440"/>
            <a:ext cx="1993392" cy="8017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FA953-31DD-444E-A9D0-73B24D11A938}"/>
              </a:ext>
            </a:extLst>
          </p:cNvPr>
          <p:cNvSpPr txBox="1"/>
          <p:nvPr/>
        </p:nvSpPr>
        <p:spPr>
          <a:xfrm>
            <a:off x="2642616" y="2455163"/>
            <a:ext cx="199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Diversity in underlying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50459-1B61-DE4A-B012-AE8DF1134F80}"/>
              </a:ext>
            </a:extLst>
          </p:cNvPr>
          <p:cNvSpPr/>
          <p:nvPr/>
        </p:nvSpPr>
        <p:spPr>
          <a:xfrm>
            <a:off x="4636008" y="1291358"/>
            <a:ext cx="1993392" cy="8017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C79E7-B574-B446-9D4E-BB9674281FD3}"/>
              </a:ext>
            </a:extLst>
          </p:cNvPr>
          <p:cNvSpPr txBox="1"/>
          <p:nvPr/>
        </p:nvSpPr>
        <p:spPr>
          <a:xfrm>
            <a:off x="4636008" y="1369081"/>
            <a:ext cx="199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Similarities between labels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B2F58-81FD-F345-8EE0-3BC4F0BCB4D7}"/>
              </a:ext>
            </a:extLst>
          </p:cNvPr>
          <p:cNvSpPr/>
          <p:nvPr/>
        </p:nvSpPr>
        <p:spPr>
          <a:xfrm>
            <a:off x="4636008" y="3429000"/>
            <a:ext cx="1993392" cy="8017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FDEF9-0C03-0B40-975E-3C231BCD54B3}"/>
              </a:ext>
            </a:extLst>
          </p:cNvPr>
          <p:cNvSpPr txBox="1"/>
          <p:nvPr/>
        </p:nvSpPr>
        <p:spPr>
          <a:xfrm>
            <a:off x="4636008" y="3506723"/>
            <a:ext cx="199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Diversity in underlying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77ED12-93FA-6445-A9A8-AF562F6DE6B6}"/>
              </a:ext>
            </a:extLst>
          </p:cNvPr>
          <p:cNvSpPr/>
          <p:nvPr/>
        </p:nvSpPr>
        <p:spPr>
          <a:xfrm>
            <a:off x="6665976" y="2240280"/>
            <a:ext cx="2468880" cy="1129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97066-4766-C148-8FD9-17A988744BAE}"/>
              </a:ext>
            </a:extLst>
          </p:cNvPr>
          <p:cNvSpPr txBox="1"/>
          <p:nvPr/>
        </p:nvSpPr>
        <p:spPr>
          <a:xfrm>
            <a:off x="6665976" y="2318003"/>
            <a:ext cx="224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in the difficulty of individual items</a:t>
            </a:r>
          </a:p>
        </p:txBody>
      </p:sp>
    </p:spTree>
    <p:extLst>
      <p:ext uri="{BB962C8B-B14F-4D97-AF65-F5344CB8AC3E}">
        <p14:creationId xmlns:p14="http://schemas.microsoft.com/office/powerpoint/2010/main" val="182919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E8F9A978-4CE4-8846-9A64-574A214B8A09}"/>
              </a:ext>
            </a:extLst>
          </p:cNvPr>
          <p:cNvGrpSpPr/>
          <p:nvPr/>
        </p:nvGrpSpPr>
        <p:grpSpPr>
          <a:xfrm>
            <a:off x="623615" y="687953"/>
            <a:ext cx="11145937" cy="5429384"/>
            <a:chOff x="623615" y="687953"/>
            <a:chExt cx="11145937" cy="542938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AD645A7-55E5-3C48-8E57-548B7205C296}"/>
                </a:ext>
              </a:extLst>
            </p:cNvPr>
            <p:cNvSpPr/>
            <p:nvPr/>
          </p:nvSpPr>
          <p:spPr>
            <a:xfrm>
              <a:off x="9144114" y="835890"/>
              <a:ext cx="2625438" cy="49649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1A9DF1-02B1-6441-A6AC-282D6E090A2A}"/>
                </a:ext>
              </a:extLst>
            </p:cNvPr>
            <p:cNvSpPr/>
            <p:nvPr/>
          </p:nvSpPr>
          <p:spPr>
            <a:xfrm>
              <a:off x="623615" y="687953"/>
              <a:ext cx="5973713" cy="54293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6B743-A4D8-044E-B26F-BA167398CCCE}"/>
                </a:ext>
              </a:extLst>
            </p:cNvPr>
            <p:cNvSpPr txBox="1"/>
            <p:nvPr/>
          </p:nvSpPr>
          <p:spPr>
            <a:xfrm>
              <a:off x="623615" y="687953"/>
              <a:ext cx="5509995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Annotate subset of data</a:t>
              </a:r>
            </a:p>
          </p:txBody>
        </p:sp>
        <p:sp>
          <p:nvSpPr>
            <p:cNvPr id="3" name="Smiley Face 2">
              <a:extLst>
                <a:ext uri="{FF2B5EF4-FFF2-40B4-BE49-F238E27FC236}">
                  <a16:creationId xmlns:a16="http://schemas.microsoft.com/office/drawing/2014/main" id="{69A7D3DB-4715-4441-B05D-B12E7675E4FB}"/>
                </a:ext>
              </a:extLst>
            </p:cNvPr>
            <p:cNvSpPr/>
            <p:nvPr/>
          </p:nvSpPr>
          <p:spPr>
            <a:xfrm>
              <a:off x="1199058" y="1738988"/>
              <a:ext cx="851338" cy="819807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miley Face 3">
              <a:extLst>
                <a:ext uri="{FF2B5EF4-FFF2-40B4-BE49-F238E27FC236}">
                  <a16:creationId xmlns:a16="http://schemas.microsoft.com/office/drawing/2014/main" id="{1402B84F-47B2-6244-88CC-A8E4CE82A465}"/>
                </a:ext>
              </a:extLst>
            </p:cNvPr>
            <p:cNvSpPr/>
            <p:nvPr/>
          </p:nvSpPr>
          <p:spPr>
            <a:xfrm>
              <a:off x="1199058" y="2818926"/>
              <a:ext cx="851338" cy="819807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iley Face 4">
              <a:extLst>
                <a:ext uri="{FF2B5EF4-FFF2-40B4-BE49-F238E27FC236}">
                  <a16:creationId xmlns:a16="http://schemas.microsoft.com/office/drawing/2014/main" id="{22D403F8-56E3-D642-9EE0-22CCC37EA56A}"/>
                </a:ext>
              </a:extLst>
            </p:cNvPr>
            <p:cNvSpPr/>
            <p:nvPr/>
          </p:nvSpPr>
          <p:spPr>
            <a:xfrm>
              <a:off x="1199058" y="3898864"/>
              <a:ext cx="851338" cy="819807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08B0377-EE78-0B46-BFDE-604EFBA1AAD6}"/>
                </a:ext>
              </a:extLst>
            </p:cNvPr>
            <p:cNvGrpSpPr/>
            <p:nvPr/>
          </p:nvGrpSpPr>
          <p:grpSpPr>
            <a:xfrm>
              <a:off x="2777291" y="2541202"/>
              <a:ext cx="1150884" cy="1460938"/>
              <a:chOff x="1672195" y="2091559"/>
              <a:chExt cx="1150884" cy="146093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E176A8F-14F4-9246-80B8-27D317B515D9}"/>
                  </a:ext>
                </a:extLst>
              </p:cNvPr>
              <p:cNvSpPr/>
              <p:nvPr/>
            </p:nvSpPr>
            <p:spPr>
              <a:xfrm>
                <a:off x="1672195" y="2091559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CF5203-2FD2-4846-9EEE-B2ACB85FEDBA}"/>
                  </a:ext>
                </a:extLst>
              </p:cNvPr>
              <p:cNvSpPr txBox="1"/>
              <p:nvPr/>
            </p:nvSpPr>
            <p:spPr>
              <a:xfrm>
                <a:off x="1708982" y="2091559"/>
                <a:ext cx="10615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  <a:p>
                <a:r>
                  <a:rPr lang="en-US" dirty="0"/>
                  <a:t>blub</a:t>
                </a:r>
              </a:p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08C5B5-6A1D-354F-9702-138E17B8C771}"/>
                </a:ext>
              </a:extLst>
            </p:cNvPr>
            <p:cNvCxnSpPr>
              <a:cxnSpLocks/>
            </p:cNvCxnSpPr>
            <p:nvPr/>
          </p:nvCxnSpPr>
          <p:spPr>
            <a:xfrm>
              <a:off x="1888933" y="2445301"/>
              <a:ext cx="851571" cy="832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CA4D1C9-879F-A84A-917B-D26293E62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933" y="3278863"/>
              <a:ext cx="851571" cy="747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78BFB78-DE6B-C74E-B87B-6375A6BD3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396" y="3271671"/>
              <a:ext cx="72689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B28459-CEAE-CB4E-9CF7-4B1C121B63E2}"/>
                </a:ext>
              </a:extLst>
            </p:cNvPr>
            <p:cNvGrpSpPr/>
            <p:nvPr/>
          </p:nvGrpSpPr>
          <p:grpSpPr>
            <a:xfrm>
              <a:off x="4788340" y="835889"/>
              <a:ext cx="1150884" cy="1460938"/>
              <a:chOff x="3683244" y="368653"/>
              <a:chExt cx="1150884" cy="146093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75D47DF-1E1E-C246-A2B0-AE022734F6E8}"/>
                  </a:ext>
                </a:extLst>
              </p:cNvPr>
              <p:cNvSpPr/>
              <p:nvPr/>
            </p:nvSpPr>
            <p:spPr>
              <a:xfrm>
                <a:off x="3683244" y="368653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81999C-358B-B74D-ABE2-C1EF0332E4E4}"/>
                  </a:ext>
                </a:extLst>
              </p:cNvPr>
              <p:cNvSpPr txBox="1"/>
              <p:nvPr/>
            </p:nvSpPr>
            <p:spPr>
              <a:xfrm>
                <a:off x="3683244" y="368653"/>
                <a:ext cx="1061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Annotations …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787893-79EB-C444-9FF9-7C75DD3BF95E}"/>
                </a:ext>
              </a:extLst>
            </p:cNvPr>
            <p:cNvGrpSpPr/>
            <p:nvPr/>
          </p:nvGrpSpPr>
          <p:grpSpPr>
            <a:xfrm>
              <a:off x="4788340" y="2541202"/>
              <a:ext cx="1150884" cy="1460938"/>
              <a:chOff x="3683244" y="2031125"/>
              <a:chExt cx="1150884" cy="146093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C64858-CC20-6944-A0E5-4BC9EDDBB2FC}"/>
                  </a:ext>
                </a:extLst>
              </p:cNvPr>
              <p:cNvSpPr/>
              <p:nvPr/>
            </p:nvSpPr>
            <p:spPr>
              <a:xfrm>
                <a:off x="3683244" y="2031125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D33419-E647-5241-9D40-2C8C86CF3B4E}"/>
                  </a:ext>
                </a:extLst>
              </p:cNvPr>
              <p:cNvSpPr txBox="1"/>
              <p:nvPr/>
            </p:nvSpPr>
            <p:spPr>
              <a:xfrm>
                <a:off x="3683244" y="2031125"/>
                <a:ext cx="1061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Annotations …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11B3E-62CE-D141-96CE-A816CC84FD48}"/>
                </a:ext>
              </a:extLst>
            </p:cNvPr>
            <p:cNvGrpSpPr/>
            <p:nvPr/>
          </p:nvGrpSpPr>
          <p:grpSpPr>
            <a:xfrm>
              <a:off x="4788340" y="4451447"/>
              <a:ext cx="1150884" cy="1460938"/>
              <a:chOff x="3683244" y="3984211"/>
              <a:chExt cx="1150884" cy="14609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0C4F782-7152-D248-9E04-4FE469C78860}"/>
                  </a:ext>
                </a:extLst>
              </p:cNvPr>
              <p:cNvSpPr/>
              <p:nvPr/>
            </p:nvSpPr>
            <p:spPr>
              <a:xfrm>
                <a:off x="3683244" y="3984211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48AEA0-884D-B744-862B-51377139C8C7}"/>
                  </a:ext>
                </a:extLst>
              </p:cNvPr>
              <p:cNvSpPr txBox="1"/>
              <p:nvPr/>
            </p:nvSpPr>
            <p:spPr>
              <a:xfrm>
                <a:off x="3683244" y="3984211"/>
                <a:ext cx="1061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Annotations …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F25713-E74B-5E42-B029-5A92C1064192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3928175" y="1566358"/>
              <a:ext cx="860165" cy="17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B95EBBB-D078-594C-AF3D-917E4975B4B5}"/>
                </a:ext>
              </a:extLst>
            </p:cNvPr>
            <p:cNvCxnSpPr>
              <a:cxnSpLocks/>
            </p:cNvCxnSpPr>
            <p:nvPr/>
          </p:nvCxnSpPr>
          <p:spPr>
            <a:xfrm>
              <a:off x="3928175" y="3271671"/>
              <a:ext cx="860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4A20FB-10FB-FD4D-B2D1-F2EED2B43E73}"/>
                </a:ext>
              </a:extLst>
            </p:cNvPr>
            <p:cNvCxnSpPr>
              <a:cxnSpLocks/>
              <a:stCxn id="32" idx="3"/>
              <a:endCxn id="26" idx="1"/>
            </p:cNvCxnSpPr>
            <p:nvPr/>
          </p:nvCxnSpPr>
          <p:spPr>
            <a:xfrm>
              <a:off x="3928175" y="3271671"/>
              <a:ext cx="860165" cy="1910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260BAB1-0C28-6A4E-89E0-C47B26A03A85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5939224" y="1566358"/>
              <a:ext cx="1387154" cy="165582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2713FB-964C-6642-BF30-48249AF69C26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5939224" y="3222178"/>
              <a:ext cx="1387154" cy="1959738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AFE23EA-32F2-D943-BB38-FF25839F9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9224" y="3245345"/>
              <a:ext cx="1387154" cy="52654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B482C65-0185-E54E-8179-5632FE3568A6}"/>
                </a:ext>
              </a:extLst>
            </p:cNvPr>
            <p:cNvGrpSpPr/>
            <p:nvPr/>
          </p:nvGrpSpPr>
          <p:grpSpPr>
            <a:xfrm>
              <a:off x="7326378" y="2685249"/>
              <a:ext cx="1304858" cy="1579001"/>
              <a:chOff x="6221282" y="2343618"/>
              <a:chExt cx="1304858" cy="120032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1E01C1-67B3-CC40-BDFD-BA3BDF171FA5}"/>
                  </a:ext>
                </a:extLst>
              </p:cNvPr>
              <p:cNvSpPr/>
              <p:nvPr/>
            </p:nvSpPr>
            <p:spPr>
              <a:xfrm>
                <a:off x="6221282" y="2361495"/>
                <a:ext cx="1304858" cy="7805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A14513-9044-2D48-A536-4FBF04C4F598}"/>
                  </a:ext>
                </a:extLst>
              </p:cNvPr>
              <p:cNvSpPr txBox="1"/>
              <p:nvPr/>
            </p:nvSpPr>
            <p:spPr>
              <a:xfrm>
                <a:off x="6221282" y="2343618"/>
                <a:ext cx="13048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Measure</a:t>
                </a:r>
              </a:p>
              <a:p>
                <a:r>
                  <a:rPr lang="en-US" dirty="0"/>
                  <a:t>agreement/reliability</a:t>
                </a:r>
              </a:p>
              <a:p>
                <a:endParaRPr lang="en-US" dirty="0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FEED35-5750-3242-AE81-555E9FF44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34956" y="3301706"/>
              <a:ext cx="501276" cy="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62F7DF8-F646-114E-A03A-6253DCD12CA7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5400000">
              <a:off x="6533853" y="3803705"/>
              <a:ext cx="1513071" cy="1376838"/>
            </a:xfrm>
            <a:prstGeom prst="bentConnector3">
              <a:avLst>
                <a:gd name="adj1" fmla="val 995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E79790-F4F7-174A-BD78-BCCF71BD84CE}"/>
                </a:ext>
              </a:extLst>
            </p:cNvPr>
            <p:cNvSpPr txBox="1"/>
            <p:nvPr/>
          </p:nvSpPr>
          <p:spPr>
            <a:xfrm>
              <a:off x="6649880" y="4945226"/>
              <a:ext cx="1387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reliable</a:t>
              </a:r>
            </a:p>
          </p:txBody>
        </p:sp>
        <p:sp>
          <p:nvSpPr>
            <p:cNvPr id="49" name="Smiley Face 48">
              <a:extLst>
                <a:ext uri="{FF2B5EF4-FFF2-40B4-BE49-F238E27FC236}">
                  <a16:creationId xmlns:a16="http://schemas.microsoft.com/office/drawing/2014/main" id="{E9ACDD06-A861-DC43-A3D6-5035CE17D14D}"/>
                </a:ext>
              </a:extLst>
            </p:cNvPr>
            <p:cNvSpPr/>
            <p:nvPr/>
          </p:nvSpPr>
          <p:spPr>
            <a:xfrm>
              <a:off x="10027223" y="1302355"/>
              <a:ext cx="851338" cy="819807"/>
            </a:xfrm>
            <a:prstGeom prst="smileyFac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E45C121-2230-E04B-A884-B57849343772}"/>
                </a:ext>
              </a:extLst>
            </p:cNvPr>
            <p:cNvGrpSpPr/>
            <p:nvPr/>
          </p:nvGrpSpPr>
          <p:grpSpPr>
            <a:xfrm>
              <a:off x="9877450" y="2443022"/>
              <a:ext cx="1150884" cy="1460938"/>
              <a:chOff x="1672195" y="2091559"/>
              <a:chExt cx="1150884" cy="14609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5F812B-BD88-0047-B03E-3BC6B822BA54}"/>
                  </a:ext>
                </a:extLst>
              </p:cNvPr>
              <p:cNvSpPr/>
              <p:nvPr/>
            </p:nvSpPr>
            <p:spPr>
              <a:xfrm>
                <a:off x="1672195" y="2091559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EA6A3E-5DF8-CB47-98EF-EAF037771E99}"/>
                  </a:ext>
                </a:extLst>
              </p:cNvPr>
              <p:cNvSpPr txBox="1"/>
              <p:nvPr/>
            </p:nvSpPr>
            <p:spPr>
              <a:xfrm>
                <a:off x="1708982" y="2091559"/>
                <a:ext cx="10615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  <a:p>
                <a:r>
                  <a:rPr lang="en-US" dirty="0"/>
                  <a:t>blub</a:t>
                </a:r>
              </a:p>
              <a:p>
                <a:r>
                  <a:rPr lang="en-US" dirty="0" err="1"/>
                  <a:t>bla</a:t>
                </a:r>
                <a:r>
                  <a:rPr lang="en-US" dirty="0"/>
                  <a:t> </a:t>
                </a:r>
                <a:r>
                  <a:rPr lang="en-US" dirty="0" err="1"/>
                  <a:t>bla</a:t>
                </a:r>
                <a:endParaRPr lang="en-US" dirty="0"/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5BC7DFA-EBB4-3F45-A1BD-EECBBFF49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8951" y="2122162"/>
              <a:ext cx="7882" cy="320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FB0182E-821F-3443-AF32-3D77F5730151}"/>
                </a:ext>
              </a:extLst>
            </p:cNvPr>
            <p:cNvGrpSpPr/>
            <p:nvPr/>
          </p:nvGrpSpPr>
          <p:grpSpPr>
            <a:xfrm>
              <a:off x="9877450" y="4094316"/>
              <a:ext cx="1150884" cy="1460938"/>
              <a:chOff x="3683244" y="2031125"/>
              <a:chExt cx="1150884" cy="146093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E128280-A4B4-7F48-A326-7D5A2890712F}"/>
                  </a:ext>
                </a:extLst>
              </p:cNvPr>
              <p:cNvSpPr/>
              <p:nvPr/>
            </p:nvSpPr>
            <p:spPr>
              <a:xfrm>
                <a:off x="3683244" y="2031125"/>
                <a:ext cx="1150884" cy="1460938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C47CF6D-3F46-3F4E-A018-7F4CF43C10BF}"/>
                  </a:ext>
                </a:extLst>
              </p:cNvPr>
              <p:cNvSpPr txBox="1"/>
              <p:nvPr/>
            </p:nvSpPr>
            <p:spPr>
              <a:xfrm>
                <a:off x="3683244" y="2031125"/>
                <a:ext cx="1061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Annotations …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5082683-6118-8D47-8148-57AB1656BF67}"/>
                </a:ext>
              </a:extLst>
            </p:cNvPr>
            <p:cNvCxnSpPr>
              <a:cxnSpLocks/>
            </p:cNvCxnSpPr>
            <p:nvPr/>
          </p:nvCxnSpPr>
          <p:spPr>
            <a:xfrm>
              <a:off x="10452892" y="3904760"/>
              <a:ext cx="0" cy="18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09A65CB-1F5E-844A-80AF-DA801C6FFD18}"/>
                </a:ext>
              </a:extLst>
            </p:cNvPr>
            <p:cNvSpPr txBox="1"/>
            <p:nvPr/>
          </p:nvSpPr>
          <p:spPr>
            <a:xfrm>
              <a:off x="9259839" y="898086"/>
              <a:ext cx="2320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Annotate rest of data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285780-BEFC-FF45-B4EF-E983B2113F30}"/>
                </a:ext>
              </a:extLst>
            </p:cNvPr>
            <p:cNvSpPr txBox="1"/>
            <p:nvPr/>
          </p:nvSpPr>
          <p:spPr>
            <a:xfrm>
              <a:off x="8642839" y="2928666"/>
              <a:ext cx="50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F59A2E-5325-6343-BA88-B0948DFDBE6F}"/>
                </a:ext>
              </a:extLst>
            </p:cNvPr>
            <p:cNvSpPr txBox="1"/>
            <p:nvPr/>
          </p:nvSpPr>
          <p:spPr>
            <a:xfrm>
              <a:off x="7808976" y="47640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7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1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188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Molina Ramirez, Jonas</dc:creator>
  <cp:lastModifiedBy>Molina Ramirez, Jonas</cp:lastModifiedBy>
  <cp:revision>17</cp:revision>
  <dcterms:created xsi:type="dcterms:W3CDTF">2019-11-13T15:19:30Z</dcterms:created>
  <dcterms:modified xsi:type="dcterms:W3CDTF">2019-11-14T14:52:03Z</dcterms:modified>
</cp:coreProperties>
</file>