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53"/>
    <a:srgbClr val="30B7C0"/>
    <a:srgbClr val="000066"/>
    <a:srgbClr val="FFCE43"/>
    <a:srgbClr val="FFD04B"/>
    <a:srgbClr val="0F2D5B"/>
    <a:srgbClr val="0000FF"/>
    <a:srgbClr val="7C1E3F"/>
    <a:srgbClr val="FFD45B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077" autoAdjust="0"/>
    <p:restoredTop sz="86857" autoAdjust="0"/>
  </p:normalViewPr>
  <p:slideViewPr>
    <p:cSldViewPr>
      <p:cViewPr>
        <p:scale>
          <a:sx n="66" d="100"/>
          <a:sy n="66" d="100"/>
        </p:scale>
        <p:origin x="-2850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18" y="-12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  <p:sldLayoutId id="214748367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Harmonic Motion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Unknown Coefficients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6172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4560"/>
            <a:ext cx="8272462" cy="165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27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Unknown </a:t>
            </a:r>
            <a:r>
              <a:rPr lang="en-US" dirty="0" smtClean="0"/>
              <a:t>Coefficients from Circle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1219200"/>
            <a:ext cx="3657600" cy="382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93368"/>
            <a:ext cx="3262313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2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Pendulum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3630446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2403739" cy="405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13564"/>
            <a:ext cx="3767138" cy="155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72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Nonlinear to Linear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2525"/>
            <a:ext cx="48006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04925"/>
            <a:ext cx="33337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67" y="3886200"/>
            <a:ext cx="397933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82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From </a:t>
            </a:r>
            <a:r>
              <a:rPr lang="en-US" dirty="0"/>
              <a:t>Nonlinear to Linear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980999"/>
            <a:ext cx="2438399" cy="10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3653"/>
            <a:ext cx="2886075" cy="178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66" y="957187"/>
            <a:ext cx="2017334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31" y="1828800"/>
            <a:ext cx="2652713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91" y="3354378"/>
            <a:ext cx="4874696" cy="365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48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‘Equation of motion’ means</a:t>
            </a:r>
          </a:p>
          <a:p>
            <a:pPr lvl="1"/>
            <a:r>
              <a:rPr lang="en-US" dirty="0" smtClean="0"/>
              <a:t>Apply F=ma to find ordinary differential equations</a:t>
            </a:r>
          </a:p>
          <a:p>
            <a:pPr lvl="1"/>
            <a:r>
              <a:rPr lang="en-US" dirty="0" smtClean="0"/>
              <a:t>Its solution will describe how it moves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‘Simple harmonic motion’ means</a:t>
            </a:r>
          </a:p>
          <a:p>
            <a:pPr lvl="1"/>
            <a:r>
              <a:rPr lang="en-US" dirty="0" smtClean="0"/>
              <a:t>Equation of motion will satisfy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672632"/>
              </p:ext>
            </p:extLst>
          </p:nvPr>
        </p:nvGraphicFramePr>
        <p:xfrm>
          <a:off x="3200400" y="3962400"/>
          <a:ext cx="2143122" cy="71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23600" imgH="241200" progId="Equation.DSMT4">
                  <p:embed/>
                </p:oleObj>
              </mc:Choice>
              <mc:Fallback>
                <p:oleObj name="Equation" r:id="rId3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3962400"/>
                        <a:ext cx="2143122" cy="71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31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Point of View for F=ma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" y="1905000"/>
            <a:ext cx="823519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5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and Mass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3505200" cy="15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6896100" cy="21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709988" cy="82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75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of Equations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613150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07343"/>
            <a:ext cx="951919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9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Equation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99475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06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620000" cy="323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20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229600" cy="468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08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5867400" cy="125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14625"/>
            <a:ext cx="10921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8114"/>
            <a:ext cx="3430016" cy="442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3126581"/>
            <a:ext cx="2047876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17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19526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7" y="1143000"/>
            <a:ext cx="4311976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2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84698</TotalTime>
  <Words>89</Words>
  <Application>Microsoft Office PowerPoint</Application>
  <PresentationFormat>On-screen Show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Harmonic Motion</vt:lpstr>
      <vt:lpstr>Another Point of View for F=ma</vt:lpstr>
      <vt:lpstr>Spring and Mass System</vt:lpstr>
      <vt:lpstr>Motion of Equations</vt:lpstr>
      <vt:lpstr>Differential Equation</vt:lpstr>
      <vt:lpstr>Solutions</vt:lpstr>
      <vt:lpstr>Circular Motion</vt:lpstr>
      <vt:lpstr>Initial Conditions</vt:lpstr>
      <vt:lpstr>Initial Conditions</vt:lpstr>
      <vt:lpstr>Determine Unknown Coefficients</vt:lpstr>
      <vt:lpstr>Determine Unknown Coefficients from Circle</vt:lpstr>
      <vt:lpstr>Pendulum</vt:lpstr>
      <vt:lpstr>From Nonlinear to Linear</vt:lpstr>
      <vt:lpstr>Approximation From Nonlinear to Linear</vt:lpstr>
      <vt:lpstr>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USER1407</cp:lastModifiedBy>
  <cp:revision>2487</cp:revision>
  <cp:lastPrinted>2012-12-16T04:26:32Z</cp:lastPrinted>
  <dcterms:created xsi:type="dcterms:W3CDTF">2011-05-26T12:07:40Z</dcterms:created>
  <dcterms:modified xsi:type="dcterms:W3CDTF">2015-09-01T05:55:19Z</dcterms:modified>
</cp:coreProperties>
</file>