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077" autoAdjust="0"/>
    <p:restoredTop sz="86857" autoAdjust="0"/>
  </p:normalViewPr>
  <p:slideViewPr>
    <p:cSldViewPr>
      <p:cViewPr>
        <p:scale>
          <a:sx n="66" d="100"/>
          <a:sy n="66" d="100"/>
        </p:scale>
        <p:origin x="-285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18" y="-12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Steady-State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 Input to RC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85839"/>
            <a:ext cx="3347579" cy="160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53" y="2971800"/>
            <a:ext cx="694864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2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17830"/>
            <a:ext cx="3011953" cy="7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066801"/>
            <a:ext cx="4498866" cy="9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3695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2" y="4343400"/>
            <a:ext cx="5619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2" y="5486400"/>
            <a:ext cx="3324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Exponential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014663"/>
            <a:ext cx="401954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188728"/>
            <a:ext cx="3300412" cy="5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9327" y="4552319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is a positive real number)</a:t>
            </a:r>
            <a:endParaRPr lang="en-US" dirty="0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2" y="1363005"/>
            <a:ext cx="3419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37" y="1447800"/>
            <a:ext cx="4448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799"/>
            <a:ext cx="2362200" cy="124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77580"/>
            <a:ext cx="2835843" cy="240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Response with Different Frequencies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80" y="1192262"/>
            <a:ext cx="2663620" cy="118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299129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04" y="3527205"/>
            <a:ext cx="4606596" cy="26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574079" cy="2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77580"/>
            <a:ext cx="2991291" cy="90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0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Inputs to RLC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3084"/>
            <a:ext cx="3538537" cy="13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990975" cy="10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2190"/>
            <a:ext cx="2138363" cy="5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4771768"/>
            <a:ext cx="3926794" cy="6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82" y="5257800"/>
            <a:ext cx="3626645" cy="106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05355"/>
            <a:ext cx="2514600" cy="84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3962400"/>
            <a:ext cx="4524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1861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2197" y="13204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85" y="1320467"/>
            <a:ext cx="36951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85" y="1320467"/>
            <a:ext cx="747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85" y="1459651"/>
            <a:ext cx="189275" cy="1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05" y="5191125"/>
            <a:ext cx="279482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2" y="5458320"/>
            <a:ext cx="3100388" cy="1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1066800"/>
            <a:ext cx="112038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3120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62151"/>
            <a:ext cx="4190999" cy="314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2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Mass-Spring-Damper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969964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462"/>
            <a:ext cx="5715000" cy="12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250555"/>
            <a:ext cx="5476875" cy="237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77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Excitation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2" y="1447800"/>
            <a:ext cx="2213741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4191000" cy="180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25472"/>
            <a:ext cx="5272926" cy="156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95" y="5789387"/>
            <a:ext cx="3149906" cy="56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29200"/>
            <a:ext cx="2827463" cy="55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1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Inputs </a:t>
            </a:r>
            <a:r>
              <a:rPr lang="en-US" dirty="0" smtClean="0">
                <a:sym typeface="Wingdings" panose="05000000000000000000" pitchFamily="2" charset="2"/>
              </a:rPr>
              <a:t> Superposition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3" y="1066800"/>
            <a:ext cx="56158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41225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6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3038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2514600"/>
            <a:ext cx="398689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350"/>
            <a:ext cx="2343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0425"/>
            <a:ext cx="282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5"/>
            <a:ext cx="1885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25688"/>
            <a:ext cx="7524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3324225"/>
            <a:ext cx="1114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504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19200"/>
            <a:ext cx="4762500" cy="380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743200" cy="15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59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Sinusoidal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5272"/>
            <a:ext cx="4191000" cy="392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17" y="1638300"/>
            <a:ext cx="3324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" y="5029200"/>
            <a:ext cx="6377334" cy="13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29" y="3437019"/>
            <a:ext cx="2209800" cy="254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Sinusoidal </a:t>
            </a:r>
            <a:r>
              <a:rPr lang="en-US" dirty="0" smtClean="0"/>
              <a:t>Signals in Complex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3507"/>
            <a:ext cx="4008473" cy="151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38" y="1384713"/>
            <a:ext cx="3447562" cy="250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994">
            <a:off x="441154" y="4580192"/>
            <a:ext cx="4149442" cy="87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63" y="4708104"/>
            <a:ext cx="3190875" cy="6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5562600"/>
            <a:ext cx="4086225" cy="5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5562600"/>
            <a:ext cx="3271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39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Sinusoids in Capacitors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6800"/>
            <a:ext cx="1762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2819400" cy="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5601"/>
            <a:ext cx="2552700" cy="63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68" y="2895600"/>
            <a:ext cx="2133914" cy="98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3" y="4702843"/>
            <a:ext cx="4843462" cy="8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63" y="4876800"/>
            <a:ext cx="2616074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60" y="5572125"/>
            <a:ext cx="1504806" cy="8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5867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in Complex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325046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44" y="4038600"/>
            <a:ext cx="3640156" cy="230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" y="1052651"/>
            <a:ext cx="320706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64639"/>
            <a:ext cx="2859848" cy="259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 to Linear System (Differential)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6" y="1102898"/>
            <a:ext cx="6355804" cy="14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85935"/>
            <a:ext cx="348829" cy="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3886200" cy="15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5998425"/>
            <a:ext cx="974725" cy="45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3439" y="3472934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Input and output rotate with the same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058764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88" y="4191000"/>
            <a:ext cx="4143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4214" y="4343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Sinusoids </a:t>
            </a:r>
            <a:r>
              <a:rPr lang="en-US" dirty="0" smtClean="0"/>
              <a:t>in Inductors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26749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371600"/>
            <a:ext cx="19526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448050" cy="124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219"/>
            <a:ext cx="3205163" cy="1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52877"/>
            <a:ext cx="2905125" cy="193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4521764"/>
            <a:ext cx="4152900" cy="214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5594887"/>
            <a:ext cx="3886200" cy="80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3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84699</TotalTime>
  <Words>106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Sinusoidal Steady-State Analysis</vt:lpstr>
      <vt:lpstr>Sinusoid Signals</vt:lpstr>
      <vt:lpstr>Complex Representation</vt:lpstr>
      <vt:lpstr>Two Sinusoidal Signals</vt:lpstr>
      <vt:lpstr>Two Sinusoidal Signals in Complex Plane</vt:lpstr>
      <vt:lpstr>Sinusoids in Capacitors</vt:lpstr>
      <vt:lpstr>Input and Output in Complex Representation</vt:lpstr>
      <vt:lpstr>Sinusoidal Input to Linear System (Differential)</vt:lpstr>
      <vt:lpstr>Sinusoids in Inductors</vt:lpstr>
      <vt:lpstr>Sinusoid Input to RC Circuits</vt:lpstr>
      <vt:lpstr>PowerPoint Presentation</vt:lpstr>
      <vt:lpstr>Complex Exponential</vt:lpstr>
      <vt:lpstr>Output Response with Different Frequencies</vt:lpstr>
      <vt:lpstr>Sinusoidal Inputs to RLC Circuits</vt:lpstr>
      <vt:lpstr>Frequency Response</vt:lpstr>
      <vt:lpstr>Mass-Spring-Damper System</vt:lpstr>
      <vt:lpstr>Sinusoidal Input</vt:lpstr>
      <vt:lpstr>Bottom Excitation</vt:lpstr>
      <vt:lpstr>Two Inputs  Superposition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USER1407</cp:lastModifiedBy>
  <cp:revision>2489</cp:revision>
  <cp:lastPrinted>2012-12-16T04:26:32Z</cp:lastPrinted>
  <dcterms:created xsi:type="dcterms:W3CDTF">2011-05-26T12:07:40Z</dcterms:created>
  <dcterms:modified xsi:type="dcterms:W3CDTF">2015-09-01T06:18:51Z</dcterms:modified>
</cp:coreProperties>
</file>