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53"/>
    <a:srgbClr val="30B7C0"/>
    <a:srgbClr val="000066"/>
    <a:srgbClr val="FFCE43"/>
    <a:srgbClr val="FFD04B"/>
    <a:srgbClr val="0F2D5B"/>
    <a:srgbClr val="0000FF"/>
    <a:srgbClr val="7C1E3F"/>
    <a:srgbClr val="FFD45B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1181" autoAdjust="0"/>
    <p:restoredTop sz="86857" autoAdjust="0"/>
  </p:normalViewPr>
  <p:slideViewPr>
    <p:cSldViewPr>
      <p:cViewPr varScale="1">
        <p:scale>
          <a:sx n="97" d="100"/>
          <a:sy n="97" d="100"/>
        </p:scale>
        <p:origin x="-19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130"/>
    </p:cViewPr>
  </p:sorterViewPr>
  <p:notesViewPr>
    <p:cSldViewPr>
      <p:cViewPr varScale="1">
        <p:scale>
          <a:sx n="92" d="100"/>
          <a:sy n="92" d="100"/>
        </p:scale>
        <p:origin x="3516" y="90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76200" y="5791200"/>
            <a:ext cx="6477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/>
          <p:nvPr userDrawn="1"/>
        </p:nvSpPr>
        <p:spPr>
          <a:xfrm>
            <a:off x="5867400" y="56388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56CB-6536-4E1C-9223-76461D26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  <p:sldLayoutId id="2147483672" r:id="rId5"/>
    <p:sldLayoutId id="214748367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accent1">
              <a:lumMod val="75000"/>
            </a:schemeClr>
          </a:solidFill>
          <a:latin typeface="+mj-lt"/>
          <a:ea typeface="Yoon 윤고딕 540_TT" panose="02090603020101020101" pitchFamily="18" charset="-127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Trains and 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trains are on the same track a distance 100 </a:t>
            </a:r>
            <a:r>
              <a:rPr lang="en-US" altLang="ko-KR" dirty="0" smtClean="0"/>
              <a:t>mi </a:t>
            </a:r>
            <a:r>
              <a:rPr lang="en-US" altLang="ko-KR" dirty="0"/>
              <a:t>apart heading towards one another, each at a speed of </a:t>
            </a:r>
            <a:r>
              <a:rPr lang="en-US" altLang="ko-KR" dirty="0" smtClean="0"/>
              <a:t>10 mi/h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en-US" altLang="ko-KR" dirty="0"/>
              <a:t>fly starting out at the front of one train, flies towards the other at a speed of </a:t>
            </a:r>
            <a:r>
              <a:rPr lang="en-US" altLang="ko-KR" dirty="0" smtClean="0"/>
              <a:t>20 mi/h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Upon </a:t>
            </a:r>
            <a:r>
              <a:rPr lang="en-US" altLang="ko-KR" dirty="0"/>
              <a:t>reaching the other train, the fly turns around and continues towards the first train. </a:t>
            </a:r>
            <a:endParaRPr lang="en-US" altLang="ko-KR" dirty="0" smtClean="0"/>
          </a:p>
          <a:p>
            <a:r>
              <a:rPr lang="en-US" altLang="ko-KR" dirty="0" smtClean="0"/>
              <a:t>How </a:t>
            </a:r>
            <a:r>
              <a:rPr lang="en-US" altLang="ko-KR" dirty="0"/>
              <a:t>many kilometers does the fly travel before getting squashed in the collision of the two trains?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6019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http://mathworld.wolfram.com/TwoTrainsPuzzle.html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75628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7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 in 2-D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458200" cy="349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6648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in 2-D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262284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7" y="1299350"/>
            <a:ext cx="5414963" cy="212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25285"/>
            <a:ext cx="2247900" cy="121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16475"/>
            <a:ext cx="4448175" cy="148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775245" y="2286000"/>
            <a:ext cx="577555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5791200" cy="268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2819400" cy="182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09244"/>
            <a:ext cx="1752600" cy="53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76800"/>
            <a:ext cx="2095500" cy="109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1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Frames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5791200" cy="268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598"/>
            <a:ext cx="172617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17" y="5029200"/>
            <a:ext cx="6100763" cy="137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2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Frames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066800"/>
            <a:ext cx="4939510" cy="246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276600"/>
            <a:ext cx="15906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00225"/>
            <a:ext cx="1981200" cy="64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72050"/>
            <a:ext cx="199832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65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Trains and 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519387"/>
              </p:ext>
            </p:extLst>
          </p:nvPr>
        </p:nvGraphicFramePr>
        <p:xfrm>
          <a:off x="2971800" y="2286000"/>
          <a:ext cx="39243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3922144" imgH="2550544" progId="Visio.Drawing.11">
                  <p:embed/>
                </p:oleObj>
              </mc:Choice>
              <mc:Fallback>
                <p:oleObj name="Visio" r:id="rId3" imgW="3922144" imgH="25505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39243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Trains and 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90327"/>
              </p:ext>
            </p:extLst>
          </p:nvPr>
        </p:nvGraphicFramePr>
        <p:xfrm>
          <a:off x="2362200" y="1143000"/>
          <a:ext cx="4010025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4009223" imgH="4771724" progId="Visio.Drawing.11">
                  <p:embed/>
                </p:oleObj>
              </mc:Choice>
              <mc:Fallback>
                <p:oleObj name="Visio" r:id="rId3" imgW="4009223" imgH="47717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43000"/>
                        <a:ext cx="4010025" cy="477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7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Vector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in Coordinate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A490ED-5ACF-487C-814D-659D931C1E6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199"/>
            <a:ext cx="6400800" cy="154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590135"/>
            <a:ext cx="5181600" cy="150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881789"/>
            <a:ext cx="4238625" cy="57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3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810000" cy="87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590800"/>
            <a:ext cx="4038600" cy="30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64417"/>
            <a:ext cx="2246769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6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458200" cy="41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0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Translational Motion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 in 1-D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A490ED-5ACF-487C-814D-659D931C1E6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724400" cy="46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3543301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57352"/>
            <a:ext cx="3371851" cy="7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336" y="1849528"/>
            <a:ext cx="2901064" cy="226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21377"/>
            <a:ext cx="2514600" cy="7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24400"/>
            <a:ext cx="3543037" cy="182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2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83009</TotalTime>
  <Words>135</Words>
  <Application>Microsoft Office PowerPoint</Application>
  <PresentationFormat>On-screen Show (4:3)</PresentationFormat>
  <Paragraphs>33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Visio</vt:lpstr>
      <vt:lpstr>Two Trains and Fly</vt:lpstr>
      <vt:lpstr>Two Trains and Fly</vt:lpstr>
      <vt:lpstr>Two Trains and Fly</vt:lpstr>
      <vt:lpstr>Vector</vt:lpstr>
      <vt:lpstr>Vector in Coordinate</vt:lpstr>
      <vt:lpstr>Inner Product</vt:lpstr>
      <vt:lpstr>Inner Product</vt:lpstr>
      <vt:lpstr>Translational Motion</vt:lpstr>
      <vt:lpstr>Kinematics in 1-D</vt:lpstr>
      <vt:lpstr>Kinematics in 2-D</vt:lpstr>
      <vt:lpstr>Decomposition in 2-D</vt:lpstr>
      <vt:lpstr>Projectile</vt:lpstr>
      <vt:lpstr>Different Frames</vt:lpstr>
      <vt:lpstr>Different Frames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Seungchul Lee</cp:lastModifiedBy>
  <cp:revision>2298</cp:revision>
  <cp:lastPrinted>2012-12-16T04:26:32Z</cp:lastPrinted>
  <dcterms:created xsi:type="dcterms:W3CDTF">2011-05-26T12:07:40Z</dcterms:created>
  <dcterms:modified xsi:type="dcterms:W3CDTF">2016-03-06T14:18:53Z</dcterms:modified>
</cp:coreProperties>
</file>