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1" r:id="rId5"/>
    <p:sldId id="262" r:id="rId6"/>
    <p:sldId id="259" r:id="rId7"/>
    <p:sldId id="264" r:id="rId8"/>
    <p:sldId id="265" r:id="rId9"/>
    <p:sldId id="266" r:id="rId10"/>
    <p:sldId id="263" r:id="rId11"/>
    <p:sldId id="268" r:id="rId12"/>
    <p:sldId id="267" r:id="rId13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3"/>
    <a:srgbClr val="30B7C0"/>
    <a:srgbClr val="000066"/>
    <a:srgbClr val="FFCE43"/>
    <a:srgbClr val="FFD04B"/>
    <a:srgbClr val="0F2D5B"/>
    <a:srgbClr val="0000FF"/>
    <a:srgbClr val="7C1E3F"/>
    <a:srgbClr val="FFD45B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6857" autoAdjust="0"/>
  </p:normalViewPr>
  <p:slideViewPr>
    <p:cSldViewPr>
      <p:cViewPr varScale="1">
        <p:scale>
          <a:sx n="97" d="100"/>
          <a:sy n="97" d="100"/>
        </p:scale>
        <p:origin x="-19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6074"/>
    </p:cViewPr>
  </p:sorterViewPr>
  <p:notesViewPr>
    <p:cSldViewPr>
      <p:cViewPr varScale="1">
        <p:scale>
          <a:sx n="66" d="100"/>
          <a:sy n="66" d="100"/>
        </p:scale>
        <p:origin x="-2718" y="-12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Week </a:t>
            </a:r>
            <a:r>
              <a:rPr lang="en-US" altLang="ko-KR" dirty="0" smtClean="0"/>
              <a:t>2 In-class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04 Moment</a:t>
            </a:r>
          </a:p>
          <a:p>
            <a:r>
              <a:rPr lang="en-US" altLang="ko-KR" dirty="0" smtClean="0"/>
              <a:t>05 Equilibrium of rigid 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Equations of Equilibrium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Equivalent to solving the </a:t>
            </a:r>
            <a:r>
              <a:rPr lang="en-US" altLang="ko-KR" b="1" dirty="0" smtClean="0"/>
              <a:t>system of linear equations</a:t>
            </a:r>
            <a:endParaRPr lang="ko-KR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752600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6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Determine the horizontal and vertical components of reaction on the member at the pin A, and the normal reaction at the roller B.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286000"/>
            <a:ext cx="63912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94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 the free-body diagram of the uniform beam. The beam has a mass of 100 kg.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371725"/>
            <a:ext cx="56292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9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Vector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Magnitude</a:t>
            </a:r>
          </a:p>
          <a:p>
            <a:pPr lvl="1"/>
            <a:r>
              <a:rPr lang="en-US" altLang="ko-KR" dirty="0" smtClean="0"/>
              <a:t>Direction (not obvious)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How can we generate the moment?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19200"/>
            <a:ext cx="18954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92" y="1557336"/>
            <a:ext cx="2117008" cy="385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76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Determine the moment of the force about point O</a:t>
            </a:r>
          </a:p>
          <a:p>
            <a:pPr lvl="1"/>
            <a:r>
              <a:rPr lang="en-US" altLang="ko-KR" dirty="0"/>
              <a:t>Magnitude</a:t>
            </a:r>
          </a:p>
          <a:p>
            <a:pPr lvl="1"/>
            <a:r>
              <a:rPr lang="en-US" altLang="ko-KR" dirty="0" smtClean="0"/>
              <a:t>Direction</a:t>
            </a:r>
          </a:p>
          <a:p>
            <a:endParaRPr lang="en-US" altLang="ko-KR" dirty="0"/>
          </a:p>
          <a:p>
            <a:r>
              <a:rPr lang="en-US" altLang="ko-KR" dirty="0" smtClean="0"/>
              <a:t>Static?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3338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42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Describe all the static forces and </a:t>
            </a:r>
            <a:r>
              <a:rPr lang="en-US" altLang="ko-KR" dirty="0" smtClean="0"/>
              <a:t>moments</a:t>
            </a:r>
          </a:p>
          <a:p>
            <a:pPr lvl="1"/>
            <a:r>
              <a:rPr lang="en-US" altLang="ko-KR" dirty="0" smtClean="0"/>
              <a:t>Reaction forces F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and F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   </a:t>
            </a:r>
            <a:endParaRPr lang="en-US" altLang="ko-KR" baseline="-25000" dirty="0" smtClean="0"/>
          </a:p>
          <a:p>
            <a:pPr lvl="1"/>
            <a:r>
              <a:rPr lang="en-US" altLang="ko-KR" dirty="0" smtClean="0"/>
              <a:t>Which </a:t>
            </a:r>
            <a:r>
              <a:rPr lang="en-US" altLang="ko-KR" dirty="0"/>
              <a:t>one is </a:t>
            </a:r>
            <a:r>
              <a:rPr lang="en-US" altLang="ko-KR" dirty="0" smtClean="0"/>
              <a:t>bigger intuitively?</a:t>
            </a:r>
          </a:p>
          <a:p>
            <a:pPr lvl="1"/>
            <a:r>
              <a:rPr lang="en-US" altLang="ko-KR" dirty="0" smtClean="0"/>
              <a:t>Think about extreme case</a:t>
            </a:r>
            <a:endParaRPr lang="en-US" altLang="ko-KR" dirty="0"/>
          </a:p>
          <a:p>
            <a:pPr lvl="1"/>
            <a:endParaRPr lang="ko-KR" alt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38400" y="2907268"/>
            <a:ext cx="4591050" cy="3162300"/>
            <a:chOff x="2514600" y="2209800"/>
            <a:chExt cx="4591050" cy="31623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209800"/>
              <a:ext cx="4591050" cy="316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029200" y="3124200"/>
              <a:ext cx="0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3124200" y="5193268"/>
            <a:ext cx="0" cy="51435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43600" y="5193268"/>
            <a:ext cx="0" cy="51435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110" y="59552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r>
              <a:rPr lang="en-US" altLang="ko-KR" baseline="-25000" dirty="0" smtClean="0"/>
              <a:t>a</a:t>
            </a:r>
            <a:endParaRPr lang="ko-KR" alt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7710" y="59552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r>
              <a:rPr lang="en-US" altLang="ko-KR" baseline="-25000" dirty="0" smtClean="0"/>
              <a:t>b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58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31" y="2057400"/>
            <a:ext cx="4567237" cy="398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048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31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Moment of a Couple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34385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00425"/>
            <a:ext cx="449810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1676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43012"/>
            <a:ext cx="1981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2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Free-Body Diagrams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47053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19526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3267075"/>
            <a:ext cx="16287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38575"/>
            <a:ext cx="2600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68918"/>
            <a:ext cx="3276600" cy="14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79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Free-Body Diagrams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22002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0000"/>
            <a:ext cx="1781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85850"/>
            <a:ext cx="153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66800"/>
            <a:ext cx="2466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0"/>
            <a:ext cx="21717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0"/>
            <a:ext cx="2667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23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4937"/>
            <a:ext cx="23622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04937"/>
            <a:ext cx="2771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18478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2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84768</TotalTime>
  <Words>139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Week 2 In-class</vt:lpstr>
      <vt:lpstr>Moment</vt:lpstr>
      <vt:lpstr>Exercise</vt:lpstr>
      <vt:lpstr>Exercise</vt:lpstr>
      <vt:lpstr>PowerPoint Presentation</vt:lpstr>
      <vt:lpstr>Moment of a Couple</vt:lpstr>
      <vt:lpstr>Free-Body Diagrams</vt:lpstr>
      <vt:lpstr>Free-Body Diagrams</vt:lpstr>
      <vt:lpstr>PowerPoint Presentation</vt:lpstr>
      <vt:lpstr>Equations of Equilibrium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USER1407</cp:lastModifiedBy>
  <cp:revision>2496</cp:revision>
  <cp:lastPrinted>2012-12-16T04:26:32Z</cp:lastPrinted>
  <dcterms:created xsi:type="dcterms:W3CDTF">2011-05-26T12:07:40Z</dcterms:created>
  <dcterms:modified xsi:type="dcterms:W3CDTF">2015-09-23T01:09:43Z</dcterms:modified>
</cp:coreProperties>
</file>