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99" r:id="rId2"/>
    <p:sldId id="458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9" r:id="rId16"/>
  </p:sldIdLst>
  <p:sldSz cx="9144000" cy="6858000" type="screen4x3"/>
  <p:notesSz cx="6950075" cy="9167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7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chul.Lee" initials="SCL" lastIdx="6" clrIdx="0"/>
  <p:cmAuthor id="1" name="Seungchul.Lee" initials="S" lastIdx="13" clrIdx="1"/>
  <p:cmAuthor id="2" name="USER" initials="U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C1E3F"/>
    <a:srgbClr val="FFD04B"/>
    <a:srgbClr val="FFD45B"/>
    <a:srgbClr val="FFCE43"/>
    <a:srgbClr val="FFC425"/>
    <a:srgbClr val="FFD357"/>
    <a:srgbClr val="0F2D5B"/>
    <a:srgbClr val="000066"/>
    <a:srgbClr val="FF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4" autoAdjust="0"/>
    <p:restoredTop sz="86857" autoAdjust="0"/>
  </p:normalViewPr>
  <p:slideViewPr>
    <p:cSldViewPr>
      <p:cViewPr varScale="1">
        <p:scale>
          <a:sx n="80" d="100"/>
          <a:sy n="80" d="100"/>
        </p:scale>
        <p:origin x="-8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570" y="-108"/>
      </p:cViewPr>
      <p:guideLst>
        <p:guide orient="horz" pos="2887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0D0B8B8-2221-4EED-8CB4-6BADB3F95A5B}" type="datetimeFigureOut">
              <a:rPr lang="en-US"/>
              <a:pPr>
                <a:defRPr/>
              </a:pPr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AA0B7F-777E-4B9C-9F74-297CB5DA0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82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2F077D-FFBB-4D82-9DE6-6E97A2E5237B}" type="datetimeFigureOut">
              <a:rPr lang="en-US"/>
              <a:pPr>
                <a:defRPr/>
              </a:pPr>
              <a:t>4/3/2014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2" tIns="46046" rIns="92092" bIns="46046" rtlCol="0" anchor="ctr"/>
          <a:lstStyle/>
          <a:p>
            <a:pPr lvl="0"/>
            <a:r>
              <a:rPr lang="en-US" noProof="0" dirty="0" err="1" smtClean="0"/>
              <a:t>tl</a:t>
            </a:r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2"/>
            <a:ext cx="5560060" cy="4125516"/>
          </a:xfrm>
          <a:prstGeom prst="rect">
            <a:avLst/>
          </a:prstGeom>
        </p:spPr>
        <p:txBody>
          <a:bodyPr vert="horz" lIns="92092" tIns="46046" rIns="92092" bIns="4604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9D72F8-A79B-4CF2-AB9B-7F40CBA1F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0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819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E3BF7-95AA-4767-98EF-CA5FE1B32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E3911-A31E-496F-9209-D544C1641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8655F-B15F-4CA3-8197-C19AFAF4C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1E1D-4466-42A8-BA65-3179228B5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67000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lang="en-US" sz="4000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90ED-5ACF-487C-814D-659D931C1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770E-CB80-42F9-B39F-5DCA0C668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80802-53BC-46F7-B211-EAFFA42F8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3FF24-3D8E-45C7-BF06-0BF871E26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76200" y="5791200"/>
            <a:ext cx="6477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6"/>
          <p:cNvSpPr/>
          <p:nvPr userDrawn="1"/>
        </p:nvSpPr>
        <p:spPr>
          <a:xfrm>
            <a:off x="5867400" y="5638800"/>
            <a:ext cx="3048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956CB-6536-4E1C-9223-76461D264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79263-0EB6-4CD7-ABAC-15E0972C0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A7E01-4E69-47AE-8CC5-4F4A738F2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A0BC68-6592-4A37-A10F-783C4B3C9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096000"/>
            <a:ext cx="8229600" cy="0"/>
          </a:xfrm>
          <a:prstGeom prst="line">
            <a:avLst/>
          </a:prstGeom>
          <a:ln w="28575">
            <a:solidFill>
              <a:srgbClr val="7C1E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914400"/>
            <a:ext cx="8229600" cy="1588"/>
          </a:xfrm>
          <a:prstGeom prst="line">
            <a:avLst/>
          </a:prstGeom>
          <a:ln w="28575">
            <a:solidFill>
              <a:srgbClr val="7C1E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 descr="https://encrypted-tbn3.gstatic.com/images?q=tbn:ANd9GcSpG64rjsWwX2E46jgMLskBt5hvRHcWBzU8WO8ONzFr8DWAj1u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86051"/>
            <a:ext cx="1571394" cy="59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Tahoma" pitchFamily="34" charset="0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82625" indent="-2206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914400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Harmonic Motion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Unknown Coefficients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61722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4560"/>
            <a:ext cx="8272462" cy="165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59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Unknown </a:t>
            </a:r>
            <a:r>
              <a:rPr lang="en-US" dirty="0" smtClean="0"/>
              <a:t>Coefficients from Circle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" y="1219200"/>
            <a:ext cx="3657600" cy="382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093368"/>
            <a:ext cx="3262313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35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Pendulum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3630446" cy="426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67000"/>
            <a:ext cx="2403739" cy="405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13564"/>
            <a:ext cx="3767138" cy="155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40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Nonlinear to Linear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52525"/>
            <a:ext cx="48006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04925"/>
            <a:ext cx="33337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467" y="3886200"/>
            <a:ext cx="3979333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4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From </a:t>
            </a:r>
            <a:r>
              <a:rPr lang="en-US" dirty="0"/>
              <a:t>Nonlinear to Linear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980999"/>
            <a:ext cx="2438399" cy="100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3653"/>
            <a:ext cx="2886075" cy="178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666" y="957187"/>
            <a:ext cx="2017334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31" y="1828800"/>
            <a:ext cx="2652713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891" y="3354378"/>
            <a:ext cx="4874696" cy="365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08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‘Equation of motion’ means</a:t>
            </a:r>
          </a:p>
          <a:p>
            <a:pPr lvl="1"/>
            <a:r>
              <a:rPr lang="en-US" dirty="0" smtClean="0"/>
              <a:t>Apply F=ma to find ordinary differential equations</a:t>
            </a:r>
          </a:p>
          <a:p>
            <a:pPr lvl="1"/>
            <a:r>
              <a:rPr lang="en-US" dirty="0" smtClean="0"/>
              <a:t>Its solution will describe how it moves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‘Simple harmonic motion’ means</a:t>
            </a:r>
          </a:p>
          <a:p>
            <a:pPr lvl="1"/>
            <a:r>
              <a:rPr lang="en-US" dirty="0" smtClean="0"/>
              <a:t>Equation of motion will satisfy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107921"/>
              </p:ext>
            </p:extLst>
          </p:nvPr>
        </p:nvGraphicFramePr>
        <p:xfrm>
          <a:off x="3200400" y="3962400"/>
          <a:ext cx="2143122" cy="714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723600" imgH="241200" progId="Equation.DSMT4">
                  <p:embed/>
                </p:oleObj>
              </mc:Choice>
              <mc:Fallback>
                <p:oleObj name="Equation" r:id="rId3" imgW="723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3962400"/>
                        <a:ext cx="2143122" cy="714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097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Point of View for F=ma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" y="1905000"/>
            <a:ext cx="823519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68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and Mass 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3505200" cy="15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6896100" cy="21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800"/>
            <a:ext cx="3709988" cy="82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56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of Equations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6131502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607343"/>
            <a:ext cx="951919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52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Equation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799475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6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7620000" cy="3237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37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Motion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229600" cy="468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74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5867400" cy="125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14625"/>
            <a:ext cx="1092137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28114"/>
            <a:ext cx="3430016" cy="442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3126581"/>
            <a:ext cx="2047876" cy="4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12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Conditions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956CB-6536-4E1C-9223-76461D26493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19526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37" y="1143000"/>
            <a:ext cx="4311976" cy="555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17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82605</TotalTime>
  <Words>89</Words>
  <Application>Microsoft Office PowerPoint</Application>
  <PresentationFormat>On-screen Show (4:3)</PresentationFormat>
  <Paragraphs>37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Harmonic Motion</vt:lpstr>
      <vt:lpstr>Another Point of View for F=ma</vt:lpstr>
      <vt:lpstr>Spring and Mass System</vt:lpstr>
      <vt:lpstr>Motion of Equations</vt:lpstr>
      <vt:lpstr>Differential Equation</vt:lpstr>
      <vt:lpstr>Solutions</vt:lpstr>
      <vt:lpstr>Circular Motion</vt:lpstr>
      <vt:lpstr>Initial Conditions</vt:lpstr>
      <vt:lpstr>Initial Conditions</vt:lpstr>
      <vt:lpstr>Determine Unknown Coefficients</vt:lpstr>
      <vt:lpstr>Determine Unknown Coefficients from Circle</vt:lpstr>
      <vt:lpstr>Pendulum</vt:lpstr>
      <vt:lpstr>From Nonlinear to Linear</vt:lpstr>
      <vt:lpstr>Approximation From Nonlinear to Linear</vt:lpstr>
      <vt:lpstr>Note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Seungchul.Lee</dc:creator>
  <cp:lastModifiedBy>Seungchul Lee</cp:lastModifiedBy>
  <cp:revision>2288</cp:revision>
  <cp:lastPrinted>2012-12-16T04:26:32Z</cp:lastPrinted>
  <dcterms:created xsi:type="dcterms:W3CDTF">2011-05-26T12:07:40Z</dcterms:created>
  <dcterms:modified xsi:type="dcterms:W3CDTF">2014-04-03T01:08:57Z</dcterms:modified>
</cp:coreProperties>
</file>