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2" r:id="rId2"/>
    <p:sldId id="444" r:id="rId3"/>
    <p:sldId id="443" r:id="rId4"/>
    <p:sldId id="445" r:id="rId5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  <p:cmAuthor id="2" name="USER" initials="U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1E3F"/>
    <a:srgbClr val="FFD04B"/>
    <a:srgbClr val="FFD45B"/>
    <a:srgbClr val="FFCE43"/>
    <a:srgbClr val="FFC425"/>
    <a:srgbClr val="FFD357"/>
    <a:srgbClr val="0F2D5B"/>
    <a:srgbClr val="000066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6857" autoAdjust="0"/>
  </p:normalViewPr>
  <p:slideViewPr>
    <p:cSldViewPr>
      <p:cViewPr>
        <p:scale>
          <a:sx n="66" d="100"/>
          <a:sy n="66" d="100"/>
        </p:scale>
        <p:origin x="-145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70" y="-108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81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E3BF7-95AA-4767-98EF-CA5FE1B32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3911-A31E-496F-9209-D544C164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8655F-B15F-4CA3-8197-C19AFAF4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70E-CB80-42F9-B39F-5DCA0C668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80802-53BC-46F7-B211-EAFFA42F8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FF24-3D8E-45C7-BF06-0BF871E26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9263-0EB6-4CD7-ABAC-15E0972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A7E01-4E69-47AE-8CC5-4F4A738F2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096000"/>
            <a:ext cx="8229600" cy="0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https://encrypted-tbn3.gstatic.com/images?q=tbn:ANd9GcSpG64rjsWwX2E46jgMLskBt5hvRHcWBzU8WO8ONzFr8DWAj1u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86051"/>
            <a:ext cx="1571394" cy="5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Mass-Spring-Damper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Input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969964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7462"/>
            <a:ext cx="5715000" cy="120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4250555"/>
            <a:ext cx="5476875" cy="237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88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Excitation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2" y="1447800"/>
            <a:ext cx="2213741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4191000" cy="180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25472"/>
            <a:ext cx="5272926" cy="156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95" y="5789387"/>
            <a:ext cx="3149906" cy="56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029200"/>
            <a:ext cx="2827463" cy="55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Inputs </a:t>
            </a:r>
            <a:r>
              <a:rPr lang="en-US" dirty="0" smtClean="0">
                <a:sym typeface="Wingdings" panose="05000000000000000000" pitchFamily="2" charset="2"/>
              </a:rPr>
              <a:t> Superposition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3" y="1066800"/>
            <a:ext cx="56158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41225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85596</TotalTime>
  <Words>14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Mass-Spring-Damper System</vt:lpstr>
      <vt:lpstr>Sinusoidal Input</vt:lpstr>
      <vt:lpstr>Bottom Excitation</vt:lpstr>
      <vt:lpstr>Two Inputs  Superposition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Seungchul Lee</cp:lastModifiedBy>
  <cp:revision>2355</cp:revision>
  <cp:lastPrinted>2012-12-16T04:26:32Z</cp:lastPrinted>
  <dcterms:created xsi:type="dcterms:W3CDTF">2011-05-26T12:07:40Z</dcterms:created>
  <dcterms:modified xsi:type="dcterms:W3CDTF">2014-06-07T12:07:13Z</dcterms:modified>
</cp:coreProperties>
</file>