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2" r:id="rId2"/>
    <p:sldId id="422" r:id="rId3"/>
    <p:sldId id="443" r:id="rId4"/>
    <p:sldId id="423" r:id="rId5"/>
    <p:sldId id="445" r:id="rId6"/>
    <p:sldId id="425" r:id="rId7"/>
    <p:sldId id="446" r:id="rId8"/>
    <p:sldId id="451" r:id="rId9"/>
    <p:sldId id="441" r:id="rId10"/>
    <p:sldId id="448" r:id="rId11"/>
    <p:sldId id="452" r:id="rId12"/>
    <p:sldId id="453" r:id="rId13"/>
    <p:sldId id="454" r:id="rId14"/>
    <p:sldId id="450" r:id="rId15"/>
    <p:sldId id="455" r:id="rId16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  <p:cmAuthor id="2" name="USER" initials="U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C1E3F"/>
    <a:srgbClr val="FFD04B"/>
    <a:srgbClr val="FFD45B"/>
    <a:srgbClr val="FFCE43"/>
    <a:srgbClr val="FFC425"/>
    <a:srgbClr val="FFD357"/>
    <a:srgbClr val="0F2D5B"/>
    <a:srgbClr val="000066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6857" autoAdjust="0"/>
  </p:normalViewPr>
  <p:slideViewPr>
    <p:cSldViewPr>
      <p:cViewPr>
        <p:scale>
          <a:sx n="100" d="100"/>
          <a:sy n="100" d="100"/>
        </p:scale>
        <p:origin x="-167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70" y="-108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5/30/2014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819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E3BF7-95AA-4767-98EF-CA5FE1B32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3911-A31E-496F-9209-D544C164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8655F-B15F-4CA3-8197-C19AFAF4C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70E-CB80-42F9-B39F-5DCA0C668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80802-53BC-46F7-B211-EAFFA42F8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FF24-3D8E-45C7-BF06-0BF871E26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9263-0EB6-4CD7-ABAC-15E0972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A7E01-4E69-47AE-8CC5-4F4A738F2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096000"/>
            <a:ext cx="8229600" cy="0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https://encrypted-tbn3.gstatic.com/images?q=tbn:ANd9GcSpG64rjsWwX2E46jgMLskBt5hvRHcWBzU8WO8ONzFr8DWAj1u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86051"/>
            <a:ext cx="1571394" cy="5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Steady-State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2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 </a:t>
            </a:r>
            <a:r>
              <a:rPr lang="en-US" dirty="0" smtClean="0"/>
              <a:t>Input to RC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985839"/>
            <a:ext cx="3347579" cy="160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53" y="2971800"/>
            <a:ext cx="694864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5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17830"/>
            <a:ext cx="3011953" cy="77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066801"/>
            <a:ext cx="4498866" cy="9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3695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2" y="4343400"/>
            <a:ext cx="5619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2" y="5486400"/>
            <a:ext cx="3324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5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Exponential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3014663"/>
            <a:ext cx="401954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188728"/>
            <a:ext cx="3300412" cy="54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09327" y="4552319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 is a positive real number)</a:t>
            </a:r>
            <a:endParaRPr lang="en-US" dirty="0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2" y="1363005"/>
            <a:ext cx="34194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37" y="1447800"/>
            <a:ext cx="4448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799"/>
            <a:ext cx="2362200" cy="124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5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77580"/>
            <a:ext cx="2835843" cy="240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Response with Different Frequencies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80" y="1192262"/>
            <a:ext cx="2663620" cy="118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299129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204" y="3527205"/>
            <a:ext cx="4606596" cy="26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574079" cy="2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77580"/>
            <a:ext cx="2991291" cy="90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1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Inputs to RLC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83084"/>
            <a:ext cx="3538537" cy="13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3990975" cy="10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72190"/>
            <a:ext cx="2138363" cy="5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4" y="4771768"/>
            <a:ext cx="3926794" cy="61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82" y="5257800"/>
            <a:ext cx="3626645" cy="106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05355"/>
            <a:ext cx="2514600" cy="84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3962400"/>
            <a:ext cx="4524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18612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2197" y="13204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85" y="1320467"/>
            <a:ext cx="36951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85" y="1320467"/>
            <a:ext cx="7477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85" y="1459651"/>
            <a:ext cx="189275" cy="1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72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05" y="5191125"/>
            <a:ext cx="2794826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2" y="5458320"/>
            <a:ext cx="3100388" cy="109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9" y="1066800"/>
            <a:ext cx="112038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53120"/>
            <a:ext cx="416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62151"/>
            <a:ext cx="4190999" cy="314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74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 Signals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3038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2514600"/>
            <a:ext cx="398689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6350"/>
            <a:ext cx="2343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0425"/>
            <a:ext cx="282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9575"/>
            <a:ext cx="18859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25688"/>
            <a:ext cx="7524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3324225"/>
            <a:ext cx="1114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5049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5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19200"/>
            <a:ext cx="4762500" cy="380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743200" cy="15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2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Sinusoidal Signals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5272"/>
            <a:ext cx="4191000" cy="392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17" y="1638300"/>
            <a:ext cx="33242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" y="5029200"/>
            <a:ext cx="6377334" cy="132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29" y="3437019"/>
            <a:ext cx="2209800" cy="254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1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Sinusoidal </a:t>
            </a:r>
            <a:r>
              <a:rPr lang="en-US" dirty="0" smtClean="0"/>
              <a:t>Signals in Complex Plane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3507"/>
            <a:ext cx="4008473" cy="151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38" y="1384713"/>
            <a:ext cx="3447562" cy="250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3994">
            <a:off x="441154" y="4580192"/>
            <a:ext cx="4149442" cy="87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63" y="4708104"/>
            <a:ext cx="3190875" cy="62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5562600"/>
            <a:ext cx="4086225" cy="5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5562600"/>
            <a:ext cx="3271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6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Sinusoids in Capacitors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066800"/>
            <a:ext cx="1762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1"/>
            <a:ext cx="2819400" cy="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5601"/>
            <a:ext cx="2552700" cy="63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68" y="2895600"/>
            <a:ext cx="2133914" cy="98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3" y="4702843"/>
            <a:ext cx="4843462" cy="8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63" y="4876800"/>
            <a:ext cx="2616074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660" y="5572125"/>
            <a:ext cx="1504806" cy="82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58674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in Complex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325046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44" y="4038600"/>
            <a:ext cx="3640156" cy="230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" y="1052651"/>
            <a:ext cx="320706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64639"/>
            <a:ext cx="2859848" cy="259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Input to Linear System (Differential)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6" y="1102898"/>
            <a:ext cx="6355804" cy="148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85935"/>
            <a:ext cx="348829" cy="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3886200" cy="15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5998425"/>
            <a:ext cx="974725" cy="45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53439" y="3472934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Input and output rotate with the same </a:t>
            </a:r>
            <a:r>
              <a:rPr lang="en-US" dirty="0" smtClean="0">
                <a:latin typeface="Symbol" panose="05050102010706020507" pitchFamily="18" charset="2"/>
              </a:rPr>
              <a:t>w</a:t>
            </a:r>
            <a:endParaRPr lang="en-US" dirty="0">
              <a:latin typeface="Symbol" panose="05050102010706020507" pitchFamily="18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058764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88" y="4191000"/>
            <a:ext cx="41433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04214" y="43434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Sinusoids </a:t>
            </a:r>
            <a:r>
              <a:rPr lang="en-US" dirty="0" smtClean="0"/>
              <a:t>in Inductors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126749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1371600"/>
            <a:ext cx="19526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3448050" cy="124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5219"/>
            <a:ext cx="3205163" cy="1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52877"/>
            <a:ext cx="2905125" cy="193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4521764"/>
            <a:ext cx="4152900" cy="214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5594887"/>
            <a:ext cx="3886200" cy="80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8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85592</TotalTime>
  <Words>92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Sinusoidal Steady-State Analysis</vt:lpstr>
      <vt:lpstr>Sinusoid Signals</vt:lpstr>
      <vt:lpstr>Complex Representation</vt:lpstr>
      <vt:lpstr>Two Sinusoidal Signals</vt:lpstr>
      <vt:lpstr>Two Sinusoidal Signals in Complex Plane</vt:lpstr>
      <vt:lpstr>Sinusoids in Capacitors</vt:lpstr>
      <vt:lpstr>Input and Output in Complex Representation</vt:lpstr>
      <vt:lpstr>Sinusoidal Input to Linear System (Differential)</vt:lpstr>
      <vt:lpstr>Sinusoids in Inductors</vt:lpstr>
      <vt:lpstr>Sinusoid Input to RC Circuits</vt:lpstr>
      <vt:lpstr>PowerPoint Presentation</vt:lpstr>
      <vt:lpstr>Complex Exponential</vt:lpstr>
      <vt:lpstr>Output Response with Different Frequencies</vt:lpstr>
      <vt:lpstr>Sinusoidal Inputs to RLC Circuits</vt:lpstr>
      <vt:lpstr>Frequency Response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Seungchul Lee</cp:lastModifiedBy>
  <cp:revision>2353</cp:revision>
  <cp:lastPrinted>2012-12-16T04:26:32Z</cp:lastPrinted>
  <dcterms:created xsi:type="dcterms:W3CDTF">2011-05-26T12:07:40Z</dcterms:created>
  <dcterms:modified xsi:type="dcterms:W3CDTF">2014-05-30T00:44:09Z</dcterms:modified>
</cp:coreProperties>
</file>