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429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D6CA-3C69-4CD1-9A41-2F35A16AF63F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AC91-FCC5-40E6-8EE0-34C77EF0E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3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D6CA-3C69-4CD1-9A41-2F35A16AF63F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AC91-FCC5-40E6-8EE0-34C77EF0E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77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D6CA-3C69-4CD1-9A41-2F35A16AF63F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AC91-FCC5-40E6-8EE0-34C77EF0E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D6CA-3C69-4CD1-9A41-2F35A16AF63F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AC91-FCC5-40E6-8EE0-34C77EF0E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32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D6CA-3C69-4CD1-9A41-2F35A16AF63F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AC91-FCC5-40E6-8EE0-34C77EF0E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52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D6CA-3C69-4CD1-9A41-2F35A16AF63F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AC91-FCC5-40E6-8EE0-34C77EF0E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D6CA-3C69-4CD1-9A41-2F35A16AF63F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AC91-FCC5-40E6-8EE0-34C77EF0E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7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D6CA-3C69-4CD1-9A41-2F35A16AF63F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AC91-FCC5-40E6-8EE0-34C77EF0E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2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D6CA-3C69-4CD1-9A41-2F35A16AF63F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AC91-FCC5-40E6-8EE0-34C77EF0E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5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D6CA-3C69-4CD1-9A41-2F35A16AF63F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AC91-FCC5-40E6-8EE0-34C77EF0E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6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D6CA-3C69-4CD1-9A41-2F35A16AF63F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AC91-FCC5-40E6-8EE0-34C77EF0E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DD6CA-3C69-4CD1-9A41-2F35A16AF63F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8AC91-FCC5-40E6-8EE0-34C77EF0E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61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422708" y="1191237"/>
            <a:ext cx="5721292" cy="4949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 Representation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194495" y="2567030"/>
            <a:ext cx="4177718" cy="1090569"/>
            <a:chOff x="4211273" y="2382473"/>
            <a:chExt cx="4177718" cy="1090569"/>
          </a:xfrm>
        </p:grpSpPr>
        <p:sp>
          <p:nvSpPr>
            <p:cNvPr id="5" name="사각형: 둥근 모서리 4"/>
            <p:cNvSpPr/>
            <p:nvPr/>
          </p:nvSpPr>
          <p:spPr>
            <a:xfrm>
              <a:off x="4211273" y="2382473"/>
              <a:ext cx="1736521" cy="10905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Decoder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6652470" y="2382473"/>
              <a:ext cx="1736521" cy="1090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Encoder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사각형: 둥근 모서리 9"/>
          <p:cNvSpPr/>
          <p:nvPr/>
        </p:nvSpPr>
        <p:spPr>
          <a:xfrm>
            <a:off x="3422708" y="4538442"/>
            <a:ext cx="5721292" cy="4949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Vector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아래쪽 10"/>
          <p:cNvSpPr/>
          <p:nvPr/>
        </p:nvSpPr>
        <p:spPr>
          <a:xfrm>
            <a:off x="4790113" y="1782660"/>
            <a:ext cx="545284" cy="687897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/>
          <p:cNvSpPr/>
          <p:nvPr/>
        </p:nvSpPr>
        <p:spPr>
          <a:xfrm rot="10800000">
            <a:off x="7231310" y="1782660"/>
            <a:ext cx="545284" cy="687897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/>
          <p:cNvSpPr/>
          <p:nvPr/>
        </p:nvSpPr>
        <p:spPr>
          <a:xfrm rot="10800000">
            <a:off x="7231310" y="3754072"/>
            <a:ext cx="545284" cy="687897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/>
          <p:cNvSpPr/>
          <p:nvPr/>
        </p:nvSpPr>
        <p:spPr>
          <a:xfrm>
            <a:off x="4785918" y="3754072"/>
            <a:ext cx="545284" cy="687897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55552" y="2650649"/>
            <a:ext cx="1283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Feed-back, generative,</a:t>
            </a:r>
            <a:r>
              <a:rPr lang="ko-KR" altLang="en-US" dirty="0"/>
              <a:t> </a:t>
            </a:r>
            <a:r>
              <a:rPr lang="en-US" altLang="ko-KR" dirty="0"/>
              <a:t>top-down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02242" y="2650649"/>
            <a:ext cx="1606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Feed-forward, bottom-up</a:t>
            </a:r>
          </a:p>
        </p:txBody>
      </p:sp>
    </p:spTree>
    <p:extLst>
      <p:ext uri="{BB962C8B-B14F-4D97-AF65-F5344CB8AC3E}">
        <p14:creationId xmlns:p14="http://schemas.microsoft.com/office/powerpoint/2010/main" val="8687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422708" y="1191237"/>
            <a:ext cx="5721292" cy="4949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Binary Features z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194495" y="2567030"/>
            <a:ext cx="4177718" cy="1090569"/>
            <a:chOff x="4211273" y="2382473"/>
            <a:chExt cx="4177718" cy="1090569"/>
          </a:xfrm>
        </p:grpSpPr>
        <p:sp>
          <p:nvSpPr>
            <p:cNvPr id="5" name="사각형: 둥근 모서리 4"/>
            <p:cNvSpPr/>
            <p:nvPr/>
          </p:nvSpPr>
          <p:spPr>
            <a:xfrm>
              <a:off x="4211273" y="2382473"/>
              <a:ext cx="1736521" cy="10905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 smtClean="0">
                  <a:solidFill>
                    <a:schemeClr val="tx1"/>
                  </a:solidFill>
                </a:rPr>
                <a:t>D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z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6652470" y="2382473"/>
              <a:ext cx="1736521" cy="1090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사각형: 둥근 모서리 9"/>
          <p:cNvSpPr/>
          <p:nvPr/>
        </p:nvSpPr>
        <p:spPr>
          <a:xfrm>
            <a:off x="3422708" y="4538442"/>
            <a:ext cx="5721292" cy="4949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Vector 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아래쪽 10"/>
          <p:cNvSpPr/>
          <p:nvPr/>
        </p:nvSpPr>
        <p:spPr>
          <a:xfrm>
            <a:off x="4790113" y="1782660"/>
            <a:ext cx="545284" cy="687897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/>
          <p:cNvSpPr/>
          <p:nvPr/>
        </p:nvSpPr>
        <p:spPr>
          <a:xfrm rot="10800000">
            <a:off x="7231310" y="1782660"/>
            <a:ext cx="545284" cy="687897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/>
          <p:cNvSpPr/>
          <p:nvPr/>
        </p:nvSpPr>
        <p:spPr>
          <a:xfrm rot="10800000">
            <a:off x="7231310" y="3754072"/>
            <a:ext cx="545284" cy="687897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/>
          <p:cNvSpPr/>
          <p:nvPr/>
        </p:nvSpPr>
        <p:spPr>
          <a:xfrm>
            <a:off x="4785918" y="3754072"/>
            <a:ext cx="545284" cy="687897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93573" y="2470557"/>
            <a:ext cx="109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filters </a:t>
            </a:r>
            <a:r>
              <a:rPr lang="en-US" altLang="ko-KR" i="1" dirty="0"/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93573" y="3128524"/>
            <a:ext cx="109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 function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07684" y="2470557"/>
            <a:ext cx="109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filters 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07684" y="3112314"/>
            <a:ext cx="109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958385" y="2927648"/>
                <a:ext cx="10911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/>
                  <a:t>z=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b="1" dirty="0"/>
                  <a:t>(</a:t>
                </a:r>
                <a:r>
                  <a:rPr lang="en-US" altLang="ko-KR" b="1" dirty="0" err="1"/>
                  <a:t>Wx</a:t>
                </a:r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385" y="2927648"/>
                <a:ext cx="1091134" cy="369332"/>
              </a:xfrm>
              <a:prstGeom prst="rect">
                <a:avLst/>
              </a:prstGeom>
              <a:blipFill>
                <a:blip r:embed="rId2"/>
                <a:stretch>
                  <a:fillRect l="-8380" t="-8197" r="-8939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8146450" y="3695347"/>
                <a:ext cx="1813317" cy="535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400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sz="14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ko-KR" altLang="en-US" sz="1400" i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50" y="3695347"/>
                <a:ext cx="1813317" cy="535275"/>
              </a:xfrm>
              <a:prstGeom prst="rect">
                <a:avLst/>
              </a:prstGeom>
              <a:blipFill rotWithShape="0">
                <a:blip r:embed="rId3"/>
                <a:stretch>
                  <a:fillRect t="-15909" r="-19463" b="-9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07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/>
          <p:cNvSpPr/>
          <p:nvPr/>
        </p:nvSpPr>
        <p:spPr>
          <a:xfrm>
            <a:off x="3422708" y="1140903"/>
            <a:ext cx="5721292" cy="4949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 Representation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/>
          <p:cNvSpPr/>
          <p:nvPr/>
        </p:nvSpPr>
        <p:spPr>
          <a:xfrm>
            <a:off x="4194495" y="2516696"/>
            <a:ext cx="1736521" cy="10905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Decoder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3422708" y="4488108"/>
            <a:ext cx="5721292" cy="4949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Vector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화살표: 아래쪽 27"/>
          <p:cNvSpPr/>
          <p:nvPr/>
        </p:nvSpPr>
        <p:spPr>
          <a:xfrm>
            <a:off x="4790113" y="1732326"/>
            <a:ext cx="545284" cy="687897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/>
          <p:cNvSpPr/>
          <p:nvPr/>
        </p:nvSpPr>
        <p:spPr>
          <a:xfrm>
            <a:off x="4785918" y="3703738"/>
            <a:ext cx="545284" cy="687897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아래쪽 38"/>
          <p:cNvSpPr/>
          <p:nvPr/>
        </p:nvSpPr>
        <p:spPr>
          <a:xfrm>
            <a:off x="6010712" y="5079531"/>
            <a:ext cx="545284" cy="687897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780950" y="2600315"/>
            <a:ext cx="1283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Feed-back, generative,</a:t>
            </a:r>
            <a:r>
              <a:rPr lang="ko-KR" altLang="en-US" dirty="0"/>
              <a:t> </a:t>
            </a:r>
            <a:r>
              <a:rPr lang="en-US" altLang="ko-KR" dirty="0"/>
              <a:t>top-down</a:t>
            </a:r>
          </a:p>
        </p:txBody>
      </p:sp>
      <p:sp>
        <p:nvSpPr>
          <p:cNvPr id="40" name="사각형: 둥근 모서리 39"/>
          <p:cNvSpPr/>
          <p:nvPr/>
        </p:nvSpPr>
        <p:spPr>
          <a:xfrm>
            <a:off x="3422708" y="5863628"/>
            <a:ext cx="5721292" cy="4949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Corrupted Input Vector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06998" y="5078929"/>
            <a:ext cx="154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Stochastic</a:t>
            </a:r>
          </a:p>
          <a:p>
            <a:r>
              <a:rPr lang="en-US" altLang="ko-KR" b="1" dirty="0"/>
              <a:t>Corruption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9274029" y="1069590"/>
            <a:ext cx="1212209" cy="5196983"/>
            <a:chOff x="9274029" y="1119924"/>
            <a:chExt cx="1212209" cy="5196983"/>
          </a:xfrm>
          <a:solidFill>
            <a:schemeClr val="bg1">
              <a:lumMod val="95000"/>
            </a:schemeClr>
          </a:solidFill>
        </p:grpSpPr>
        <p:sp>
          <p:nvSpPr>
            <p:cNvPr id="49" name="화살표: 위로 굽음 48"/>
            <p:cNvSpPr/>
            <p:nvPr/>
          </p:nvSpPr>
          <p:spPr>
            <a:xfrm>
              <a:off x="9274029" y="4066283"/>
              <a:ext cx="1212209" cy="2250624"/>
            </a:xfrm>
            <a:prstGeom prst="bentUpArrow">
              <a:avLst>
                <a:gd name="adj1" fmla="val 23968"/>
                <a:gd name="adj2" fmla="val 16213"/>
                <a:gd name="adj3" fmla="val 11208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위로 굽음 50"/>
            <p:cNvSpPr/>
            <p:nvPr/>
          </p:nvSpPr>
          <p:spPr>
            <a:xfrm rot="16200000">
              <a:off x="8732940" y="1684086"/>
              <a:ext cx="2265031" cy="1136708"/>
            </a:xfrm>
            <a:prstGeom prst="bentUpArrow">
              <a:avLst>
                <a:gd name="adj1" fmla="val 25750"/>
                <a:gd name="adj2" fmla="val 24474"/>
                <a:gd name="adj3" fmla="val 25264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사각형: 둥근 모서리 47"/>
          <p:cNvSpPr/>
          <p:nvPr/>
        </p:nvSpPr>
        <p:spPr>
          <a:xfrm>
            <a:off x="9410350" y="3130001"/>
            <a:ext cx="1736521" cy="10905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Encoder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Seungchul Lee</cp:lastModifiedBy>
  <cp:revision>11</cp:revision>
  <dcterms:created xsi:type="dcterms:W3CDTF">2016-12-05T16:03:15Z</dcterms:created>
  <dcterms:modified xsi:type="dcterms:W3CDTF">2016-12-06T14:50:24Z</dcterms:modified>
</cp:coreProperties>
</file>