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1" r:id="rId2"/>
    <p:sldId id="366" r:id="rId3"/>
    <p:sldId id="365" r:id="rId4"/>
    <p:sldId id="367" r:id="rId5"/>
    <p:sldId id="368" r:id="rId6"/>
    <p:sldId id="363" r:id="rId7"/>
    <p:sldId id="362" r:id="rId8"/>
    <p:sldId id="364" r:id="rId9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NN" id="{DCE69C81-F116-4C75-959C-D4F731C4ACFE}">
          <p14:sldIdLst/>
        </p14:section>
        <p14:section name="unsupervised" id="{2B06BC33-1ADE-432F-91E3-5BC590C2D22C}">
          <p14:sldIdLst>
            <p14:sldId id="361"/>
            <p14:sldId id="366"/>
            <p14:sldId id="365"/>
            <p14:sldId id="367"/>
            <p14:sldId id="368"/>
            <p14:sldId id="363"/>
          </p14:sldIdLst>
        </p14:section>
        <p14:section name="Default Section" id="{841D3F8D-EE8C-4FC8-AA91-38C5E9CF9874}">
          <p14:sldIdLst/>
        </p14:section>
        <p14:section name="data description" id="{B170D10E-AD5D-4BF4-BF90-6691CCDBEFEB}">
          <p14:sldIdLst/>
        </p14:section>
        <p14:section name="overview" id="{42510FED-5B56-43B8-89D7-3EDD6113B289}">
          <p14:sldIdLst/>
        </p14:section>
        <p14:section name="RNN" id="{610C51B1-70AE-4EDF-AC82-D1E707CA1660}">
          <p14:sldIdLst>
            <p14:sldId id="362"/>
            <p14:sldId id="364"/>
          </p14:sldIdLst>
        </p14:section>
        <p14:section name="OR model" id="{1ACD6E8E-93B8-4176-9E66-F81D37E53CC4}">
          <p14:sldIdLst/>
        </p14:section>
        <p14:section name="제목 없는 구역" id="{D8579460-04FF-42EE-A142-6DAB32855B06}">
          <p14:sldIdLst/>
        </p14:section>
        <p14:section name="Results" id="{DA09F64D-5974-4795-955F-883B0EBF9748}">
          <p14:sldIdLst/>
        </p14:section>
        <p14:section name="wrap-up" id="{6B4932F5-36F7-4515-9E81-252815494C0C}">
          <p14:sldIdLst/>
        </p14:section>
        <p14:section name="Appendix" id="{1772A60B-0170-48C4-B32E-A46F19E010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A9D18E"/>
    <a:srgbClr val="BDD7EE"/>
    <a:srgbClr val="FFFFFF"/>
    <a:srgbClr val="000000"/>
    <a:srgbClr val="7030A0"/>
    <a:srgbClr val="CCE8CC"/>
    <a:srgbClr val="595959"/>
    <a:srgbClr val="34982C"/>
    <a:srgbClr val="03B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85111" autoAdjust="0"/>
  </p:normalViewPr>
  <p:slideViewPr>
    <p:cSldViewPr>
      <p:cViewPr>
        <p:scale>
          <a:sx n="75" d="100"/>
          <a:sy n="75" d="100"/>
        </p:scale>
        <p:origin x="2556" y="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277"/>
    </p:cViewPr>
  </p:sorterViewPr>
  <p:notesViewPr>
    <p:cSldViewPr>
      <p:cViewPr varScale="1">
        <p:scale>
          <a:sx n="87" d="100"/>
          <a:sy n="87" d="100"/>
        </p:scale>
        <p:origin x="-3846" y="-84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7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7/19/2017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rgbClr val="001A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  <p:sldLayoutId id="214748367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j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12.png"/><Relationship Id="rId3" Type="http://schemas.openxmlformats.org/officeDocument/2006/relationships/image" Target="../media/image11.pn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17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2.png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24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6.wmf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그림 330">
            <a:extLst>
              <a:ext uri="{FF2B5EF4-FFF2-40B4-BE49-F238E27FC236}">
                <a16:creationId xmlns:a16="http://schemas.microsoft.com/office/drawing/2014/main" id="{EDC330FF-BD4B-4647-B9AA-29585481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0" y="4012801"/>
            <a:ext cx="7029795" cy="22481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9E0D140-D1D0-4617-84D6-BD7E00D929FF}"/>
              </a:ext>
            </a:extLst>
          </p:cNvPr>
          <p:cNvGrpSpPr/>
          <p:nvPr/>
        </p:nvGrpSpPr>
        <p:grpSpPr>
          <a:xfrm>
            <a:off x="5194943" y="736415"/>
            <a:ext cx="8292457" cy="5354197"/>
            <a:chOff x="1047053" y="851591"/>
            <a:chExt cx="8292457" cy="5354197"/>
          </a:xfrm>
        </p:grpSpPr>
        <p:sp>
          <p:nvSpPr>
            <p:cNvPr id="170" name="사각형: 둥근 모서리 4">
              <a:extLst>
                <a:ext uri="{FF2B5EF4-FFF2-40B4-BE49-F238E27FC236}">
                  <a16:creationId xmlns:a16="http://schemas.microsoft.com/office/drawing/2014/main" id="{ACE45C81-7CCB-46EC-8B2F-6F8844FF19C8}"/>
                </a:ext>
              </a:extLst>
            </p:cNvPr>
            <p:cNvSpPr/>
            <p:nvPr/>
          </p:nvSpPr>
          <p:spPr>
            <a:xfrm>
              <a:off x="1526438" y="1545978"/>
              <a:ext cx="7813072" cy="2340222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1" name="개체 170">
              <a:extLst>
                <a:ext uri="{FF2B5EF4-FFF2-40B4-BE49-F238E27FC236}">
                  <a16:creationId xmlns:a16="http://schemas.microsoft.com/office/drawing/2014/main" id="{00CBB7AD-9DCF-4E98-B973-E38752E44A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206922"/>
                </p:ext>
              </p:extLst>
            </p:nvPr>
          </p:nvGraphicFramePr>
          <p:xfrm>
            <a:off x="7432607" y="258012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1" name="Equation" r:id="rId4" imgW="152280" imgH="101520" progId="">
                    <p:embed/>
                  </p:oleObj>
                </mc:Choice>
                <mc:Fallback>
                  <p:oleObj name="Equation" r:id="rId4" imgW="152280" imgH="101520" progId="">
                    <p:embed/>
                    <p:pic>
                      <p:nvPicPr>
                        <p:cNvPr id="7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607" y="258012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개체 171">
              <a:extLst>
                <a:ext uri="{FF2B5EF4-FFF2-40B4-BE49-F238E27FC236}">
                  <a16:creationId xmlns:a16="http://schemas.microsoft.com/office/drawing/2014/main" id="{3B989531-198B-4D56-A002-AAB71E9827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51513"/>
                </p:ext>
              </p:extLst>
            </p:nvPr>
          </p:nvGraphicFramePr>
          <p:xfrm>
            <a:off x="1605493" y="2585528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2" name="Equation" r:id="rId6" imgW="152280" imgH="101520" progId="">
                    <p:embed/>
                  </p:oleObj>
                </mc:Choice>
                <mc:Fallback>
                  <p:oleObj name="Equation" r:id="rId6" imgW="152280" imgH="101520" progId="">
                    <p:embed/>
                    <p:pic>
                      <p:nvPicPr>
                        <p:cNvPr id="8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2585528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사각형: 둥근 모서리 11">
              <a:extLst>
                <a:ext uri="{FF2B5EF4-FFF2-40B4-BE49-F238E27FC236}">
                  <a16:creationId xmlns:a16="http://schemas.microsoft.com/office/drawing/2014/main" id="{B45A317D-73DC-492D-AA26-2A23A43DAB46}"/>
                </a:ext>
              </a:extLst>
            </p:cNvPr>
            <p:cNvSpPr/>
            <p:nvPr/>
          </p:nvSpPr>
          <p:spPr>
            <a:xfrm>
              <a:off x="3134912" y="4211178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3">
              <a:extLst>
                <a:ext uri="{FF2B5EF4-FFF2-40B4-BE49-F238E27FC236}">
                  <a16:creationId xmlns:a16="http://schemas.microsoft.com/office/drawing/2014/main" id="{FB39E7D4-B58E-4AF8-998F-A702A82D2FBD}"/>
                </a:ext>
              </a:extLst>
            </p:cNvPr>
            <p:cNvSpPr/>
            <p:nvPr/>
          </p:nvSpPr>
          <p:spPr>
            <a:xfrm>
              <a:off x="6699317" y="4227653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자유형: 도형 15">
              <a:extLst>
                <a:ext uri="{FF2B5EF4-FFF2-40B4-BE49-F238E27FC236}">
                  <a16:creationId xmlns:a16="http://schemas.microsoft.com/office/drawing/2014/main" id="{3E89CF47-0F0B-429E-8836-09D1B0E19835}"/>
                </a:ext>
              </a:extLst>
            </p:cNvPr>
            <p:cNvSpPr/>
            <p:nvPr/>
          </p:nvSpPr>
          <p:spPr>
            <a:xfrm>
              <a:off x="5647246" y="3381375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A454835-7EF8-4F96-B188-039B9E175508}"/>
                </a:ext>
              </a:extLst>
            </p:cNvPr>
            <p:cNvSpPr txBox="1"/>
            <p:nvPr/>
          </p:nvSpPr>
          <p:spPr>
            <a:xfrm>
              <a:off x="4759794" y="383336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FA3372C-713B-4EBA-A31D-52FBFFBA4A6C}"/>
                </a:ext>
              </a:extLst>
            </p:cNvPr>
            <p:cNvSpPr txBox="1"/>
            <p:nvPr/>
          </p:nvSpPr>
          <p:spPr>
            <a:xfrm>
              <a:off x="1798611" y="1197740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0" name="그룹 5">
              <a:extLst>
                <a:ext uri="{FF2B5EF4-FFF2-40B4-BE49-F238E27FC236}">
                  <a16:creationId xmlns:a16="http://schemas.microsoft.com/office/drawing/2014/main" id="{6FC53B9C-BEA2-40A0-84EB-A7743C12A913}"/>
                </a:ext>
              </a:extLst>
            </p:cNvPr>
            <p:cNvGrpSpPr/>
            <p:nvPr/>
          </p:nvGrpSpPr>
          <p:grpSpPr>
            <a:xfrm>
              <a:off x="436721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91" name="사각형: 둥근 모서리 72">
                <a:extLst>
                  <a:ext uri="{FF2B5EF4-FFF2-40B4-BE49-F238E27FC236}">
                    <a16:creationId xmlns:a16="http://schemas.microsoft.com/office/drawing/2014/main" id="{D9ABD176-0C6B-4E8D-AA08-59B2ED1608F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D737F6B6-23C0-4840-9EA1-7058F355357B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908FBC83-416A-40B7-8FD3-1D396D313F9A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657989FF-9445-47EE-8D7A-92F1532FF485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F35203D5-B1B2-40C3-841A-FDF232B98C92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F87F93A-B9E5-49EC-922F-CA720D2838D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97" name="연결선: 꺾임 78">
                <a:extLst>
                  <a:ext uri="{FF2B5EF4-FFF2-40B4-BE49-F238E27FC236}">
                    <a16:creationId xmlns:a16="http://schemas.microsoft.com/office/drawing/2014/main" id="{00F7D0A4-D551-4ECD-873F-F5C6C9A6A675}"/>
                  </a:ext>
                </a:extLst>
              </p:cNvPr>
              <p:cNvCxnSpPr>
                <a:endCxn id="315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그룹 79">
                <a:extLst>
                  <a:ext uri="{FF2B5EF4-FFF2-40B4-BE49-F238E27FC236}">
                    <a16:creationId xmlns:a16="http://schemas.microsoft.com/office/drawing/2014/main" id="{1E4104D4-7FC4-46ED-B604-5C81D8A9FD75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EB50376B-B618-4DA1-BEE3-30B8AE78D932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3" name="개체 322">
                  <a:extLst>
                    <a:ext uri="{FF2B5EF4-FFF2-40B4-BE49-F238E27FC236}">
                      <a16:creationId xmlns:a16="http://schemas.microsoft.com/office/drawing/2014/main" id="{49521B7A-1685-48D7-9DC1-8F1EA5FDE57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7430589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93" name="Equation" r:id="rId7" imgW="164880" imgH="139680" progId="">
                        <p:embed/>
                      </p:oleObj>
                    </mc:Choice>
                    <mc:Fallback>
                      <p:oleObj name="Equation" r:id="rId7" imgW="164880" imgH="139680" progId="">
                        <p:embed/>
                        <p:pic>
                          <p:nvPicPr>
                            <p:cNvPr id="158" name="개체 1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90552AC8-4C48-4670-9BEA-4A3C08FC1BFF}"/>
                  </a:ext>
                </a:extLst>
              </p:cNvPr>
              <p:cNvCxnSpPr>
                <a:endCxn id="296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그룹 81">
                <a:extLst>
                  <a:ext uri="{FF2B5EF4-FFF2-40B4-BE49-F238E27FC236}">
                    <a16:creationId xmlns:a16="http://schemas.microsoft.com/office/drawing/2014/main" id="{496457A8-787C-4644-AECF-DFEBF32154E3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BEDD40CA-047E-4ECD-B176-EDD89F01E0CF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1" name="개체 320">
                  <a:extLst>
                    <a:ext uri="{FF2B5EF4-FFF2-40B4-BE49-F238E27FC236}">
                      <a16:creationId xmlns:a16="http://schemas.microsoft.com/office/drawing/2014/main" id="{4BB128A2-7454-4947-A31B-1B356045831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86340193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94" name="Equation" r:id="rId9" imgW="164880" imgH="139680" progId="">
                        <p:embed/>
                      </p:oleObj>
                    </mc:Choice>
                    <mc:Fallback>
                      <p:oleObj name="Equation" r:id="rId9" imgW="164880" imgH="139680" progId="">
                        <p:embed/>
                        <p:pic>
                          <p:nvPicPr>
                            <p:cNvPr id="156" name="개체 1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1" name="연결선: 꺾임 82">
                <a:extLst>
                  <a:ext uri="{FF2B5EF4-FFF2-40B4-BE49-F238E27FC236}">
                    <a16:creationId xmlns:a16="http://schemas.microsoft.com/office/drawing/2014/main" id="{54CBFD9A-5EBE-4DAD-8CF5-848C46FE943A}"/>
                  </a:ext>
                </a:extLst>
              </p:cNvPr>
              <p:cNvCxnSpPr>
                <a:endCxn id="305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그룹 83">
                <a:extLst>
                  <a:ext uri="{FF2B5EF4-FFF2-40B4-BE49-F238E27FC236}">
                    <a16:creationId xmlns:a16="http://schemas.microsoft.com/office/drawing/2014/main" id="{FD006380-81DC-4308-9424-A98E0926FF71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C3565C2E-AC52-4A8F-9AD2-77E3E8EBEDAC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19" name="개체 318">
                  <a:extLst>
                    <a:ext uri="{FF2B5EF4-FFF2-40B4-BE49-F238E27FC236}">
                      <a16:creationId xmlns:a16="http://schemas.microsoft.com/office/drawing/2014/main" id="{6D4B87D2-4971-4413-8C36-1127FC3CF82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2193573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95" name="Equation" r:id="rId11" imgW="164880" imgH="139680" progId="">
                        <p:embed/>
                      </p:oleObj>
                    </mc:Choice>
                    <mc:Fallback>
                      <p:oleObj name="Equation" r:id="rId11" imgW="164880" imgH="139680" progId="">
                        <p:embed/>
                        <p:pic>
                          <p:nvPicPr>
                            <p:cNvPr id="154" name="개체 1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E9467DAF-8BA5-4251-965A-077CE53590A3}"/>
                  </a:ext>
                </a:extLst>
              </p:cNvPr>
              <p:cNvCxnSpPr>
                <a:endCxn id="294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D0A02867-1D47-4EED-B9D2-FA95FF2D08CD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65CAD185-477F-45E6-8D2C-6D7AEF09E511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306" name="그룹 87">
                <a:extLst>
                  <a:ext uri="{FF2B5EF4-FFF2-40B4-BE49-F238E27FC236}">
                    <a16:creationId xmlns:a16="http://schemas.microsoft.com/office/drawing/2014/main" id="{4D4752B7-5F98-4A3D-8477-599E62C7160A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4E2C6350-03C4-4450-BC9F-5BF5CEB943AB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05144DEC-DB63-4EA2-8DB2-348A9400F002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CAEDCAF3-79FA-4DA8-AA66-9DCE24A0FE3D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DB92895C-4021-4CC5-9B93-77509B2C7D1D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" name="그룹 91">
                <a:extLst>
                  <a:ext uri="{FF2B5EF4-FFF2-40B4-BE49-F238E27FC236}">
                    <a16:creationId xmlns:a16="http://schemas.microsoft.com/office/drawing/2014/main" id="{F772222E-355C-45AD-AC94-5E55B07B1682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A84D37C5-70B5-40BD-9E12-EA9060728ECF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FFF48F67-AA77-44E8-B994-5B0081DD13E0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310" name="그룹 92">
                <a:extLst>
                  <a:ext uri="{FF2B5EF4-FFF2-40B4-BE49-F238E27FC236}">
                    <a16:creationId xmlns:a16="http://schemas.microsoft.com/office/drawing/2014/main" id="{447D8927-CBCA-4F69-8EE7-AAD4F490694F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FE34C114-49B9-4D21-A501-301DEC7A5EDC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87AE7AC7-2597-4B4E-86FE-BF50547A0D52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FEC3E475-4EA8-4176-A8B7-08451C4C0E0C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F7A445BA-6A2C-4E0E-9B4E-82ECEF1146FF}"/>
                </a:ext>
              </a:extLst>
            </p:cNvPr>
            <p:cNvCxnSpPr/>
            <p:nvPr/>
          </p:nvCxnSpPr>
          <p:spPr>
            <a:xfrm flipV="1">
              <a:off x="7157316" y="1213268"/>
              <a:ext cx="0" cy="5841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scene3d>
              <a:camera prst="perspectiveLeft" fov="5400000">
                <a:rot lat="0" lon="24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22">
              <a:extLst>
                <a:ext uri="{FF2B5EF4-FFF2-40B4-BE49-F238E27FC236}">
                  <a16:creationId xmlns:a16="http://schemas.microsoft.com/office/drawing/2014/main" id="{1AF9E27B-70C0-43E6-B84C-8F481A5900CF}"/>
                </a:ext>
              </a:extLst>
            </p:cNvPr>
            <p:cNvGrpSpPr/>
            <p:nvPr/>
          </p:nvGrpSpPr>
          <p:grpSpPr>
            <a:xfrm>
              <a:off x="6284109" y="3627732"/>
              <a:ext cx="396000" cy="396000"/>
              <a:chOff x="4527132" y="3639688"/>
              <a:chExt cx="582415" cy="582415"/>
            </a:xfrm>
            <a:solidFill>
              <a:srgbClr val="CCECFF"/>
            </a:solidFill>
          </p:grpSpPr>
          <p:sp>
            <p:nvSpPr>
              <p:cNvPr id="289" name="타원 30">
                <a:extLst>
                  <a:ext uri="{FF2B5EF4-FFF2-40B4-BE49-F238E27FC236}">
                    <a16:creationId xmlns:a16="http://schemas.microsoft.com/office/drawing/2014/main" id="{4FDB28E8-A5F7-40F5-81AC-BA0861083930}"/>
                  </a:ext>
                </a:extLst>
              </p:cNvPr>
              <p:cNvSpPr/>
              <p:nvPr/>
            </p:nvSpPr>
            <p:spPr>
              <a:xfrm>
                <a:off x="4527132" y="3639688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90" name="개체 31">
                <a:extLst>
                  <a:ext uri="{FF2B5EF4-FFF2-40B4-BE49-F238E27FC236}">
                    <a16:creationId xmlns:a16="http://schemas.microsoft.com/office/drawing/2014/main" id="{F8C64963-86BD-494B-9EAF-9F34F7A26F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0310212"/>
                  </p:ext>
                </p:extLst>
              </p:nvPr>
            </p:nvGraphicFramePr>
            <p:xfrm>
              <a:off x="4672293" y="3708647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96" name="Equation" r:id="rId12" imgW="291960" imgH="444240" progId="">
                      <p:embed/>
                    </p:oleObj>
                  </mc:Choice>
                  <mc:Fallback>
                    <p:oleObj name="Equation" r:id="rId12" imgW="291960" imgH="444240" progId="">
                      <p:embed/>
                      <p:pic>
                        <p:nvPicPr>
                          <p:cNvPr id="125" name="개체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293" y="3708647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3" name="그룹 3">
              <a:extLst>
                <a:ext uri="{FF2B5EF4-FFF2-40B4-BE49-F238E27FC236}">
                  <a16:creationId xmlns:a16="http://schemas.microsoft.com/office/drawing/2014/main" id="{8106B58D-F724-4343-837A-6CF6D2FA814D}"/>
                </a:ext>
              </a:extLst>
            </p:cNvPr>
            <p:cNvGrpSpPr/>
            <p:nvPr/>
          </p:nvGrpSpPr>
          <p:grpSpPr>
            <a:xfrm>
              <a:off x="3892907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80" name="사각형: 둥근 모서리 72">
                <a:extLst>
                  <a:ext uri="{FF2B5EF4-FFF2-40B4-BE49-F238E27FC236}">
                    <a16:creationId xmlns:a16="http://schemas.microsoft.com/office/drawing/2014/main" id="{2D58C7AF-DBDB-4FD7-A9A7-6880A1FB9C31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81" name="직선 화살표 연결선 5">
                <a:extLst>
                  <a:ext uri="{FF2B5EF4-FFF2-40B4-BE49-F238E27FC236}">
                    <a16:creationId xmlns:a16="http://schemas.microsoft.com/office/drawing/2014/main" id="{1DD92DB2-ABFD-4060-9E30-8A870CC40EE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타원 6">
                <a:extLst>
                  <a:ext uri="{FF2B5EF4-FFF2-40B4-BE49-F238E27FC236}">
                    <a16:creationId xmlns:a16="http://schemas.microsoft.com/office/drawing/2014/main" id="{9C9CEACF-6C31-4FA6-A8E9-35C377BE3A7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TextBox 7">
                <a:extLst>
                  <a:ext uri="{FF2B5EF4-FFF2-40B4-BE49-F238E27FC236}">
                    <a16:creationId xmlns:a16="http://schemas.microsoft.com/office/drawing/2014/main" id="{E5AEEA35-A9E7-414D-BE4E-97EEA68EC7ED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84" name="타원 8">
                <a:extLst>
                  <a:ext uri="{FF2B5EF4-FFF2-40B4-BE49-F238E27FC236}">
                    <a16:creationId xmlns:a16="http://schemas.microsoft.com/office/drawing/2014/main" id="{856C54C4-3707-463D-8779-04D0B516E8B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TextBox 9">
                <a:extLst>
                  <a:ext uri="{FF2B5EF4-FFF2-40B4-BE49-F238E27FC236}">
                    <a16:creationId xmlns:a16="http://schemas.microsoft.com/office/drawing/2014/main" id="{B9A719FE-D49C-4EA5-A466-12C6BE6A977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86" name="TextBox 10">
                <a:extLst>
                  <a:ext uri="{FF2B5EF4-FFF2-40B4-BE49-F238E27FC236}">
                    <a16:creationId xmlns:a16="http://schemas.microsoft.com/office/drawing/2014/main" id="{62C59170-C29B-493D-AF78-874BB0A321A7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87" name="TextBox 11">
                <a:extLst>
                  <a:ext uri="{FF2B5EF4-FFF2-40B4-BE49-F238E27FC236}">
                    <a16:creationId xmlns:a16="http://schemas.microsoft.com/office/drawing/2014/main" id="{3BABC0FD-88C4-4CFC-994B-79621D61E5C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88" name="TextBox 12">
                <a:extLst>
                  <a:ext uri="{FF2B5EF4-FFF2-40B4-BE49-F238E27FC236}">
                    <a16:creationId xmlns:a16="http://schemas.microsoft.com/office/drawing/2014/main" id="{3C82735B-D515-4840-BFAB-C46D3CBBF27A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4" name="그룹 13">
              <a:extLst>
                <a:ext uri="{FF2B5EF4-FFF2-40B4-BE49-F238E27FC236}">
                  <a16:creationId xmlns:a16="http://schemas.microsoft.com/office/drawing/2014/main" id="{09354497-A4F9-4D3E-B955-153A0874E64E}"/>
                </a:ext>
              </a:extLst>
            </p:cNvPr>
            <p:cNvGrpSpPr/>
            <p:nvPr/>
          </p:nvGrpSpPr>
          <p:grpSpPr>
            <a:xfrm>
              <a:off x="3418598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71" name="사각형: 둥근 모서리 72">
                <a:extLst>
                  <a:ext uri="{FF2B5EF4-FFF2-40B4-BE49-F238E27FC236}">
                    <a16:creationId xmlns:a16="http://schemas.microsoft.com/office/drawing/2014/main" id="{32565B21-E9ED-426F-B188-50414E758350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72" name="직선 화살표 연결선 271">
                <a:extLst>
                  <a:ext uri="{FF2B5EF4-FFF2-40B4-BE49-F238E27FC236}">
                    <a16:creationId xmlns:a16="http://schemas.microsoft.com/office/drawing/2014/main" id="{397067CB-756D-4BB6-8BA0-BB9F856CDD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026C2E6E-E170-4046-BEC1-D501AD5A3A0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834BDED-1570-4B2C-BA7E-8F75E606E3A2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3F72853-095B-48F6-B79F-10CFAC16490F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2C974EC-B70F-4B4B-90FE-A1C082A10511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30918D4B-D003-4F3C-9326-19671454B63A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90CD63C-7BC5-45B4-901A-B4F8F64B765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DA04F74-CF3D-4269-ACEE-B8902F42D3DB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5" name="그룹 23">
              <a:extLst>
                <a:ext uri="{FF2B5EF4-FFF2-40B4-BE49-F238E27FC236}">
                  <a16:creationId xmlns:a16="http://schemas.microsoft.com/office/drawing/2014/main" id="{87026DD6-B3E1-488E-820A-A85C1F7E77D0}"/>
                </a:ext>
              </a:extLst>
            </p:cNvPr>
            <p:cNvGrpSpPr/>
            <p:nvPr/>
          </p:nvGrpSpPr>
          <p:grpSpPr>
            <a:xfrm>
              <a:off x="2944289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62" name="사각형: 둥근 모서리 72">
                <a:extLst>
                  <a:ext uri="{FF2B5EF4-FFF2-40B4-BE49-F238E27FC236}">
                    <a16:creationId xmlns:a16="http://schemas.microsoft.com/office/drawing/2014/main" id="{C0BE18C7-B253-469D-B51A-0E4260574B49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FF284F10-5490-421F-B4DE-633443044A46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FF4D3626-2DB6-459B-9474-66469F091F5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89675D9-EF2E-41F9-B3A0-CD680E4D604C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A53B1840-90A8-46B7-8A27-67D2EF18A81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D7B098F-E74A-453F-B40E-F93784A6E34B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AEEB5F0-E155-4912-9866-B9BFB7603B1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AE5066-E8D0-49FA-B2A3-793307D47E6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93B47F49-C20B-4E12-90AD-D21722125E68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6" name="그룹 33">
              <a:extLst>
                <a:ext uri="{FF2B5EF4-FFF2-40B4-BE49-F238E27FC236}">
                  <a16:creationId xmlns:a16="http://schemas.microsoft.com/office/drawing/2014/main" id="{FE4F990D-8B3C-4E3B-8390-5CE59D477DDA}"/>
                </a:ext>
              </a:extLst>
            </p:cNvPr>
            <p:cNvGrpSpPr/>
            <p:nvPr/>
          </p:nvGrpSpPr>
          <p:grpSpPr>
            <a:xfrm>
              <a:off x="2469980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53" name="사각형: 둥근 모서리 72">
                <a:extLst>
                  <a:ext uri="{FF2B5EF4-FFF2-40B4-BE49-F238E27FC236}">
                    <a16:creationId xmlns:a16="http://schemas.microsoft.com/office/drawing/2014/main" id="{1E7CFAE9-8C1E-4F8A-97E3-452413E52EB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54" name="직선 화살표 연결선 253">
                <a:extLst>
                  <a:ext uri="{FF2B5EF4-FFF2-40B4-BE49-F238E27FC236}">
                    <a16:creationId xmlns:a16="http://schemas.microsoft.com/office/drawing/2014/main" id="{3BAE985A-C6BB-4CC2-9C7B-B3C74FFE0BB5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1D5397D2-D48A-4F86-AF56-51671C24F201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DA24E0F-5531-440E-A2F4-753664BD9496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D0E18445-E968-434F-A23E-F0642E5E3BE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A18EC28-AE23-4724-8FB4-6F4C83723DB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DF1B5AD-FF2C-40A7-A85E-C077793A767C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82E20F0-8127-4B28-8648-EA0B00BE83FC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BD16527-0909-4BE8-90D7-D46EC3FA0BCC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7" name="그룹 43">
              <a:extLst>
                <a:ext uri="{FF2B5EF4-FFF2-40B4-BE49-F238E27FC236}">
                  <a16:creationId xmlns:a16="http://schemas.microsoft.com/office/drawing/2014/main" id="{F9A1C6A6-618C-4745-A1C5-0C2907E1AAA6}"/>
                </a:ext>
              </a:extLst>
            </p:cNvPr>
            <p:cNvGrpSpPr/>
            <p:nvPr/>
          </p:nvGrpSpPr>
          <p:grpSpPr>
            <a:xfrm>
              <a:off x="1995671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44" name="사각형: 둥근 모서리 72">
                <a:extLst>
                  <a:ext uri="{FF2B5EF4-FFF2-40B4-BE49-F238E27FC236}">
                    <a16:creationId xmlns:a16="http://schemas.microsoft.com/office/drawing/2014/main" id="{0F11CE0A-79E4-4287-9BEB-F6E9FFF84FE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45" name="직선 화살표 연결선 244">
                <a:extLst>
                  <a:ext uri="{FF2B5EF4-FFF2-40B4-BE49-F238E27FC236}">
                    <a16:creationId xmlns:a16="http://schemas.microsoft.com/office/drawing/2014/main" id="{3AC4D39D-1163-4297-A3F2-210BF8E2B5B2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2B5CB6ED-B7EA-4318-9746-77515FEC8EB0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CBF4C94-9850-4F5A-9F18-34D192C22EEB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1211DA8-AA15-4392-8498-121B9ED0B8AE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E8274E-1DC7-4248-9D3C-B02C743AA6D2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D5B95B13-FF83-46B6-B08F-3F0BA13419C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B05776A-68B4-4373-8EE1-ECE4AF7312DF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D5553E3-75AA-4270-83E3-3399B0FDC81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8" name="그룹 53">
              <a:extLst>
                <a:ext uri="{FF2B5EF4-FFF2-40B4-BE49-F238E27FC236}">
                  <a16:creationId xmlns:a16="http://schemas.microsoft.com/office/drawing/2014/main" id="{19646074-937D-4A90-A0DF-0DBD5241A80D}"/>
                </a:ext>
              </a:extLst>
            </p:cNvPr>
            <p:cNvGrpSpPr/>
            <p:nvPr/>
          </p:nvGrpSpPr>
          <p:grpSpPr>
            <a:xfrm>
              <a:off x="1521362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35" name="사각형: 둥근 모서리 72">
                <a:extLst>
                  <a:ext uri="{FF2B5EF4-FFF2-40B4-BE49-F238E27FC236}">
                    <a16:creationId xmlns:a16="http://schemas.microsoft.com/office/drawing/2014/main" id="{8914E151-A2E1-45B4-9761-CBAADA70D2FC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36" name="직선 화살표 연결선 235">
                <a:extLst>
                  <a:ext uri="{FF2B5EF4-FFF2-40B4-BE49-F238E27FC236}">
                    <a16:creationId xmlns:a16="http://schemas.microsoft.com/office/drawing/2014/main" id="{2CB6E80F-5EB6-48FA-A8BE-912246DF9521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CEBDFFCF-7A51-4F87-9E11-1CFC2A7ED32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26AD940-B096-44CC-BC76-17D8801CA3B9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858CAD33-BBC7-4D08-BD9D-BF4A3DB12B0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17F2A28-8ABE-493A-864C-60C5359A13EA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35CE5DC-028F-46B3-9DC2-E4187FC42A10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A9A2C36-1378-417A-A5A1-1FCE09B6A0C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73FE584-C9A9-450D-B0E6-454D1319B63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189" name="TextBox 27">
              <a:extLst>
                <a:ext uri="{FF2B5EF4-FFF2-40B4-BE49-F238E27FC236}">
                  <a16:creationId xmlns:a16="http://schemas.microsoft.com/office/drawing/2014/main" id="{E778B115-8C04-4310-B1BF-D5D10E14BC3C}"/>
                </a:ext>
              </a:extLst>
            </p:cNvPr>
            <p:cNvSpPr txBox="1"/>
            <p:nvPr/>
          </p:nvSpPr>
          <p:spPr>
            <a:xfrm>
              <a:off x="1665745" y="387455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0" name="그룹 6">
              <a:extLst>
                <a:ext uri="{FF2B5EF4-FFF2-40B4-BE49-F238E27FC236}">
                  <a16:creationId xmlns:a16="http://schemas.microsoft.com/office/drawing/2014/main" id="{F18F6965-2FE7-40AC-BD26-81A7F3C1E840}"/>
                </a:ext>
              </a:extLst>
            </p:cNvPr>
            <p:cNvGrpSpPr/>
            <p:nvPr/>
          </p:nvGrpSpPr>
          <p:grpSpPr>
            <a:xfrm>
              <a:off x="104705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02" name="사각형: 둥근 모서리 38">
                <a:extLst>
                  <a:ext uri="{FF2B5EF4-FFF2-40B4-BE49-F238E27FC236}">
                    <a16:creationId xmlns:a16="http://schemas.microsoft.com/office/drawing/2014/main" id="{77037E6A-A065-49BA-9F38-462A22EC97A2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78483EF3-2854-4908-9F2F-CBD94318DE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51E3D85F-2900-4465-BEA4-88918E05FFEB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BE05538-0B90-4560-B890-F651A9914763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9F6F81C1-8BF0-4A6C-947F-4FB405F9840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812DCA5-9464-41EC-9C3C-861080F5D4C4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08" name="연결선: 꺾임 44">
                <a:extLst>
                  <a:ext uri="{FF2B5EF4-FFF2-40B4-BE49-F238E27FC236}">
                    <a16:creationId xmlns:a16="http://schemas.microsoft.com/office/drawing/2014/main" id="{D30E4392-4361-4248-8503-371D8BB86CAA}"/>
                  </a:ext>
                </a:extLst>
              </p:cNvPr>
              <p:cNvCxnSpPr>
                <a:endCxn id="226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CBA509CF-5E0B-48F2-B91F-6EA0F917F391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3D733ABC-C778-40CE-8F4F-2E290D17861B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4" name="개체 233">
                  <a:extLst>
                    <a:ext uri="{FF2B5EF4-FFF2-40B4-BE49-F238E27FC236}">
                      <a16:creationId xmlns:a16="http://schemas.microsoft.com/office/drawing/2014/main" id="{78698D90-87F7-4930-A0EF-E9787572802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4273834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97" name="Equation" r:id="rId14" imgW="164880" imgH="139680" progId="">
                        <p:embed/>
                      </p:oleObj>
                    </mc:Choice>
                    <mc:Fallback>
                      <p:oleObj name="Equation" r:id="rId14" imgW="164880" imgH="139680" progId="">
                        <p:embed/>
                        <p:pic>
                          <p:nvPicPr>
                            <p:cNvPr id="69" name="개체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04AD3392-F3D4-4AA6-8F06-DF9E64C49EE0}"/>
                  </a:ext>
                </a:extLst>
              </p:cNvPr>
              <p:cNvCxnSpPr>
                <a:endCxn id="207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C42E34AE-F8E5-48A6-9414-F27B241BFC19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7762FB2E-2FB3-4C4A-B2E8-F73A7714A2E7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2" name="개체 231">
                  <a:extLst>
                    <a:ext uri="{FF2B5EF4-FFF2-40B4-BE49-F238E27FC236}">
                      <a16:creationId xmlns:a16="http://schemas.microsoft.com/office/drawing/2014/main" id="{C4FDFE9C-6545-4589-B039-3A2CF9EE445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28570104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98" name="Equation" r:id="rId15" imgW="164880" imgH="139680" progId="">
                        <p:embed/>
                      </p:oleObj>
                    </mc:Choice>
                    <mc:Fallback>
                      <p:oleObj name="Equation" r:id="rId15" imgW="164880" imgH="139680" progId="">
                        <p:embed/>
                        <p:pic>
                          <p:nvPicPr>
                            <p:cNvPr id="67" name="개체 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2" name="연결선: 꺾임 48">
                <a:extLst>
                  <a:ext uri="{FF2B5EF4-FFF2-40B4-BE49-F238E27FC236}">
                    <a16:creationId xmlns:a16="http://schemas.microsoft.com/office/drawing/2014/main" id="{17DF1050-F6F2-4BAC-9927-A2DB3893DFC4}"/>
                  </a:ext>
                </a:extLst>
              </p:cNvPr>
              <p:cNvCxnSpPr>
                <a:endCxn id="216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08E64B88-B212-4C9F-BC7F-883F8AE43835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F22419E-06A7-4D90-A3CC-4DEA773585D0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0" name="개체 229">
                  <a:extLst>
                    <a:ext uri="{FF2B5EF4-FFF2-40B4-BE49-F238E27FC236}">
                      <a16:creationId xmlns:a16="http://schemas.microsoft.com/office/drawing/2014/main" id="{E829ADC1-16A9-4146-9E20-643E7DAFFF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92396663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99" name="Equation" r:id="rId16" imgW="164880" imgH="139680" progId="">
                        <p:embed/>
                      </p:oleObj>
                    </mc:Choice>
                    <mc:Fallback>
                      <p:oleObj name="Equation" r:id="rId16" imgW="164880" imgH="139680" progId="">
                        <p:embed/>
                        <p:pic>
                          <p:nvPicPr>
                            <p:cNvPr id="65" name="개체 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D2777437-C1D8-47D2-980E-9ACF61C6EA3D}"/>
                  </a:ext>
                </a:extLst>
              </p:cNvPr>
              <p:cNvCxnSpPr>
                <a:endCxn id="205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DF7F688A-1BB1-4266-A83E-E942C4753658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D9F568F-F8BE-4CC2-8B08-BB17DA80D1E5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6151191D-515A-404C-AFB1-731D562A367D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11C4A7FD-409A-49A3-8B01-BAA1CAE5FFC8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DD2A3A5D-78A7-4596-B8F5-9E068CE07E11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ED863A90-15A3-4CDD-A2B2-13FE200EA038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0A5FFF6F-AA44-4783-9C75-FEC9591C356C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그룹 57">
                <a:extLst>
                  <a:ext uri="{FF2B5EF4-FFF2-40B4-BE49-F238E27FC236}">
                    <a16:creationId xmlns:a16="http://schemas.microsoft.com/office/drawing/2014/main" id="{1D444659-721A-4EEA-98BD-6451C124D906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29207EE3-A98F-4E02-8B75-0851AF51DF49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DF48B410-5C55-4E41-A93D-0CF392347156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221" name="그룹 58">
                <a:extLst>
                  <a:ext uri="{FF2B5EF4-FFF2-40B4-BE49-F238E27FC236}">
                    <a16:creationId xmlns:a16="http://schemas.microsoft.com/office/drawing/2014/main" id="{3E26466A-63C7-4F62-A2E5-DA503853DDD7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F1FAB90B-0A8D-431F-A313-62D0EEC5236B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0DAD66A-BBBC-4C48-8100-19E7F260F661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2A92B037-A4A0-41C7-A37B-28DA41255392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자유형: 도형 12">
              <a:extLst>
                <a:ext uri="{FF2B5EF4-FFF2-40B4-BE49-F238E27FC236}">
                  <a16:creationId xmlns:a16="http://schemas.microsoft.com/office/drawing/2014/main" id="{40F30E81-4DF3-4F22-9203-C2B0BC56466B}"/>
                </a:ext>
              </a:extLst>
            </p:cNvPr>
            <p:cNvSpPr/>
            <p:nvPr/>
          </p:nvSpPr>
          <p:spPr>
            <a:xfrm>
              <a:off x="2045589" y="3305175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2" name="그룹 21">
              <a:extLst>
                <a:ext uri="{FF2B5EF4-FFF2-40B4-BE49-F238E27FC236}">
                  <a16:creationId xmlns:a16="http://schemas.microsoft.com/office/drawing/2014/main" id="{0A7ECCB1-C96A-4352-89B4-294172C13F05}"/>
                </a:ext>
              </a:extLst>
            </p:cNvPr>
            <p:cNvGrpSpPr/>
            <p:nvPr/>
          </p:nvGrpSpPr>
          <p:grpSpPr>
            <a:xfrm>
              <a:off x="2535001" y="3627732"/>
              <a:ext cx="396000" cy="396000"/>
              <a:chOff x="1551352" y="3587570"/>
              <a:chExt cx="582415" cy="582415"/>
            </a:xfrm>
            <a:solidFill>
              <a:srgbClr val="CCECFF"/>
            </a:solidFill>
          </p:grpSpPr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3950B-1CBF-4C72-A95B-54A78FF5512F}"/>
                  </a:ext>
                </a:extLst>
              </p:cNvPr>
              <p:cNvSpPr/>
              <p:nvPr/>
            </p:nvSpPr>
            <p:spPr>
              <a:xfrm>
                <a:off x="1551352" y="3587570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01" name="개체 200">
                <a:extLst>
                  <a:ext uri="{FF2B5EF4-FFF2-40B4-BE49-F238E27FC236}">
                    <a16:creationId xmlns:a16="http://schemas.microsoft.com/office/drawing/2014/main" id="{74362E5E-C7BE-4154-A611-562A4FF289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3440639"/>
                  </p:ext>
                </p:extLst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00" name="Equation" r:id="rId17" imgW="291960" imgH="444240" progId="">
                      <p:embed/>
                    </p:oleObj>
                  </mc:Choice>
                  <mc:Fallback>
                    <p:oleObj name="Equation" r:id="rId17" imgW="291960" imgH="444240" progId="">
                      <p:embed/>
                      <p:pic>
                        <p:nvPicPr>
                          <p:cNvPr id="36" name="개체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3" name="Object 103">
              <a:extLst>
                <a:ext uri="{FF2B5EF4-FFF2-40B4-BE49-F238E27FC236}">
                  <a16:creationId xmlns:a16="http://schemas.microsoft.com/office/drawing/2014/main" id="{CBC6D342-B778-426E-A4D5-7CD2DC75B3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114419"/>
                </p:ext>
              </p:extLst>
            </p:nvPr>
          </p:nvGraphicFramePr>
          <p:xfrm>
            <a:off x="4257675" y="2462213"/>
            <a:ext cx="3365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1" name="Equation" r:id="rId19" imgW="152280" imgH="101520" progId="">
                    <p:embed/>
                  </p:oleObj>
                </mc:Choice>
                <mc:Fallback>
                  <p:oleObj name="Equation" r:id="rId19" imgW="152280" imgH="101520" progId="">
                    <p:embed/>
                    <p:pic>
                      <p:nvPicPr>
                        <p:cNvPr id="33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5" y="2462213"/>
                          <a:ext cx="33655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" name="사각형: 둥근 모서리 125">
              <a:extLst>
                <a:ext uri="{FF2B5EF4-FFF2-40B4-BE49-F238E27FC236}">
                  <a16:creationId xmlns:a16="http://schemas.microsoft.com/office/drawing/2014/main" id="{390FE47E-FF19-43E4-996D-24A857E4CA6E}"/>
                </a:ext>
              </a:extLst>
            </p:cNvPr>
            <p:cNvSpPr/>
            <p:nvPr/>
          </p:nvSpPr>
          <p:spPr>
            <a:xfrm>
              <a:off x="6471516" y="1391067"/>
              <a:ext cx="13716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9" name="사각형: 둥근 모서리 56">
              <a:extLst>
                <a:ext uri="{FF2B5EF4-FFF2-40B4-BE49-F238E27FC236}">
                  <a16:creationId xmlns:a16="http://schemas.microsoft.com/office/drawing/2014/main" id="{B2AFCFAE-E179-4650-B0E2-30064C821B41}"/>
                </a:ext>
              </a:extLst>
            </p:cNvPr>
            <p:cNvSpPr/>
            <p:nvPr/>
          </p:nvSpPr>
          <p:spPr>
            <a:xfrm>
              <a:off x="6524315" y="851591"/>
              <a:ext cx="1244981" cy="314809"/>
            </a:xfrm>
            <a:prstGeom prst="round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Predict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491871F-FB0E-4F62-8FFB-DB0AD8FD6433}"/>
                </a:ext>
              </a:extLst>
            </p:cNvPr>
            <p:cNvSpPr txBox="1"/>
            <p:nvPr/>
          </p:nvSpPr>
          <p:spPr>
            <a:xfrm>
              <a:off x="4239099" y="4413085"/>
              <a:ext cx="6662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Chunk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3E2CA716-FBE1-4E24-B092-9B9BB74D204A}"/>
                </a:ext>
              </a:extLst>
            </p:cNvPr>
            <p:cNvCxnSpPr>
              <a:cxnSpLocks/>
              <a:stCxn id="174" idx="3"/>
              <a:endCxn id="196" idx="1"/>
            </p:cNvCxnSpPr>
            <p:nvPr/>
          </p:nvCxnSpPr>
          <p:spPr>
            <a:xfrm flipV="1">
              <a:off x="3775467" y="4566974"/>
              <a:ext cx="463632" cy="63327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74054801-69CE-4846-8385-6EB3ABDB08B7}"/>
              </a:ext>
            </a:extLst>
          </p:cNvPr>
          <p:cNvGrpSpPr/>
          <p:nvPr/>
        </p:nvGrpSpPr>
        <p:grpSpPr>
          <a:xfrm>
            <a:off x="5617927" y="-228600"/>
            <a:ext cx="7202407" cy="6432746"/>
            <a:chOff x="38100" y="-1236524"/>
            <a:chExt cx="8529780" cy="76182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20C525F-B258-483A-A6DB-0A6B5FB81117}"/>
                </a:ext>
              </a:extLst>
            </p:cNvPr>
            <p:cNvGrpSpPr/>
            <p:nvPr/>
          </p:nvGrpSpPr>
          <p:grpSpPr>
            <a:xfrm>
              <a:off x="38100" y="-1236524"/>
              <a:ext cx="8529780" cy="7618274"/>
              <a:chOff x="990600" y="-1138147"/>
              <a:chExt cx="8529780" cy="7618274"/>
            </a:xfrm>
          </p:grpSpPr>
          <p:pic>
            <p:nvPicPr>
              <p:cNvPr id="331" name="그림 330">
                <a:extLst>
                  <a:ext uri="{FF2B5EF4-FFF2-40B4-BE49-F238E27FC236}">
                    <a16:creationId xmlns:a16="http://schemas.microsoft.com/office/drawing/2014/main" id="{EDC330FF-BD4B-4647-B9AA-29585481B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9802" y="4231962"/>
                <a:ext cx="7029795" cy="2248165"/>
              </a:xfrm>
              <a:prstGeom prst="rect">
                <a:avLst/>
              </a:prstGeom>
            </p:spPr>
          </p:pic>
          <p:sp>
            <p:nvSpPr>
              <p:cNvPr id="170" name="사각형: 둥근 모서리 4">
                <a:extLst>
                  <a:ext uri="{FF2B5EF4-FFF2-40B4-BE49-F238E27FC236}">
                    <a16:creationId xmlns:a16="http://schemas.microsoft.com/office/drawing/2014/main" id="{ACE45C81-7CCB-46EC-8B2F-6F8844FF19C8}"/>
                  </a:ext>
                </a:extLst>
              </p:cNvPr>
              <p:cNvSpPr/>
              <p:nvPr/>
            </p:nvSpPr>
            <p:spPr>
              <a:xfrm>
                <a:off x="1469985" y="1601156"/>
                <a:ext cx="7566209" cy="2340222"/>
              </a:xfrm>
              <a:prstGeom prst="roundRect">
                <a:avLst>
                  <a:gd name="adj" fmla="val 6899"/>
                </a:avLst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171" name="개체 170">
                <a:extLst>
                  <a:ext uri="{FF2B5EF4-FFF2-40B4-BE49-F238E27FC236}">
                    <a16:creationId xmlns:a16="http://schemas.microsoft.com/office/drawing/2014/main" id="{00CBB7AD-9DCF-4E98-B973-E38752E44A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2906447"/>
                  </p:ext>
                </p:extLst>
              </p:nvPr>
            </p:nvGraphicFramePr>
            <p:xfrm>
              <a:off x="7376154" y="2635298"/>
              <a:ext cx="336690" cy="224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02" name="Equation" r:id="rId4" imgW="152280" imgH="101520" progId="">
                      <p:embed/>
                    </p:oleObj>
                  </mc:Choice>
                  <mc:Fallback>
                    <p:oleObj name="Equation" r:id="rId4" imgW="152280" imgH="101520" progId="">
                      <p:embed/>
                      <p:pic>
                        <p:nvPicPr>
                          <p:cNvPr id="171" name="개체 170">
                            <a:extLst>
                              <a:ext uri="{FF2B5EF4-FFF2-40B4-BE49-F238E27FC236}">
                                <a16:creationId xmlns:a16="http://schemas.microsoft.com/office/drawing/2014/main" id="{00CBB7AD-9DCF-4E98-B973-E38752E44A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76154" y="2635298"/>
                            <a:ext cx="336690" cy="224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2" name="개체 171">
                <a:extLst>
                  <a:ext uri="{FF2B5EF4-FFF2-40B4-BE49-F238E27FC236}">
                    <a16:creationId xmlns:a16="http://schemas.microsoft.com/office/drawing/2014/main" id="{3B989531-198B-4D56-A002-AAB71E9827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4767969"/>
                  </p:ext>
                </p:extLst>
              </p:nvPr>
            </p:nvGraphicFramePr>
            <p:xfrm>
              <a:off x="1549040" y="2640706"/>
              <a:ext cx="336690" cy="224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03" name="Equation" r:id="rId6" imgW="152280" imgH="101520" progId="">
                      <p:embed/>
                    </p:oleObj>
                  </mc:Choice>
                  <mc:Fallback>
                    <p:oleObj name="Equation" r:id="rId6" imgW="152280" imgH="101520" progId="">
                      <p:embed/>
                      <p:pic>
                        <p:nvPicPr>
                          <p:cNvPr id="172" name="개체 171">
                            <a:extLst>
                              <a:ext uri="{FF2B5EF4-FFF2-40B4-BE49-F238E27FC236}">
                                <a16:creationId xmlns:a16="http://schemas.microsoft.com/office/drawing/2014/main" id="{3B989531-198B-4D56-A002-AAB71E9827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9040" y="2640706"/>
                            <a:ext cx="336690" cy="224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" name="사각형: 둥근 모서리 11">
                <a:extLst>
                  <a:ext uri="{FF2B5EF4-FFF2-40B4-BE49-F238E27FC236}">
                    <a16:creationId xmlns:a16="http://schemas.microsoft.com/office/drawing/2014/main" id="{B45A317D-73DC-492D-AA26-2A23A43DAB46}"/>
                  </a:ext>
                </a:extLst>
              </p:cNvPr>
              <p:cNvSpPr/>
              <p:nvPr/>
            </p:nvSpPr>
            <p:spPr>
              <a:xfrm>
                <a:off x="3078459" y="4266356"/>
                <a:ext cx="640555" cy="1978135"/>
              </a:xfrm>
              <a:prstGeom prst="roundRect">
                <a:avLst/>
              </a:prstGeom>
              <a:solidFill>
                <a:srgbClr val="C00000">
                  <a:alpha val="10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사각형: 둥근 모서리 13">
                <a:extLst>
                  <a:ext uri="{FF2B5EF4-FFF2-40B4-BE49-F238E27FC236}">
                    <a16:creationId xmlns:a16="http://schemas.microsoft.com/office/drawing/2014/main" id="{FB39E7D4-B58E-4AF8-998F-A702A82D2FBD}"/>
                  </a:ext>
                </a:extLst>
              </p:cNvPr>
              <p:cNvSpPr/>
              <p:nvPr/>
            </p:nvSpPr>
            <p:spPr>
              <a:xfrm>
                <a:off x="6642864" y="4282831"/>
                <a:ext cx="640555" cy="1978135"/>
              </a:xfrm>
              <a:prstGeom prst="roundRect">
                <a:avLst/>
              </a:prstGeom>
              <a:solidFill>
                <a:srgbClr val="C00000">
                  <a:alpha val="10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자유형: 도형 15">
                <a:extLst>
                  <a:ext uri="{FF2B5EF4-FFF2-40B4-BE49-F238E27FC236}">
                    <a16:creationId xmlns:a16="http://schemas.microsoft.com/office/drawing/2014/main" id="{3E89CF47-0F0B-429E-8836-09D1B0E19835}"/>
                  </a:ext>
                </a:extLst>
              </p:cNvPr>
              <p:cNvSpPr/>
              <p:nvPr/>
            </p:nvSpPr>
            <p:spPr>
              <a:xfrm>
                <a:off x="5590793" y="3436553"/>
                <a:ext cx="1346191" cy="846279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A454835-7EF8-4F96-B188-039B9E175508}"/>
                  </a:ext>
                </a:extLst>
              </p:cNvPr>
              <p:cNvSpPr txBox="1"/>
              <p:nvPr/>
            </p:nvSpPr>
            <p:spPr>
              <a:xfrm>
                <a:off x="4703341" y="3888544"/>
                <a:ext cx="101235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FA3372C-713B-4EBA-A31D-52FBFFBA4A6C}"/>
                  </a:ext>
                </a:extLst>
              </p:cNvPr>
              <p:cNvSpPr txBox="1"/>
              <p:nvPr/>
            </p:nvSpPr>
            <p:spPr>
              <a:xfrm>
                <a:off x="1514326" y="1208280"/>
                <a:ext cx="3048759" cy="3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Long Short Term Memory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0" name="그룹 5">
                <a:extLst>
                  <a:ext uri="{FF2B5EF4-FFF2-40B4-BE49-F238E27FC236}">
                    <a16:creationId xmlns:a16="http://schemas.microsoft.com/office/drawing/2014/main" id="{6FC53B9C-BEA2-40A0-84EB-A7743C12A913}"/>
                  </a:ext>
                </a:extLst>
              </p:cNvPr>
              <p:cNvGrpSpPr/>
              <p:nvPr/>
            </p:nvGrpSpPr>
            <p:grpSpPr>
              <a:xfrm>
                <a:off x="5688157" y="1915370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91" name="사각형: 둥근 모서리 72">
                  <a:extLst>
                    <a:ext uri="{FF2B5EF4-FFF2-40B4-BE49-F238E27FC236}">
                      <a16:creationId xmlns:a16="http://schemas.microsoft.com/office/drawing/2014/main" id="{D9ABD176-0C6B-4E8D-AA08-59B2ED1608F4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92" name="직선 화살표 연결선 291">
                  <a:extLst>
                    <a:ext uri="{FF2B5EF4-FFF2-40B4-BE49-F238E27FC236}">
                      <a16:creationId xmlns:a16="http://schemas.microsoft.com/office/drawing/2014/main" id="{D737F6B6-23C0-4840-9EA1-7058F355357B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908FBC83-416A-40B7-8FD3-1D396D313F9A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57989FF-9445-47EE-8D7A-92F1532FF485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+</a:t>
                  </a:r>
                  <a:endParaRPr lang="ko-KR" altLang="en-US" sz="1600" dirty="0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F35203D5-B1B2-40C3-841A-FDF232B98C92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BF87F93A-B9E5-49EC-922F-CA720D2838D6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cxnSp>
              <p:nvCxnSpPr>
                <p:cNvPr id="297" name="연결선: 꺾임 78">
                  <a:extLst>
                    <a:ext uri="{FF2B5EF4-FFF2-40B4-BE49-F238E27FC236}">
                      <a16:creationId xmlns:a16="http://schemas.microsoft.com/office/drawing/2014/main" id="{00F7D0A4-D551-4ECD-873F-F5C6C9A6A675}"/>
                    </a:ext>
                  </a:extLst>
                </p:cNvPr>
                <p:cNvCxnSpPr>
                  <a:endCxn id="315" idx="1"/>
                </p:cNvCxnSpPr>
                <p:nvPr/>
              </p:nvCxnSpPr>
              <p:spPr>
                <a:xfrm flipV="1">
                  <a:off x="2629433" y="3316813"/>
                  <a:ext cx="2484437" cy="803793"/>
                </a:xfrm>
                <a:prstGeom prst="bentConnector3">
                  <a:avLst>
                    <a:gd name="adj1" fmla="val 8450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8" name="그룹 79">
                  <a:extLst>
                    <a:ext uri="{FF2B5EF4-FFF2-40B4-BE49-F238E27FC236}">
                      <a16:creationId xmlns:a16="http://schemas.microsoft.com/office/drawing/2014/main" id="{1E4104D4-7FC4-46ED-B604-5C81D8A9FD75}"/>
                    </a:ext>
                  </a:extLst>
                </p:cNvPr>
                <p:cNvGrpSpPr/>
                <p:nvPr/>
              </p:nvGrpSpPr>
              <p:grpSpPr>
                <a:xfrm>
                  <a:off x="4571729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22" name="직사각형 321">
                    <a:extLst>
                      <a:ext uri="{FF2B5EF4-FFF2-40B4-BE49-F238E27FC236}">
                        <a16:creationId xmlns:a16="http://schemas.microsoft.com/office/drawing/2014/main" id="{EB50376B-B618-4DA1-BEE3-30B8AE78D932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23" name="개체 322">
                    <a:extLst>
                      <a:ext uri="{FF2B5EF4-FFF2-40B4-BE49-F238E27FC236}">
                        <a16:creationId xmlns:a16="http://schemas.microsoft.com/office/drawing/2014/main" id="{49521B7A-1685-48D7-9DC1-8F1EA5FDE57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04" name="Equation" r:id="rId7" imgW="164880" imgH="139680" progId="">
                          <p:embed/>
                        </p:oleObj>
                      </mc:Choice>
                      <mc:Fallback>
                        <p:oleObj name="Equation" r:id="rId7" imgW="164880" imgH="139680" progId="">
                          <p:embed/>
                          <p:pic>
                            <p:nvPicPr>
                              <p:cNvPr id="323" name="개체 322">
                                <a:extLst>
                                  <a:ext uri="{FF2B5EF4-FFF2-40B4-BE49-F238E27FC236}">
                                    <a16:creationId xmlns:a16="http://schemas.microsoft.com/office/drawing/2014/main" id="{49521B7A-1685-48D7-9DC1-8F1EA5FDE57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99" name="직선 화살표 연결선 298">
                  <a:extLst>
                    <a:ext uri="{FF2B5EF4-FFF2-40B4-BE49-F238E27FC236}">
                      <a16:creationId xmlns:a16="http://schemas.microsoft.com/office/drawing/2014/main" id="{90552AC8-4C48-4670-9BEA-4A3C08FC1BFF}"/>
                    </a:ext>
                  </a:extLst>
                </p:cNvPr>
                <p:cNvCxnSpPr>
                  <a:endCxn id="296" idx="2"/>
                </p:cNvCxnSpPr>
                <p:nvPr/>
              </p:nvCxnSpPr>
              <p:spPr>
                <a:xfrm flipV="1">
                  <a:off x="3329520" y="2940481"/>
                  <a:ext cx="4768" cy="11801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0" name="그룹 81">
                  <a:extLst>
                    <a:ext uri="{FF2B5EF4-FFF2-40B4-BE49-F238E27FC236}">
                      <a16:creationId xmlns:a16="http://schemas.microsoft.com/office/drawing/2014/main" id="{496457A8-787C-4644-AECF-DFEBF32154E3}"/>
                    </a:ext>
                  </a:extLst>
                </p:cNvPr>
                <p:cNvGrpSpPr/>
                <p:nvPr/>
              </p:nvGrpSpPr>
              <p:grpSpPr>
                <a:xfrm>
                  <a:off x="3167596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20" name="직사각형 319">
                    <a:extLst>
                      <a:ext uri="{FF2B5EF4-FFF2-40B4-BE49-F238E27FC236}">
                        <a16:creationId xmlns:a16="http://schemas.microsoft.com/office/drawing/2014/main" id="{BEDD40CA-047E-4ECD-B176-EDD89F01E0CF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21" name="개체 320">
                    <a:extLst>
                      <a:ext uri="{FF2B5EF4-FFF2-40B4-BE49-F238E27FC236}">
                        <a16:creationId xmlns:a16="http://schemas.microsoft.com/office/drawing/2014/main" id="{4BB128A2-7454-4947-A31B-1B35604583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05" name="Equation" r:id="rId9" imgW="164880" imgH="139680" progId="">
                          <p:embed/>
                        </p:oleObj>
                      </mc:Choice>
                      <mc:Fallback>
                        <p:oleObj name="Equation" r:id="rId9" imgW="164880" imgH="139680" progId="">
                          <p:embed/>
                          <p:pic>
                            <p:nvPicPr>
                              <p:cNvPr id="321" name="개체 320">
                                <a:extLst>
                                  <a:ext uri="{FF2B5EF4-FFF2-40B4-BE49-F238E27FC236}">
                                    <a16:creationId xmlns:a16="http://schemas.microsoft.com/office/drawing/2014/main" id="{4BB128A2-7454-4947-A31B-1B35604583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301" name="연결선: 꺾임 82">
                  <a:extLst>
                    <a:ext uri="{FF2B5EF4-FFF2-40B4-BE49-F238E27FC236}">
                      <a16:creationId xmlns:a16="http://schemas.microsoft.com/office/drawing/2014/main" id="{54CBFD9A-5EBE-4DAD-8CF5-848C46FE943A}"/>
                    </a:ext>
                  </a:extLst>
                </p:cNvPr>
                <p:cNvCxnSpPr>
                  <a:endCxn id="305" idx="1"/>
                </p:cNvCxnSpPr>
                <p:nvPr/>
              </p:nvCxnSpPr>
              <p:spPr>
                <a:xfrm rot="5400000" flipH="1" flipV="1">
                  <a:off x="3547801" y="3529262"/>
                  <a:ext cx="854077" cy="328612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2" name="그룹 83">
                  <a:extLst>
                    <a:ext uri="{FF2B5EF4-FFF2-40B4-BE49-F238E27FC236}">
                      <a16:creationId xmlns:a16="http://schemas.microsoft.com/office/drawing/2014/main" id="{FD006380-81DC-4308-9424-A98E0926FF71}"/>
                    </a:ext>
                  </a:extLst>
                </p:cNvPr>
                <p:cNvGrpSpPr/>
                <p:nvPr/>
              </p:nvGrpSpPr>
              <p:grpSpPr>
                <a:xfrm>
                  <a:off x="3641201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18" name="직사각형 317">
                    <a:extLst>
                      <a:ext uri="{FF2B5EF4-FFF2-40B4-BE49-F238E27FC236}">
                        <a16:creationId xmlns:a16="http://schemas.microsoft.com/office/drawing/2014/main" id="{C3565C2E-AC52-4A8F-9AD2-77E3E8EBEDAC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19" name="개체 318">
                    <a:extLst>
                      <a:ext uri="{FF2B5EF4-FFF2-40B4-BE49-F238E27FC236}">
                        <a16:creationId xmlns:a16="http://schemas.microsoft.com/office/drawing/2014/main" id="{6D4B87D2-4971-4413-8C36-1127FC3CF82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06" name="Equation" r:id="rId11" imgW="164880" imgH="139680" progId="">
                          <p:embed/>
                        </p:oleObj>
                      </mc:Choice>
                      <mc:Fallback>
                        <p:oleObj name="Equation" r:id="rId11" imgW="164880" imgH="139680" progId="">
                          <p:embed/>
                          <p:pic>
                            <p:nvPicPr>
                              <p:cNvPr id="319" name="개체 318">
                                <a:extLst>
                                  <a:ext uri="{FF2B5EF4-FFF2-40B4-BE49-F238E27FC236}">
                                    <a16:creationId xmlns:a16="http://schemas.microsoft.com/office/drawing/2014/main" id="{6D4B87D2-4971-4413-8C36-1127FC3CF82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303" name="직선 화살표 연결선 302">
                  <a:extLst>
                    <a:ext uri="{FF2B5EF4-FFF2-40B4-BE49-F238E27FC236}">
                      <a16:creationId xmlns:a16="http://schemas.microsoft.com/office/drawing/2014/main" id="{E9467DAF-8BA5-4251-965A-077CE53590A3}"/>
                    </a:ext>
                  </a:extLst>
                </p:cNvPr>
                <p:cNvCxnSpPr>
                  <a:endCxn id="294" idx="2"/>
                </p:cNvCxnSpPr>
                <p:nvPr/>
              </p:nvCxnSpPr>
              <p:spPr>
                <a:xfrm flipV="1">
                  <a:off x="4272495" y="2963321"/>
                  <a:ext cx="4767" cy="11572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D0A02867-1D47-4EED-B9D2-FA95FF2D08CD}"/>
                    </a:ext>
                  </a:extLst>
                </p:cNvPr>
                <p:cNvSpPr/>
                <p:nvPr/>
              </p:nvSpPr>
              <p:spPr>
                <a:xfrm>
                  <a:off x="4180420" y="3187769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65CAD185-477F-45E6-8D2C-6D7AEF09E511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grpSp>
              <p:nvGrpSpPr>
                <p:cNvPr id="306" name="그룹 87">
                  <a:extLst>
                    <a:ext uri="{FF2B5EF4-FFF2-40B4-BE49-F238E27FC236}">
                      <a16:creationId xmlns:a16="http://schemas.microsoft.com/office/drawing/2014/main" id="{4D4752B7-5F98-4A3D-8477-599E62C7160A}"/>
                    </a:ext>
                  </a:extLst>
                </p:cNvPr>
                <p:cNvGrpSpPr/>
                <p:nvPr/>
              </p:nvGrpSpPr>
              <p:grpSpPr>
                <a:xfrm>
                  <a:off x="4043361" y="3649416"/>
                  <a:ext cx="457200" cy="253916"/>
                  <a:chOff x="5645546" y="2327478"/>
                  <a:chExt cx="457200" cy="253916"/>
                </a:xfrm>
              </p:grpSpPr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4E2C6350-03C4-4450-BC9F-5BF5CEB943AB}"/>
                      </a:ext>
                    </a:extLst>
                  </p:cNvPr>
                  <p:cNvSpPr/>
                  <p:nvPr/>
                </p:nvSpPr>
                <p:spPr>
                  <a:xfrm>
                    <a:off x="5707459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05144DEC-DB63-4EA2-8DB2-348A9400F002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546" y="2327478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307" name="직선 연결선 306">
                  <a:extLst>
                    <a:ext uri="{FF2B5EF4-FFF2-40B4-BE49-F238E27FC236}">
                      <a16:creationId xmlns:a16="http://schemas.microsoft.com/office/drawing/2014/main" id="{CAEDCAF3-79FA-4DA8-AA66-9DCE24A0FE3D}"/>
                    </a:ext>
                  </a:extLst>
                </p:cNvPr>
                <p:cNvCxnSpPr/>
                <p:nvPr/>
              </p:nvCxnSpPr>
              <p:spPr>
                <a:xfrm>
                  <a:off x="5599645" y="2883834"/>
                  <a:ext cx="0" cy="12367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연결선 307">
                  <a:extLst>
                    <a:ext uri="{FF2B5EF4-FFF2-40B4-BE49-F238E27FC236}">
                      <a16:creationId xmlns:a16="http://schemas.microsoft.com/office/drawing/2014/main" id="{DB92895C-4021-4CC5-9B93-77509B2C7D1D}"/>
                    </a:ext>
                  </a:extLst>
                </p:cNvPr>
                <p:cNvCxnSpPr/>
                <p:nvPr/>
              </p:nvCxnSpPr>
              <p:spPr>
                <a:xfrm>
                  <a:off x="5257800" y="2810479"/>
                  <a:ext cx="0" cy="13101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9" name="그룹 91">
                  <a:extLst>
                    <a:ext uri="{FF2B5EF4-FFF2-40B4-BE49-F238E27FC236}">
                      <a16:creationId xmlns:a16="http://schemas.microsoft.com/office/drawing/2014/main" id="{F772222E-355C-45AD-AC94-5E55B07B1682}"/>
                    </a:ext>
                  </a:extLst>
                </p:cNvPr>
                <p:cNvGrpSpPr/>
                <p:nvPr/>
              </p:nvGrpSpPr>
              <p:grpSpPr>
                <a:xfrm>
                  <a:off x="5113870" y="3162924"/>
                  <a:ext cx="273050" cy="307779"/>
                  <a:chOff x="4587875" y="1158358"/>
                  <a:chExt cx="273050" cy="307779"/>
                </a:xfrm>
              </p:grpSpPr>
              <p:sp>
                <p:nvSpPr>
                  <p:cNvPr id="314" name="타원 313">
                    <a:extLst>
                      <a:ext uri="{FF2B5EF4-FFF2-40B4-BE49-F238E27FC236}">
                        <a16:creationId xmlns:a16="http://schemas.microsoft.com/office/drawing/2014/main" id="{A84D37C5-70B5-40BD-9E12-EA9060728ECF}"/>
                      </a:ext>
                    </a:extLst>
                  </p:cNvPr>
                  <p:cNvSpPr/>
                  <p:nvPr/>
                </p:nvSpPr>
                <p:spPr>
                  <a:xfrm>
                    <a:off x="4629150" y="1238250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FFF48F67-AA77-44E8-B994-5B0081DD13E0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875" y="1158358"/>
                    <a:ext cx="273050" cy="30777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</p:grpSp>
            <p:grpSp>
              <p:nvGrpSpPr>
                <p:cNvPr id="310" name="그룹 92">
                  <a:extLst>
                    <a:ext uri="{FF2B5EF4-FFF2-40B4-BE49-F238E27FC236}">
                      <a16:creationId xmlns:a16="http://schemas.microsoft.com/office/drawing/2014/main" id="{447D8927-CBCA-4F69-8EE7-AAD4F490694F}"/>
                    </a:ext>
                  </a:extLst>
                </p:cNvPr>
                <p:cNvGrpSpPr/>
                <p:nvPr/>
              </p:nvGrpSpPr>
              <p:grpSpPr>
                <a:xfrm>
                  <a:off x="4951945" y="2883834"/>
                  <a:ext cx="596900" cy="253916"/>
                  <a:chOff x="5584825" y="1533526"/>
                  <a:chExt cx="596900" cy="253916"/>
                </a:xfrm>
              </p:grpSpPr>
              <p:sp>
                <p:nvSpPr>
                  <p:cNvPr id="312" name="타원 311">
                    <a:extLst>
                      <a:ext uri="{FF2B5EF4-FFF2-40B4-BE49-F238E27FC236}">
                        <a16:creationId xmlns:a16="http://schemas.microsoft.com/office/drawing/2014/main" id="{FE34C114-49B9-4D21-A501-301DEC7A5EDC}"/>
                      </a:ext>
                    </a:extLst>
                  </p:cNvPr>
                  <p:cNvSpPr/>
                  <p:nvPr/>
                </p:nvSpPr>
                <p:spPr>
                  <a:xfrm>
                    <a:off x="5584825" y="1574259"/>
                    <a:ext cx="5969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87AE7AC7-2597-4B4E-86FE-BF50547A0D52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675" y="1533526"/>
                    <a:ext cx="457198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311" name="직선 연결선 310">
                  <a:extLst>
                    <a:ext uri="{FF2B5EF4-FFF2-40B4-BE49-F238E27FC236}">
                      <a16:creationId xmlns:a16="http://schemas.microsoft.com/office/drawing/2014/main" id="{FEC3E475-4EA8-4176-A8B7-08451C4C0E0C}"/>
                    </a:ext>
                  </a:extLst>
                </p:cNvPr>
                <p:cNvCxnSpPr/>
                <p:nvPr/>
              </p:nvCxnSpPr>
              <p:spPr>
                <a:xfrm flipV="1">
                  <a:off x="5243513" y="4120605"/>
                  <a:ext cx="733957" cy="1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그룹 22">
                <a:extLst>
                  <a:ext uri="{FF2B5EF4-FFF2-40B4-BE49-F238E27FC236}">
                    <a16:creationId xmlns:a16="http://schemas.microsoft.com/office/drawing/2014/main" id="{1AF9E27B-70C0-43E6-B84C-8F481A5900CF}"/>
                  </a:ext>
                </a:extLst>
              </p:cNvPr>
              <p:cNvGrpSpPr/>
              <p:nvPr/>
            </p:nvGrpSpPr>
            <p:grpSpPr>
              <a:xfrm>
                <a:off x="6227656" y="3682910"/>
                <a:ext cx="396000" cy="396000"/>
                <a:chOff x="4527132" y="3639688"/>
                <a:chExt cx="582415" cy="582415"/>
              </a:xfrm>
              <a:solidFill>
                <a:srgbClr val="CCECFF"/>
              </a:solidFill>
            </p:grpSpPr>
            <p:sp>
              <p:nvSpPr>
                <p:cNvPr id="289" name="타원 30">
                  <a:extLst>
                    <a:ext uri="{FF2B5EF4-FFF2-40B4-BE49-F238E27FC236}">
                      <a16:creationId xmlns:a16="http://schemas.microsoft.com/office/drawing/2014/main" id="{4FDB28E8-A5F7-40F5-81AC-BA0861083930}"/>
                    </a:ext>
                  </a:extLst>
                </p:cNvPr>
                <p:cNvSpPr/>
                <p:nvPr/>
              </p:nvSpPr>
              <p:spPr>
                <a:xfrm>
                  <a:off x="4527132" y="3639688"/>
                  <a:ext cx="582415" cy="5824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90" name="개체 31">
                  <a:extLst>
                    <a:ext uri="{FF2B5EF4-FFF2-40B4-BE49-F238E27FC236}">
                      <a16:creationId xmlns:a16="http://schemas.microsoft.com/office/drawing/2014/main" id="{F8C64963-86BD-494B-9EAF-9F34F7A26FB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672293" y="3708647"/>
                <a:ext cx="292100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07" name="Equation" r:id="rId12" imgW="291960" imgH="444240" progId="">
                        <p:embed/>
                      </p:oleObj>
                    </mc:Choice>
                    <mc:Fallback>
                      <p:oleObj name="Equation" r:id="rId12" imgW="291960" imgH="444240" progId="">
                        <p:embed/>
                        <p:pic>
                          <p:nvPicPr>
                            <p:cNvPr id="290" name="개체 31">
                              <a:extLst>
                                <a:ext uri="{FF2B5EF4-FFF2-40B4-BE49-F238E27FC236}">
                                  <a16:creationId xmlns:a16="http://schemas.microsoft.com/office/drawing/2014/main" id="{F8C64963-86BD-494B-9EAF-9F34F7A26FB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2293" y="3708647"/>
                              <a:ext cx="292100" cy="444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83" name="그룹 3">
                <a:extLst>
                  <a:ext uri="{FF2B5EF4-FFF2-40B4-BE49-F238E27FC236}">
                    <a16:creationId xmlns:a16="http://schemas.microsoft.com/office/drawing/2014/main" id="{8106B58D-F724-4343-837A-6CF6D2FA814D}"/>
                  </a:ext>
                </a:extLst>
              </p:cNvPr>
              <p:cNvGrpSpPr/>
              <p:nvPr/>
            </p:nvGrpSpPr>
            <p:grpSpPr>
              <a:xfrm>
                <a:off x="501708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80" name="사각형: 둥근 모서리 72">
                  <a:extLst>
                    <a:ext uri="{FF2B5EF4-FFF2-40B4-BE49-F238E27FC236}">
                      <a16:creationId xmlns:a16="http://schemas.microsoft.com/office/drawing/2014/main" id="{2D58C7AF-DBDB-4FD7-A9A7-6880A1FB9C31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81" name="직선 화살표 연결선 5">
                  <a:extLst>
                    <a:ext uri="{FF2B5EF4-FFF2-40B4-BE49-F238E27FC236}">
                      <a16:creationId xmlns:a16="http://schemas.microsoft.com/office/drawing/2014/main" id="{1DD92DB2-ABFD-4060-9E30-8A870CC40EED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타원 6">
                  <a:extLst>
                    <a:ext uri="{FF2B5EF4-FFF2-40B4-BE49-F238E27FC236}">
                      <a16:creationId xmlns:a16="http://schemas.microsoft.com/office/drawing/2014/main" id="{9C9CEACF-6C31-4FA6-A8E9-35C377BE3A7F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TextBox 7">
                  <a:extLst>
                    <a:ext uri="{FF2B5EF4-FFF2-40B4-BE49-F238E27FC236}">
                      <a16:creationId xmlns:a16="http://schemas.microsoft.com/office/drawing/2014/main" id="{E5AEEA35-A9E7-414D-BE4E-97EEA68EC7ED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84" name="타원 8">
                  <a:extLst>
                    <a:ext uri="{FF2B5EF4-FFF2-40B4-BE49-F238E27FC236}">
                      <a16:creationId xmlns:a16="http://schemas.microsoft.com/office/drawing/2014/main" id="{856C54C4-3707-463D-8779-04D0B516E8B7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TextBox 9">
                  <a:extLst>
                    <a:ext uri="{FF2B5EF4-FFF2-40B4-BE49-F238E27FC236}">
                      <a16:creationId xmlns:a16="http://schemas.microsoft.com/office/drawing/2014/main" id="{B9A719FE-D49C-4EA5-A466-12C6BE6A9776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86" name="TextBox 10">
                  <a:extLst>
                    <a:ext uri="{FF2B5EF4-FFF2-40B4-BE49-F238E27FC236}">
                      <a16:creationId xmlns:a16="http://schemas.microsoft.com/office/drawing/2014/main" id="{62C59170-C29B-493D-AF78-874BB0A321A7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87" name="TextBox 11">
                  <a:extLst>
                    <a:ext uri="{FF2B5EF4-FFF2-40B4-BE49-F238E27FC236}">
                      <a16:creationId xmlns:a16="http://schemas.microsoft.com/office/drawing/2014/main" id="{3BABC0FD-88C4-4CFC-994B-79621D61E5CB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88" name="TextBox 12">
                  <a:extLst>
                    <a:ext uri="{FF2B5EF4-FFF2-40B4-BE49-F238E27FC236}">
                      <a16:creationId xmlns:a16="http://schemas.microsoft.com/office/drawing/2014/main" id="{3C82735B-D515-4840-BFAB-C46D3CBBF27A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4" name="그룹 13">
                <a:extLst>
                  <a:ext uri="{FF2B5EF4-FFF2-40B4-BE49-F238E27FC236}">
                    <a16:creationId xmlns:a16="http://schemas.microsoft.com/office/drawing/2014/main" id="{09354497-A4F9-4D3E-B955-153A0874E64E}"/>
                  </a:ext>
                </a:extLst>
              </p:cNvPr>
              <p:cNvGrpSpPr/>
              <p:nvPr/>
            </p:nvGrpSpPr>
            <p:grpSpPr>
              <a:xfrm>
                <a:off x="434600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71" name="사각형: 둥근 모서리 72">
                  <a:extLst>
                    <a:ext uri="{FF2B5EF4-FFF2-40B4-BE49-F238E27FC236}">
                      <a16:creationId xmlns:a16="http://schemas.microsoft.com/office/drawing/2014/main" id="{32565B21-E9ED-426F-B188-50414E758350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397067CB-756D-4BB6-8BA0-BB9F856CDD6D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026C2E6E-E170-4046-BEC1-D501AD5A3A0E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834BDED-1570-4B2C-BA7E-8F75E606E3A2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33F72853-095B-48F6-B79F-10CFAC16490F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32C974EC-B70F-4B4B-90FE-A1C082A10511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0918D4B-D003-4F3C-9326-19671454B63A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590CD63C-7BC5-45B4-901A-B4F8F64B765B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2DA04F74-CF3D-4269-ACEE-B8902F42D3DB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5" name="그룹 23">
                <a:extLst>
                  <a:ext uri="{FF2B5EF4-FFF2-40B4-BE49-F238E27FC236}">
                    <a16:creationId xmlns:a16="http://schemas.microsoft.com/office/drawing/2014/main" id="{87026DD6-B3E1-488E-820A-A85C1F7E77D0}"/>
                  </a:ext>
                </a:extLst>
              </p:cNvPr>
              <p:cNvGrpSpPr/>
              <p:nvPr/>
            </p:nvGrpSpPr>
            <p:grpSpPr>
              <a:xfrm>
                <a:off x="367492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62" name="사각형: 둥근 모서리 72">
                  <a:extLst>
                    <a:ext uri="{FF2B5EF4-FFF2-40B4-BE49-F238E27FC236}">
                      <a16:creationId xmlns:a16="http://schemas.microsoft.com/office/drawing/2014/main" id="{C0BE18C7-B253-469D-B51A-0E4260574B49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63" name="직선 화살표 연결선 262">
                  <a:extLst>
                    <a:ext uri="{FF2B5EF4-FFF2-40B4-BE49-F238E27FC236}">
                      <a16:creationId xmlns:a16="http://schemas.microsoft.com/office/drawing/2014/main" id="{FF284F10-5490-421F-B4DE-633443044A46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FF4D3626-2DB6-459B-9474-66469F091F5E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489675D9-EF2E-41F9-B3A0-CD680E4D604C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A53B1840-90A8-46B7-8A27-67D2EF18A817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7D7B098F-E74A-453F-B40E-F93784A6E34B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EEB5F0-E155-4912-9866-B9BFB7603B1F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95AE5066-E8D0-49FA-B2A3-793307D47E68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93B47F49-C20B-4E12-90AD-D21722125E68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6" name="그룹 33">
                <a:extLst>
                  <a:ext uri="{FF2B5EF4-FFF2-40B4-BE49-F238E27FC236}">
                    <a16:creationId xmlns:a16="http://schemas.microsoft.com/office/drawing/2014/main" id="{FE4F990D-8B3C-4E3B-8390-5CE59D477DDA}"/>
                  </a:ext>
                </a:extLst>
              </p:cNvPr>
              <p:cNvGrpSpPr/>
              <p:nvPr/>
            </p:nvGrpSpPr>
            <p:grpSpPr>
              <a:xfrm>
                <a:off x="300384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53" name="사각형: 둥근 모서리 72">
                  <a:extLst>
                    <a:ext uri="{FF2B5EF4-FFF2-40B4-BE49-F238E27FC236}">
                      <a16:creationId xmlns:a16="http://schemas.microsoft.com/office/drawing/2014/main" id="{1E7CFAE9-8C1E-4F8A-97E3-452413E52EB4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54" name="직선 화살표 연결선 253">
                  <a:extLst>
                    <a:ext uri="{FF2B5EF4-FFF2-40B4-BE49-F238E27FC236}">
                      <a16:creationId xmlns:a16="http://schemas.microsoft.com/office/drawing/2014/main" id="{3BAE985A-C6BB-4CC2-9C7B-B3C74FFE0BB5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1D5397D2-D48A-4F86-AF56-51671C24F201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8DA24E0F-5531-440E-A2F4-753664BD9496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57" name="타원 256">
                  <a:extLst>
                    <a:ext uri="{FF2B5EF4-FFF2-40B4-BE49-F238E27FC236}">
                      <a16:creationId xmlns:a16="http://schemas.microsoft.com/office/drawing/2014/main" id="{D0E18445-E968-434F-A23E-F0642E5E3BEB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8A18EC28-AE23-4724-8FB4-6F4C83723DB6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4DF1B5AD-FF2C-40A7-A85E-C077793A767C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82E20F0-8127-4B28-8648-EA0B00BE83FC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BD16527-0909-4BE8-90D7-D46EC3FA0BCC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7" name="그룹 43">
                <a:extLst>
                  <a:ext uri="{FF2B5EF4-FFF2-40B4-BE49-F238E27FC236}">
                    <a16:creationId xmlns:a16="http://schemas.microsoft.com/office/drawing/2014/main" id="{F9A1C6A6-618C-4745-A1C5-0C2907E1AAA6}"/>
                  </a:ext>
                </a:extLst>
              </p:cNvPr>
              <p:cNvGrpSpPr/>
              <p:nvPr/>
            </p:nvGrpSpPr>
            <p:grpSpPr>
              <a:xfrm>
                <a:off x="233276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44" name="사각형: 둥근 모서리 72">
                  <a:extLst>
                    <a:ext uri="{FF2B5EF4-FFF2-40B4-BE49-F238E27FC236}">
                      <a16:creationId xmlns:a16="http://schemas.microsoft.com/office/drawing/2014/main" id="{0F11CE0A-79E4-4287-9BEB-F6E9FFF84FE4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45" name="직선 화살표 연결선 244">
                  <a:extLst>
                    <a:ext uri="{FF2B5EF4-FFF2-40B4-BE49-F238E27FC236}">
                      <a16:creationId xmlns:a16="http://schemas.microsoft.com/office/drawing/2014/main" id="{3AC4D39D-1163-4297-A3F2-210BF8E2B5B2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2B5CB6ED-B7EA-4318-9746-77515FEC8EB0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6CBF4C94-9850-4F5A-9F18-34D192C22EEB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41211DA8-AA15-4392-8498-121B9ED0B8AE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BE8274E-1DC7-4248-9D3C-B02C743AA6D2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D5B95B13-FF83-46B6-B08F-3F0BA13419CF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EB05776A-68B4-4373-8EE1-ECE4AF7312DF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8D5553E3-75AA-4270-83E3-3399B0FDC819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8" name="그룹 53">
                <a:extLst>
                  <a:ext uri="{FF2B5EF4-FFF2-40B4-BE49-F238E27FC236}">
                    <a16:creationId xmlns:a16="http://schemas.microsoft.com/office/drawing/2014/main" id="{19646074-937D-4A90-A0DF-0DBD5241A80D}"/>
                  </a:ext>
                </a:extLst>
              </p:cNvPr>
              <p:cNvGrpSpPr/>
              <p:nvPr/>
            </p:nvGrpSpPr>
            <p:grpSpPr>
              <a:xfrm>
                <a:off x="166168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35" name="사각형: 둥근 모서리 72">
                  <a:extLst>
                    <a:ext uri="{FF2B5EF4-FFF2-40B4-BE49-F238E27FC236}">
                      <a16:creationId xmlns:a16="http://schemas.microsoft.com/office/drawing/2014/main" id="{8914E151-A2E1-45B4-9761-CBAADA70D2FC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36" name="직선 화살표 연결선 235">
                  <a:extLst>
                    <a:ext uri="{FF2B5EF4-FFF2-40B4-BE49-F238E27FC236}">
                      <a16:creationId xmlns:a16="http://schemas.microsoft.com/office/drawing/2014/main" id="{2CB6E80F-5EB6-48FA-A8BE-912246DF9521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CEBDFFCF-7A51-4F87-9E11-1CFC2A7ED32F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326AD940-B096-44CC-BC76-17D8801CA3B9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858CAD33-BBC7-4D08-BD9D-BF4A3DB12B07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17F2A28-8ABE-493A-864C-60C5359A13EA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B35CE5DC-028F-46B3-9DC2-E4187FC42A10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A9A2C36-1378-417A-A5A1-1FCE09B6A0C8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F73FE584-C9A9-450D-B0E6-454D1319B639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sp>
            <p:nvSpPr>
              <p:cNvPr id="189" name="TextBox 27">
                <a:extLst>
                  <a:ext uri="{FF2B5EF4-FFF2-40B4-BE49-F238E27FC236}">
                    <a16:creationId xmlns:a16="http://schemas.microsoft.com/office/drawing/2014/main" id="{E778B115-8C04-4310-B1BF-D5D10E14BC3C}"/>
                  </a:ext>
                </a:extLst>
              </p:cNvPr>
              <p:cNvSpPr txBox="1"/>
              <p:nvPr/>
            </p:nvSpPr>
            <p:spPr>
              <a:xfrm>
                <a:off x="1609291" y="3929734"/>
                <a:ext cx="101235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0" name="그룹 6">
                <a:extLst>
                  <a:ext uri="{FF2B5EF4-FFF2-40B4-BE49-F238E27FC236}">
                    <a16:creationId xmlns:a16="http://schemas.microsoft.com/office/drawing/2014/main" id="{F18F6965-2FE7-40AC-BD26-81A7F3C1E840}"/>
                  </a:ext>
                </a:extLst>
              </p:cNvPr>
              <p:cNvGrpSpPr/>
              <p:nvPr/>
            </p:nvGrpSpPr>
            <p:grpSpPr>
              <a:xfrm>
                <a:off x="99060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02" name="사각형: 둥근 모서리 38">
                  <a:extLst>
                    <a:ext uri="{FF2B5EF4-FFF2-40B4-BE49-F238E27FC236}">
                      <a16:creationId xmlns:a16="http://schemas.microsoft.com/office/drawing/2014/main" id="{77037E6A-A065-49BA-9F38-462A22EC97A2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03" name="직선 화살표 연결선 202">
                  <a:extLst>
                    <a:ext uri="{FF2B5EF4-FFF2-40B4-BE49-F238E27FC236}">
                      <a16:creationId xmlns:a16="http://schemas.microsoft.com/office/drawing/2014/main" id="{78483EF3-2854-4908-9F2F-CBD94318DE6D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51E3D85F-2900-4465-BEA4-88918E05FFEB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BE05538-0B90-4560-B890-F651A9914763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+</a:t>
                  </a:r>
                  <a:endParaRPr lang="ko-KR" altLang="en-US" sz="1600" dirty="0"/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9F6F81C1-8BF0-4A6C-947F-4FB405F9840B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812DCA5-9464-41EC-9C3C-861080F5D4C4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cxnSp>
              <p:nvCxnSpPr>
                <p:cNvPr id="208" name="연결선: 꺾임 44">
                  <a:extLst>
                    <a:ext uri="{FF2B5EF4-FFF2-40B4-BE49-F238E27FC236}">
                      <a16:creationId xmlns:a16="http://schemas.microsoft.com/office/drawing/2014/main" id="{D30E4392-4361-4248-8503-371D8BB86CAA}"/>
                    </a:ext>
                  </a:extLst>
                </p:cNvPr>
                <p:cNvCxnSpPr>
                  <a:endCxn id="226" idx="1"/>
                </p:cNvCxnSpPr>
                <p:nvPr/>
              </p:nvCxnSpPr>
              <p:spPr>
                <a:xfrm flipV="1">
                  <a:off x="2629433" y="3316813"/>
                  <a:ext cx="2484437" cy="803793"/>
                </a:xfrm>
                <a:prstGeom prst="bentConnector3">
                  <a:avLst>
                    <a:gd name="adj1" fmla="val 8450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CBA509CF-5E0B-48F2-B91F-6EA0F917F391}"/>
                    </a:ext>
                  </a:extLst>
                </p:cNvPr>
                <p:cNvGrpSpPr/>
                <p:nvPr/>
              </p:nvGrpSpPr>
              <p:grpSpPr>
                <a:xfrm>
                  <a:off x="4571729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33" name="직사각형 232">
                    <a:extLst>
                      <a:ext uri="{FF2B5EF4-FFF2-40B4-BE49-F238E27FC236}">
                        <a16:creationId xmlns:a16="http://schemas.microsoft.com/office/drawing/2014/main" id="{3D733ABC-C778-40CE-8F4F-2E290D17861B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34" name="개체 233">
                    <a:extLst>
                      <a:ext uri="{FF2B5EF4-FFF2-40B4-BE49-F238E27FC236}">
                        <a16:creationId xmlns:a16="http://schemas.microsoft.com/office/drawing/2014/main" id="{78698D90-87F7-4930-A0EF-E9787572802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08" name="Equation" r:id="rId14" imgW="164880" imgH="139680" progId="">
                          <p:embed/>
                        </p:oleObj>
                      </mc:Choice>
                      <mc:Fallback>
                        <p:oleObj name="Equation" r:id="rId14" imgW="164880" imgH="139680" progId="">
                          <p:embed/>
                          <p:pic>
                            <p:nvPicPr>
                              <p:cNvPr id="234" name="개체 233">
                                <a:extLst>
                                  <a:ext uri="{FF2B5EF4-FFF2-40B4-BE49-F238E27FC236}">
                                    <a16:creationId xmlns:a16="http://schemas.microsoft.com/office/drawing/2014/main" id="{78698D90-87F7-4930-A0EF-E9787572802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10" name="직선 화살표 연결선 209">
                  <a:extLst>
                    <a:ext uri="{FF2B5EF4-FFF2-40B4-BE49-F238E27FC236}">
                      <a16:creationId xmlns:a16="http://schemas.microsoft.com/office/drawing/2014/main" id="{04AD3392-F3D4-4AA6-8F06-DF9E64C49EE0}"/>
                    </a:ext>
                  </a:extLst>
                </p:cNvPr>
                <p:cNvCxnSpPr>
                  <a:endCxn id="207" idx="2"/>
                </p:cNvCxnSpPr>
                <p:nvPr/>
              </p:nvCxnSpPr>
              <p:spPr>
                <a:xfrm flipV="1">
                  <a:off x="3329520" y="2940481"/>
                  <a:ext cx="4768" cy="11801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C42E34AE-F8E5-48A6-9414-F27B241BFC19}"/>
                    </a:ext>
                  </a:extLst>
                </p:cNvPr>
                <p:cNvGrpSpPr/>
                <p:nvPr/>
              </p:nvGrpSpPr>
              <p:grpSpPr>
                <a:xfrm>
                  <a:off x="3167596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31" name="직사각형 230">
                    <a:extLst>
                      <a:ext uri="{FF2B5EF4-FFF2-40B4-BE49-F238E27FC236}">
                        <a16:creationId xmlns:a16="http://schemas.microsoft.com/office/drawing/2014/main" id="{7762FB2E-2FB3-4C4A-B2E8-F73A7714A2E7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32" name="개체 231">
                    <a:extLst>
                      <a:ext uri="{FF2B5EF4-FFF2-40B4-BE49-F238E27FC236}">
                        <a16:creationId xmlns:a16="http://schemas.microsoft.com/office/drawing/2014/main" id="{C4FDFE9C-6545-4589-B039-3A2CF9EE445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09" name="Equation" r:id="rId15" imgW="164880" imgH="139680" progId="">
                          <p:embed/>
                        </p:oleObj>
                      </mc:Choice>
                      <mc:Fallback>
                        <p:oleObj name="Equation" r:id="rId15" imgW="164880" imgH="139680" progId="">
                          <p:embed/>
                          <p:pic>
                            <p:nvPicPr>
                              <p:cNvPr id="232" name="개체 231">
                                <a:extLst>
                                  <a:ext uri="{FF2B5EF4-FFF2-40B4-BE49-F238E27FC236}">
                                    <a16:creationId xmlns:a16="http://schemas.microsoft.com/office/drawing/2014/main" id="{C4FDFE9C-6545-4589-B039-3A2CF9EE445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12" name="연결선: 꺾임 48">
                  <a:extLst>
                    <a:ext uri="{FF2B5EF4-FFF2-40B4-BE49-F238E27FC236}">
                      <a16:creationId xmlns:a16="http://schemas.microsoft.com/office/drawing/2014/main" id="{17DF1050-F6F2-4BAC-9927-A2DB3893DFC4}"/>
                    </a:ext>
                  </a:extLst>
                </p:cNvPr>
                <p:cNvCxnSpPr>
                  <a:endCxn id="216" idx="1"/>
                </p:cNvCxnSpPr>
                <p:nvPr/>
              </p:nvCxnSpPr>
              <p:spPr>
                <a:xfrm rot="5400000" flipH="1" flipV="1">
                  <a:off x="3547801" y="3529262"/>
                  <a:ext cx="854077" cy="328612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08E64B88-B212-4C9F-BC7F-883F8AE43835}"/>
                    </a:ext>
                  </a:extLst>
                </p:cNvPr>
                <p:cNvGrpSpPr/>
                <p:nvPr/>
              </p:nvGrpSpPr>
              <p:grpSpPr>
                <a:xfrm>
                  <a:off x="3641201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29" name="직사각형 228">
                    <a:extLst>
                      <a:ext uri="{FF2B5EF4-FFF2-40B4-BE49-F238E27FC236}">
                        <a16:creationId xmlns:a16="http://schemas.microsoft.com/office/drawing/2014/main" id="{4F22419E-06A7-4D90-A3CC-4DEA773585D0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30" name="개체 229">
                    <a:extLst>
                      <a:ext uri="{FF2B5EF4-FFF2-40B4-BE49-F238E27FC236}">
                        <a16:creationId xmlns:a16="http://schemas.microsoft.com/office/drawing/2014/main" id="{E829ADC1-16A9-4146-9E20-643E7DAFFF2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10" name="Equation" r:id="rId16" imgW="164880" imgH="139680" progId="">
                          <p:embed/>
                        </p:oleObj>
                      </mc:Choice>
                      <mc:Fallback>
                        <p:oleObj name="Equation" r:id="rId16" imgW="164880" imgH="139680" progId="">
                          <p:embed/>
                          <p:pic>
                            <p:nvPicPr>
                              <p:cNvPr id="230" name="개체 229">
                                <a:extLst>
                                  <a:ext uri="{FF2B5EF4-FFF2-40B4-BE49-F238E27FC236}">
                                    <a16:creationId xmlns:a16="http://schemas.microsoft.com/office/drawing/2014/main" id="{E829ADC1-16A9-4146-9E20-643E7DAFFF2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14" name="직선 화살표 연결선 213">
                  <a:extLst>
                    <a:ext uri="{FF2B5EF4-FFF2-40B4-BE49-F238E27FC236}">
                      <a16:creationId xmlns:a16="http://schemas.microsoft.com/office/drawing/2014/main" id="{D2777437-C1D8-47D2-980E-9ACF61C6EA3D}"/>
                    </a:ext>
                  </a:extLst>
                </p:cNvPr>
                <p:cNvCxnSpPr>
                  <a:endCxn id="205" idx="2"/>
                </p:cNvCxnSpPr>
                <p:nvPr/>
              </p:nvCxnSpPr>
              <p:spPr>
                <a:xfrm flipV="1">
                  <a:off x="4272495" y="2963321"/>
                  <a:ext cx="4767" cy="11572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DF7F688A-1BB1-4266-A83E-E942C4753658}"/>
                    </a:ext>
                  </a:extLst>
                </p:cNvPr>
                <p:cNvSpPr/>
                <p:nvPr/>
              </p:nvSpPr>
              <p:spPr>
                <a:xfrm>
                  <a:off x="4180420" y="3187769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D9F568F-F8BE-4CC2-8B08-BB17DA80D1E5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grpSp>
              <p:nvGrpSpPr>
                <p:cNvPr id="217" name="그룹 216">
                  <a:extLst>
                    <a:ext uri="{FF2B5EF4-FFF2-40B4-BE49-F238E27FC236}">
                      <a16:creationId xmlns:a16="http://schemas.microsoft.com/office/drawing/2014/main" id="{6151191D-515A-404C-AFB1-731D562A367D}"/>
                    </a:ext>
                  </a:extLst>
                </p:cNvPr>
                <p:cNvGrpSpPr/>
                <p:nvPr/>
              </p:nvGrpSpPr>
              <p:grpSpPr>
                <a:xfrm>
                  <a:off x="4043361" y="3649416"/>
                  <a:ext cx="457200" cy="253916"/>
                  <a:chOff x="5645546" y="2327478"/>
                  <a:chExt cx="457200" cy="253916"/>
                </a:xfrm>
              </p:grpSpPr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11C4A7FD-409A-49A3-8B01-BAA1CAE5FFC8}"/>
                      </a:ext>
                    </a:extLst>
                  </p:cNvPr>
                  <p:cNvSpPr/>
                  <p:nvPr/>
                </p:nvSpPr>
                <p:spPr>
                  <a:xfrm>
                    <a:off x="5707459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DD2A3A5D-78A7-4596-B8F5-9E068CE07E11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546" y="2327478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ED863A90-15A3-4CDD-A2B2-13FE200EA038}"/>
                    </a:ext>
                  </a:extLst>
                </p:cNvPr>
                <p:cNvCxnSpPr/>
                <p:nvPr/>
              </p:nvCxnSpPr>
              <p:spPr>
                <a:xfrm>
                  <a:off x="5599645" y="2883834"/>
                  <a:ext cx="0" cy="12367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0A5FFF6F-AA44-4783-9C75-FEC9591C356C}"/>
                    </a:ext>
                  </a:extLst>
                </p:cNvPr>
                <p:cNvCxnSpPr/>
                <p:nvPr/>
              </p:nvCxnSpPr>
              <p:spPr>
                <a:xfrm>
                  <a:off x="5257800" y="2810479"/>
                  <a:ext cx="0" cy="13101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그룹 57">
                  <a:extLst>
                    <a:ext uri="{FF2B5EF4-FFF2-40B4-BE49-F238E27FC236}">
                      <a16:creationId xmlns:a16="http://schemas.microsoft.com/office/drawing/2014/main" id="{1D444659-721A-4EEA-98BD-6451C124D906}"/>
                    </a:ext>
                  </a:extLst>
                </p:cNvPr>
                <p:cNvGrpSpPr/>
                <p:nvPr/>
              </p:nvGrpSpPr>
              <p:grpSpPr>
                <a:xfrm>
                  <a:off x="5113870" y="3162924"/>
                  <a:ext cx="273050" cy="307779"/>
                  <a:chOff x="4587875" y="1158358"/>
                  <a:chExt cx="273050" cy="307779"/>
                </a:xfrm>
              </p:grpSpPr>
              <p:sp>
                <p:nvSpPr>
                  <p:cNvPr id="225" name="타원 224">
                    <a:extLst>
                      <a:ext uri="{FF2B5EF4-FFF2-40B4-BE49-F238E27FC236}">
                        <a16:creationId xmlns:a16="http://schemas.microsoft.com/office/drawing/2014/main" id="{29207EE3-A98F-4E02-8B75-0851AF51DF49}"/>
                      </a:ext>
                    </a:extLst>
                  </p:cNvPr>
                  <p:cNvSpPr/>
                  <p:nvPr/>
                </p:nvSpPr>
                <p:spPr>
                  <a:xfrm>
                    <a:off x="4629150" y="1238250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F48B410-5C55-4E41-A93D-0CF392347156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875" y="1158358"/>
                    <a:ext cx="273050" cy="30777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</p:grpSp>
            <p:grpSp>
              <p:nvGrpSpPr>
                <p:cNvPr id="221" name="그룹 58">
                  <a:extLst>
                    <a:ext uri="{FF2B5EF4-FFF2-40B4-BE49-F238E27FC236}">
                      <a16:creationId xmlns:a16="http://schemas.microsoft.com/office/drawing/2014/main" id="{3E26466A-63C7-4F62-A2E5-DA503853DDD7}"/>
                    </a:ext>
                  </a:extLst>
                </p:cNvPr>
                <p:cNvGrpSpPr/>
                <p:nvPr/>
              </p:nvGrpSpPr>
              <p:grpSpPr>
                <a:xfrm>
                  <a:off x="4951945" y="2883834"/>
                  <a:ext cx="596900" cy="253916"/>
                  <a:chOff x="5584825" y="1533526"/>
                  <a:chExt cx="596900" cy="253916"/>
                </a:xfrm>
              </p:grpSpPr>
              <p:sp>
                <p:nvSpPr>
                  <p:cNvPr id="223" name="타원 222">
                    <a:extLst>
                      <a:ext uri="{FF2B5EF4-FFF2-40B4-BE49-F238E27FC236}">
                        <a16:creationId xmlns:a16="http://schemas.microsoft.com/office/drawing/2014/main" id="{F1FAB90B-0A8D-431F-A313-62D0EEC5236B}"/>
                      </a:ext>
                    </a:extLst>
                  </p:cNvPr>
                  <p:cNvSpPr/>
                  <p:nvPr/>
                </p:nvSpPr>
                <p:spPr>
                  <a:xfrm>
                    <a:off x="5584825" y="1574259"/>
                    <a:ext cx="5969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60DAD66A-BBBC-4C48-8100-19E7F260F661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675" y="1533526"/>
                    <a:ext cx="457198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2A92B037-A4A0-41C7-A37B-28DA41255392}"/>
                    </a:ext>
                  </a:extLst>
                </p:cNvPr>
                <p:cNvCxnSpPr/>
                <p:nvPr/>
              </p:nvCxnSpPr>
              <p:spPr>
                <a:xfrm flipV="1">
                  <a:off x="5243513" y="4120605"/>
                  <a:ext cx="733957" cy="1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자유형: 도형 12">
                <a:extLst>
                  <a:ext uri="{FF2B5EF4-FFF2-40B4-BE49-F238E27FC236}">
                    <a16:creationId xmlns:a16="http://schemas.microsoft.com/office/drawing/2014/main" id="{40F30E81-4DF3-4F22-9203-C2B0BC56466B}"/>
                  </a:ext>
                </a:extLst>
              </p:cNvPr>
              <p:cNvSpPr/>
              <p:nvPr/>
            </p:nvSpPr>
            <p:spPr>
              <a:xfrm>
                <a:off x="1989136" y="3360353"/>
                <a:ext cx="1408923" cy="948995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2" name="그룹 21">
                <a:extLst>
                  <a:ext uri="{FF2B5EF4-FFF2-40B4-BE49-F238E27FC236}">
                    <a16:creationId xmlns:a16="http://schemas.microsoft.com/office/drawing/2014/main" id="{0A7ECCB1-C96A-4352-89B4-294172C13F05}"/>
                  </a:ext>
                </a:extLst>
              </p:cNvPr>
              <p:cNvGrpSpPr/>
              <p:nvPr/>
            </p:nvGrpSpPr>
            <p:grpSpPr>
              <a:xfrm>
                <a:off x="2478548" y="3682910"/>
                <a:ext cx="396000" cy="396000"/>
                <a:chOff x="1551352" y="3587570"/>
                <a:chExt cx="582415" cy="582415"/>
              </a:xfrm>
              <a:solidFill>
                <a:srgbClr val="CCECFF"/>
              </a:solidFill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9493950B-1CBF-4C72-A95B-54A78FF5512F}"/>
                    </a:ext>
                  </a:extLst>
                </p:cNvPr>
                <p:cNvSpPr/>
                <p:nvPr/>
              </p:nvSpPr>
              <p:spPr>
                <a:xfrm>
                  <a:off x="1551352" y="3587570"/>
                  <a:ext cx="582415" cy="5824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01" name="개체 200">
                  <a:extLst>
                    <a:ext uri="{FF2B5EF4-FFF2-40B4-BE49-F238E27FC236}">
                      <a16:creationId xmlns:a16="http://schemas.microsoft.com/office/drawing/2014/main" id="{74362E5E-C7BE-4154-A611-562A4FF289A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96510" y="3656529"/>
                <a:ext cx="292100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11" name="Equation" r:id="rId17" imgW="291960" imgH="444240" progId="">
                        <p:embed/>
                      </p:oleObj>
                    </mc:Choice>
                    <mc:Fallback>
                      <p:oleObj name="Equation" r:id="rId17" imgW="291960" imgH="444240" progId="">
                        <p:embed/>
                        <p:pic>
                          <p:nvPicPr>
                            <p:cNvPr id="201" name="개체 200">
                              <a:extLst>
                                <a:ext uri="{FF2B5EF4-FFF2-40B4-BE49-F238E27FC236}">
                                  <a16:creationId xmlns:a16="http://schemas.microsoft.com/office/drawing/2014/main" id="{74362E5E-C7BE-4154-A611-562A4FF289A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96510" y="3656529"/>
                              <a:ext cx="292100" cy="444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3" name="Object 103">
                <a:extLst>
                  <a:ext uri="{FF2B5EF4-FFF2-40B4-BE49-F238E27FC236}">
                    <a16:creationId xmlns:a16="http://schemas.microsoft.com/office/drawing/2014/main" id="{CBC6D342-B778-426E-A4D5-7CD2DC75B3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7177288"/>
                  </p:ext>
                </p:extLst>
              </p:nvPr>
            </p:nvGraphicFramePr>
            <p:xfrm>
              <a:off x="4201222" y="2517391"/>
              <a:ext cx="336550" cy="225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12" name="Equation" r:id="rId19" imgW="152280" imgH="101520" progId="">
                      <p:embed/>
                    </p:oleObj>
                  </mc:Choice>
                  <mc:Fallback>
                    <p:oleObj name="Equation" r:id="rId19" imgW="152280" imgH="101520" progId="">
                      <p:embed/>
                      <p:pic>
                        <p:nvPicPr>
                          <p:cNvPr id="193" name="Object 103">
                            <a:extLst>
                              <a:ext uri="{FF2B5EF4-FFF2-40B4-BE49-F238E27FC236}">
                                <a16:creationId xmlns:a16="http://schemas.microsoft.com/office/drawing/2014/main" id="{CBC6D342-B778-426E-A4D5-7CD2DC75B3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1222" y="2517391"/>
                            <a:ext cx="336550" cy="225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491871F-FB0E-4F62-8FFB-DB0AD8FD6433}"/>
                  </a:ext>
                </a:extLst>
              </p:cNvPr>
              <p:cNvSpPr txBox="1"/>
              <p:nvPr/>
            </p:nvSpPr>
            <p:spPr>
              <a:xfrm>
                <a:off x="4182647" y="4376577"/>
                <a:ext cx="863448" cy="3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Chunk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97" name="연결선: 꺾임 196">
                <a:extLst>
                  <a:ext uri="{FF2B5EF4-FFF2-40B4-BE49-F238E27FC236}">
                    <a16:creationId xmlns:a16="http://schemas.microsoft.com/office/drawing/2014/main" id="{3E2CA716-FBE1-4E24-B092-9B9BB74D204A}"/>
                  </a:ext>
                </a:extLst>
              </p:cNvPr>
              <p:cNvCxnSpPr>
                <a:cxnSpLocks/>
                <a:stCxn id="174" idx="3"/>
                <a:endCxn id="196" idx="1"/>
              </p:cNvCxnSpPr>
              <p:nvPr/>
            </p:nvCxnSpPr>
            <p:spPr>
              <a:xfrm flipV="1">
                <a:off x="3719014" y="4558827"/>
                <a:ext cx="463633" cy="696597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F0A0AC5-A3AB-46F9-8B59-BA86EDDD8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000" y="-1138147"/>
                <a:ext cx="7930708" cy="2376000"/>
              </a:xfrm>
              <a:prstGeom prst="rect">
                <a:avLst/>
              </a:prstGeom>
            </p:spPr>
          </p:pic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F7A445BA-6A2C-4E0E-9B4E-82ECEF114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7096" y="1012777"/>
                <a:ext cx="0" cy="7887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  <a:scene3d>
                <a:camera prst="perspectiveLeft" fov="5400000">
                  <a:rot lat="0" lon="24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사각형: 둥근 모서리 125">
                <a:extLst>
                  <a:ext uri="{FF2B5EF4-FFF2-40B4-BE49-F238E27FC236}">
                    <a16:creationId xmlns:a16="http://schemas.microsoft.com/office/drawing/2014/main" id="{390FE47E-FF19-43E4-996D-24A857E4CA6E}"/>
                  </a:ext>
                </a:extLst>
              </p:cNvPr>
              <p:cNvSpPr/>
              <p:nvPr/>
            </p:nvSpPr>
            <p:spPr>
              <a:xfrm>
                <a:off x="7721981" y="1333431"/>
                <a:ext cx="1371600" cy="228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Fully Connected</a:t>
                </a:r>
                <a:endParaRPr lang="ko-KR" alt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사각형: 둥근 모서리 56">
                <a:extLst>
                  <a:ext uri="{FF2B5EF4-FFF2-40B4-BE49-F238E27FC236}">
                    <a16:creationId xmlns:a16="http://schemas.microsoft.com/office/drawing/2014/main" id="{B2AFCFAE-E179-4650-B0E2-30064C821B41}"/>
                  </a:ext>
                </a:extLst>
              </p:cNvPr>
              <p:cNvSpPr/>
              <p:nvPr/>
            </p:nvSpPr>
            <p:spPr>
              <a:xfrm>
                <a:off x="8045841" y="-1070319"/>
                <a:ext cx="1474539" cy="4678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Predict</a:t>
                </a:r>
                <a:endParaRPr lang="ko-KR" alt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517551C1-CD28-4F70-BFF5-74A970C743A6}"/>
                </a:ext>
              </a:extLst>
            </p:cNvPr>
            <p:cNvCxnSpPr>
              <a:cxnSpLocks/>
            </p:cNvCxnSpPr>
            <p:nvPr/>
          </p:nvCxnSpPr>
          <p:spPr>
            <a:xfrm>
              <a:off x="6926842" y="-1066800"/>
              <a:ext cx="0" cy="721291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772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BA72F-2FF2-4DD9-9896-4A26747E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2" name="내용 개체 틀 161">
            <a:extLst>
              <a:ext uri="{FF2B5EF4-FFF2-40B4-BE49-F238E27FC236}">
                <a16:creationId xmlns:a16="http://schemas.microsoft.com/office/drawing/2014/main" id="{B4D89705-35B8-4B78-83EC-E4155CB83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76300"/>
            <a:ext cx="5834650" cy="728956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2CE84-BF18-4E5F-AD4F-43CA48EC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BD41A46-EF41-43B6-A984-FCCDD1B03F9A}"/>
              </a:ext>
            </a:extLst>
          </p:cNvPr>
          <p:cNvGrpSpPr/>
          <p:nvPr/>
        </p:nvGrpSpPr>
        <p:grpSpPr>
          <a:xfrm>
            <a:off x="-3429000" y="2044062"/>
            <a:ext cx="7017104" cy="6159902"/>
            <a:chOff x="-3429000" y="2044062"/>
            <a:chExt cx="7017104" cy="6159902"/>
          </a:xfrm>
        </p:grpSpPr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3047B0AB-F656-4FFB-AC75-36AA93197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29000" y="2247656"/>
              <a:ext cx="7017104" cy="5956308"/>
            </a:xfrm>
            <a:prstGeom prst="rect">
              <a:avLst/>
            </a:prstGeom>
          </p:spPr>
        </p:pic>
        <p:sp>
          <p:nvSpPr>
            <p:cNvPr id="163" name="사각형: 둥근 모서리 56">
              <a:extLst>
                <a:ext uri="{FF2B5EF4-FFF2-40B4-BE49-F238E27FC236}">
                  <a16:creationId xmlns:a16="http://schemas.microsoft.com/office/drawing/2014/main" id="{93B3100D-A764-4800-AFCC-49BB373056CE}"/>
                </a:ext>
              </a:extLst>
            </p:cNvPr>
            <p:cNvSpPr/>
            <p:nvPr/>
          </p:nvSpPr>
          <p:spPr>
            <a:xfrm>
              <a:off x="-3200400" y="2044062"/>
              <a:ext cx="1524000" cy="407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Classification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5" name="사각형: 둥근 모서리 56">
            <a:extLst>
              <a:ext uri="{FF2B5EF4-FFF2-40B4-BE49-F238E27FC236}">
                <a16:creationId xmlns:a16="http://schemas.microsoft.com/office/drawing/2014/main" id="{508014B5-D18A-4DE8-B5EC-E851464D0400}"/>
              </a:ext>
            </a:extLst>
          </p:cNvPr>
          <p:cNvSpPr/>
          <p:nvPr/>
        </p:nvSpPr>
        <p:spPr>
          <a:xfrm>
            <a:off x="4800600" y="964412"/>
            <a:ext cx="1524000" cy="4071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Lef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0F4FCF2-C37C-4089-9816-74FB1100C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3"/>
          <a:stretch/>
        </p:blipFill>
        <p:spPr>
          <a:xfrm>
            <a:off x="5307729" y="4021224"/>
            <a:ext cx="6734077" cy="225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B5C7697-D039-4938-B845-ACA10B989218}"/>
              </a:ext>
            </a:extLst>
          </p:cNvPr>
          <p:cNvGrpSpPr/>
          <p:nvPr/>
        </p:nvGrpSpPr>
        <p:grpSpPr>
          <a:xfrm>
            <a:off x="-1447800" y="411798"/>
            <a:ext cx="7171580" cy="5944552"/>
            <a:chOff x="1047053" y="530422"/>
            <a:chExt cx="7171580" cy="5944552"/>
          </a:xfrm>
        </p:grpSpPr>
        <p:sp>
          <p:nvSpPr>
            <p:cNvPr id="6" name="사각형: 둥근 모서리 4"/>
            <p:cNvSpPr/>
            <p:nvPr/>
          </p:nvSpPr>
          <p:spPr>
            <a:xfrm>
              <a:off x="1526438" y="1545978"/>
              <a:ext cx="6321771" cy="2340222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6"/>
            <p:cNvGraphicFramePr>
              <a:graphicFrameLocks noChangeAspect="1"/>
            </p:cNvGraphicFramePr>
            <p:nvPr>
              <p:extLst/>
            </p:nvPr>
          </p:nvGraphicFramePr>
          <p:xfrm>
            <a:off x="7432607" y="258012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00" name="Equation" r:id="rId4" imgW="152280" imgH="101520" progId="">
                    <p:embed/>
                  </p:oleObj>
                </mc:Choice>
                <mc:Fallback>
                  <p:oleObj name="Equation" r:id="rId4" imgW="152280" imgH="101520" progId="">
                    <p:embed/>
                    <p:pic>
                      <p:nvPicPr>
                        <p:cNvPr id="7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607" y="258012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/>
            </p:nvPr>
          </p:nvGraphicFramePr>
          <p:xfrm>
            <a:off x="1605493" y="2585528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01" name="Equation" r:id="rId6" imgW="152280" imgH="101520" progId="">
                    <p:embed/>
                  </p:oleObj>
                </mc:Choice>
                <mc:Fallback>
                  <p:oleObj name="Equation" r:id="rId6" imgW="152280" imgH="101520" progId="">
                    <p:embed/>
                    <p:pic>
                      <p:nvPicPr>
                        <p:cNvPr id="8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2585528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2725" y="4098899"/>
              <a:ext cx="6787164" cy="2376075"/>
            </a:xfrm>
            <a:prstGeom prst="rect">
              <a:avLst/>
            </a:prstGeom>
          </p:spPr>
        </p:pic>
        <p:sp>
          <p:nvSpPr>
            <p:cNvPr id="10" name="사각형: 둥근 모서리 11"/>
            <p:cNvSpPr/>
            <p:nvPr/>
          </p:nvSpPr>
          <p:spPr>
            <a:xfrm>
              <a:off x="3134912" y="4211178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3"/>
            <p:cNvSpPr/>
            <p:nvPr/>
          </p:nvSpPr>
          <p:spPr>
            <a:xfrm>
              <a:off x="6699317" y="4227653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5"/>
            <p:cNvSpPr/>
            <p:nvPr/>
          </p:nvSpPr>
          <p:spPr>
            <a:xfrm>
              <a:off x="5647246" y="3381375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0" y="530422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59794" y="383336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98611" y="1197740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그룹 5"/>
            <p:cNvGrpSpPr/>
            <p:nvPr/>
          </p:nvGrpSpPr>
          <p:grpSpPr>
            <a:xfrm>
              <a:off x="436721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2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7" name="직선 화살표 연결선 126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타원 12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132" name="연결선: 꺾임 78"/>
              <p:cNvCxnSpPr>
                <a:endCxn id="150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그룹 79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8" name="개체 15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02" name="Equation" r:id="rId8" imgW="164880" imgH="139680" progId="">
                        <p:embed/>
                      </p:oleObj>
                    </mc:Choice>
                    <mc:Fallback>
                      <p:oleObj name="Equation" r:id="rId8" imgW="164880" imgH="139680" progId="">
                        <p:embed/>
                        <p:pic>
                          <p:nvPicPr>
                            <p:cNvPr id="158" name="개체 1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4" name="직선 화살표 연결선 133"/>
              <p:cNvCxnSpPr>
                <a:endCxn id="131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81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6" name="개체 15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03" name="Equation" r:id="rId10" imgW="164880" imgH="139680" progId="">
                        <p:embed/>
                      </p:oleObj>
                    </mc:Choice>
                    <mc:Fallback>
                      <p:oleObj name="Equation" r:id="rId10" imgW="164880" imgH="139680" progId="">
                        <p:embed/>
                        <p:pic>
                          <p:nvPicPr>
                            <p:cNvPr id="156" name="개체 1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6" name="연결선: 꺾임 82"/>
              <p:cNvCxnSpPr>
                <a:endCxn id="140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83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4" name="개체 15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04" name="Equation" r:id="rId12" imgW="164880" imgH="139680" progId="">
                        <p:embed/>
                      </p:oleObj>
                    </mc:Choice>
                    <mc:Fallback>
                      <p:oleObj name="Equation" r:id="rId12" imgW="164880" imgH="139680" progId="">
                        <p:embed/>
                        <p:pic>
                          <p:nvPicPr>
                            <p:cNvPr id="154" name="개체 1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8" name="직선 화살표 연결선 137"/>
              <p:cNvCxnSpPr>
                <a:endCxn id="129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타원 138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141" name="그룹 87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151" name="직사각형 150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2" name="직선 연결선 141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그룹 91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5" name="그룹 92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6" name="직선 연결선 145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화살표 연결선 20"/>
            <p:cNvCxnSpPr/>
            <p:nvPr/>
          </p:nvCxnSpPr>
          <p:spPr>
            <a:xfrm flipV="1">
              <a:off x="7157316" y="1213268"/>
              <a:ext cx="0" cy="5841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scene3d>
              <a:camera prst="perspectiveLeft" fov="5400000">
                <a:rot lat="0" lon="24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2"/>
            <p:cNvGrpSpPr/>
            <p:nvPr/>
          </p:nvGrpSpPr>
          <p:grpSpPr>
            <a:xfrm>
              <a:off x="6284109" y="3627732"/>
              <a:ext cx="396000" cy="396000"/>
              <a:chOff x="4527132" y="3639688"/>
              <a:chExt cx="582415" cy="582415"/>
            </a:xfrm>
            <a:solidFill>
              <a:srgbClr val="CCECFF"/>
            </a:solidFill>
          </p:grpSpPr>
          <p:sp>
            <p:nvSpPr>
              <p:cNvPr id="124" name="타원 30"/>
              <p:cNvSpPr/>
              <p:nvPr/>
            </p:nvSpPr>
            <p:spPr>
              <a:xfrm>
                <a:off x="4527132" y="3639688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25" name="개체 3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672293" y="3708647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405" name="Equation" r:id="rId13" imgW="291960" imgH="444240" progId="">
                      <p:embed/>
                    </p:oleObj>
                  </mc:Choice>
                  <mc:Fallback>
                    <p:oleObj name="Equation" r:id="rId13" imgW="291960" imgH="444240" progId="">
                      <p:embed/>
                      <p:pic>
                        <p:nvPicPr>
                          <p:cNvPr id="125" name="개체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293" y="3708647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그룹 3"/>
            <p:cNvGrpSpPr/>
            <p:nvPr/>
          </p:nvGrpSpPr>
          <p:grpSpPr>
            <a:xfrm>
              <a:off x="3892907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15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16" name="직선 화살표 연결선 5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6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7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9" name="타원 8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9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21" name="TextBox 1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22" name="TextBox 11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23" name="TextBox 12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4" name="그룹 13"/>
            <p:cNvGrpSpPr/>
            <p:nvPr/>
          </p:nvGrpSpPr>
          <p:grpSpPr>
            <a:xfrm>
              <a:off x="3418598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0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7" name="직선 화살표 연결선 106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5" name="그룹 23"/>
            <p:cNvGrpSpPr/>
            <p:nvPr/>
          </p:nvGrpSpPr>
          <p:grpSpPr>
            <a:xfrm>
              <a:off x="2944289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97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6" name="그룹 33"/>
            <p:cNvGrpSpPr/>
            <p:nvPr/>
          </p:nvGrpSpPr>
          <p:grpSpPr>
            <a:xfrm>
              <a:off x="2469980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88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타원 89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7" name="그룹 43"/>
            <p:cNvGrpSpPr/>
            <p:nvPr/>
          </p:nvGrpSpPr>
          <p:grpSpPr>
            <a:xfrm>
              <a:off x="1995671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79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80" name="직선 화살표 연결선 79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타원 80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8" name="그룹 53"/>
            <p:cNvGrpSpPr/>
            <p:nvPr/>
          </p:nvGrpSpPr>
          <p:grpSpPr>
            <a:xfrm>
              <a:off x="1521362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70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29" name="TextBox 27"/>
            <p:cNvSpPr txBox="1"/>
            <p:nvPr/>
          </p:nvSpPr>
          <p:spPr>
            <a:xfrm>
              <a:off x="1665745" y="387455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" name="그룹 6"/>
            <p:cNvGrpSpPr/>
            <p:nvPr/>
          </p:nvGrpSpPr>
          <p:grpSpPr>
            <a:xfrm>
              <a:off x="104705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37" name="사각형: 둥근 모서리 38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8" name="직선 화살표 연결선 37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43" name="연결선: 꺾임 44"/>
              <p:cNvCxnSpPr>
                <a:endCxn id="61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그룹 43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9" name="개체 6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06" name="Equation" r:id="rId15" imgW="164880" imgH="139680" progId="">
                        <p:embed/>
                      </p:oleObj>
                    </mc:Choice>
                    <mc:Fallback>
                      <p:oleObj name="Equation" r:id="rId15" imgW="164880" imgH="139680" progId="">
                        <p:embed/>
                        <p:pic>
                          <p:nvPicPr>
                            <p:cNvPr id="69" name="개체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5" name="직선 화살표 연결선 44"/>
              <p:cNvCxnSpPr>
                <a:endCxn id="42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7" name="개체 6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07" name="Equation" r:id="rId16" imgW="164880" imgH="139680" progId="">
                        <p:embed/>
                      </p:oleObj>
                    </mc:Choice>
                    <mc:Fallback>
                      <p:oleObj name="Equation" r:id="rId16" imgW="164880" imgH="139680" progId="">
                        <p:embed/>
                        <p:pic>
                          <p:nvPicPr>
                            <p:cNvPr id="67" name="개체 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7" name="연결선: 꺾임 48"/>
              <p:cNvCxnSpPr>
                <a:endCxn id="51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5" name="개체 6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08" name="Equation" r:id="rId17" imgW="164880" imgH="139680" progId="">
                        <p:embed/>
                      </p:oleObj>
                    </mc:Choice>
                    <mc:Fallback>
                      <p:oleObj name="Equation" r:id="rId17" imgW="164880" imgH="139680" progId="">
                        <p:embed/>
                        <p:pic>
                          <p:nvPicPr>
                            <p:cNvPr id="65" name="개체 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9" name="직선 화살표 연결선 48"/>
              <p:cNvCxnSpPr>
                <a:endCxn id="40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3" name="직선 연결선 52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7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56" name="그룹 58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7" name="직선 연결선 56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자유형: 도형 12"/>
            <p:cNvSpPr/>
            <p:nvPr/>
          </p:nvSpPr>
          <p:spPr>
            <a:xfrm>
              <a:off x="2045589" y="3305175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21"/>
            <p:cNvGrpSpPr/>
            <p:nvPr/>
          </p:nvGrpSpPr>
          <p:grpSpPr>
            <a:xfrm>
              <a:off x="2535001" y="3627732"/>
              <a:ext cx="396000" cy="396000"/>
              <a:chOff x="1551352" y="3587570"/>
              <a:chExt cx="582415" cy="582415"/>
            </a:xfrm>
            <a:solidFill>
              <a:srgbClr val="CCECFF"/>
            </a:solidFill>
          </p:grpSpPr>
          <p:sp>
            <p:nvSpPr>
              <p:cNvPr id="35" name="타원 34"/>
              <p:cNvSpPr/>
              <p:nvPr/>
            </p:nvSpPr>
            <p:spPr>
              <a:xfrm>
                <a:off x="1551352" y="3587570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36" name="개체 3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409" name="Equation" r:id="rId18" imgW="291960" imgH="444240" progId="">
                      <p:embed/>
                    </p:oleObj>
                  </mc:Choice>
                  <mc:Fallback>
                    <p:oleObj name="Equation" r:id="rId18" imgW="291960" imgH="444240" progId="">
                      <p:embed/>
                      <p:pic>
                        <p:nvPicPr>
                          <p:cNvPr id="36" name="개체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Object 103"/>
            <p:cNvGraphicFramePr>
              <a:graphicFrameLocks noChangeAspect="1"/>
            </p:cNvGraphicFramePr>
            <p:nvPr/>
          </p:nvGraphicFramePr>
          <p:xfrm>
            <a:off x="4257675" y="2462213"/>
            <a:ext cx="3365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0" name="Equation" r:id="rId20" imgW="152280" imgH="101520" progId="">
                    <p:embed/>
                  </p:oleObj>
                </mc:Choice>
                <mc:Fallback>
                  <p:oleObj name="Equation" r:id="rId20" imgW="152280" imgH="101520" progId="">
                    <p:embed/>
                    <p:pic>
                      <p:nvPicPr>
                        <p:cNvPr id="33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5" y="2462213"/>
                          <a:ext cx="33655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" name="사각형: 둥근 모서리 125"/>
            <p:cNvSpPr/>
            <p:nvPr/>
          </p:nvSpPr>
          <p:spPr>
            <a:xfrm>
              <a:off x="6471516" y="1391067"/>
              <a:ext cx="13716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6524316" y="914400"/>
              <a:ext cx="1266000" cy="252000"/>
              <a:chOff x="6553200" y="762000"/>
              <a:chExt cx="1266000" cy="252000"/>
            </a:xfrm>
          </p:grpSpPr>
          <p:sp>
            <p:nvSpPr>
              <p:cNvPr id="165" name="사각형: 둥근 모서리 55"/>
              <p:cNvSpPr/>
              <p:nvPr/>
            </p:nvSpPr>
            <p:spPr>
              <a:xfrm>
                <a:off x="7315200" y="762000"/>
                <a:ext cx="504000" cy="252000"/>
              </a:xfrm>
              <a:prstGeom prst="roundRect">
                <a:avLst/>
              </a:prstGeom>
              <a:solidFill>
                <a:srgbClr val="7030A0">
                  <a:alpha val="30000"/>
                </a:srgb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NG</a:t>
                </a:r>
                <a:endParaRPr lang="ko-KR" alt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사각형: 둥근 모서리 56"/>
              <p:cNvSpPr/>
              <p:nvPr/>
            </p:nvSpPr>
            <p:spPr>
              <a:xfrm>
                <a:off x="6553200" y="762000"/>
                <a:ext cx="504000" cy="252000"/>
              </a:xfrm>
              <a:prstGeom prst="roundRect">
                <a:avLst/>
              </a:prstGeom>
              <a:solidFill>
                <a:srgbClr val="7030A0">
                  <a:alpha val="30000"/>
                </a:srgb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OK</a:t>
                </a:r>
                <a:endParaRPr lang="ko-KR" alt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4239099" y="4413085"/>
              <a:ext cx="6662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Chunk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연결선: 꺾임 4"/>
            <p:cNvCxnSpPr>
              <a:cxnSpLocks/>
              <a:stCxn id="10" idx="3"/>
              <a:endCxn id="159" idx="1"/>
            </p:cNvCxnSpPr>
            <p:nvPr/>
          </p:nvCxnSpPr>
          <p:spPr>
            <a:xfrm flipV="1">
              <a:off x="3775467" y="4566974"/>
              <a:ext cx="463632" cy="63327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9E0D140-D1D0-4617-84D6-BD7E00D929FF}"/>
              </a:ext>
            </a:extLst>
          </p:cNvPr>
          <p:cNvGrpSpPr/>
          <p:nvPr/>
        </p:nvGrpSpPr>
        <p:grpSpPr>
          <a:xfrm>
            <a:off x="5194943" y="736415"/>
            <a:ext cx="6796063" cy="5354197"/>
            <a:chOff x="1047053" y="851591"/>
            <a:chExt cx="6796063" cy="5354197"/>
          </a:xfrm>
        </p:grpSpPr>
        <p:sp>
          <p:nvSpPr>
            <p:cNvPr id="170" name="사각형: 둥근 모서리 4">
              <a:extLst>
                <a:ext uri="{FF2B5EF4-FFF2-40B4-BE49-F238E27FC236}">
                  <a16:creationId xmlns:a16="http://schemas.microsoft.com/office/drawing/2014/main" id="{ACE45C81-7CCB-46EC-8B2F-6F8844FF19C8}"/>
                </a:ext>
              </a:extLst>
            </p:cNvPr>
            <p:cNvSpPr/>
            <p:nvPr/>
          </p:nvSpPr>
          <p:spPr>
            <a:xfrm>
              <a:off x="1526438" y="1545978"/>
              <a:ext cx="6316678" cy="2340222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1" name="개체 170">
              <a:extLst>
                <a:ext uri="{FF2B5EF4-FFF2-40B4-BE49-F238E27FC236}">
                  <a16:creationId xmlns:a16="http://schemas.microsoft.com/office/drawing/2014/main" id="{00CBB7AD-9DCF-4E98-B973-E38752E44AA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432607" y="258012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1" name="Equation" r:id="rId4" imgW="152280" imgH="101520" progId="">
                    <p:embed/>
                  </p:oleObj>
                </mc:Choice>
                <mc:Fallback>
                  <p:oleObj name="Equation" r:id="rId4" imgW="152280" imgH="101520" progId="">
                    <p:embed/>
                    <p:pic>
                      <p:nvPicPr>
                        <p:cNvPr id="171" name="개체 170">
                          <a:extLst>
                            <a:ext uri="{FF2B5EF4-FFF2-40B4-BE49-F238E27FC236}">
                              <a16:creationId xmlns:a16="http://schemas.microsoft.com/office/drawing/2014/main" id="{00CBB7AD-9DCF-4E98-B973-E38752E44A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607" y="258012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개체 171">
              <a:extLst>
                <a:ext uri="{FF2B5EF4-FFF2-40B4-BE49-F238E27FC236}">
                  <a16:creationId xmlns:a16="http://schemas.microsoft.com/office/drawing/2014/main" id="{3B989531-198B-4D56-A002-AAB71E98278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05493" y="2585528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2" name="Equation" r:id="rId6" imgW="152280" imgH="101520" progId="">
                    <p:embed/>
                  </p:oleObj>
                </mc:Choice>
                <mc:Fallback>
                  <p:oleObj name="Equation" r:id="rId6" imgW="152280" imgH="101520" progId="">
                    <p:embed/>
                    <p:pic>
                      <p:nvPicPr>
                        <p:cNvPr id="172" name="개체 171">
                          <a:extLst>
                            <a:ext uri="{FF2B5EF4-FFF2-40B4-BE49-F238E27FC236}">
                              <a16:creationId xmlns:a16="http://schemas.microsoft.com/office/drawing/2014/main" id="{3B989531-198B-4D56-A002-AAB71E9827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2585528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사각형: 둥근 모서리 11">
              <a:extLst>
                <a:ext uri="{FF2B5EF4-FFF2-40B4-BE49-F238E27FC236}">
                  <a16:creationId xmlns:a16="http://schemas.microsoft.com/office/drawing/2014/main" id="{B45A317D-73DC-492D-AA26-2A23A43DAB46}"/>
                </a:ext>
              </a:extLst>
            </p:cNvPr>
            <p:cNvSpPr/>
            <p:nvPr/>
          </p:nvSpPr>
          <p:spPr>
            <a:xfrm>
              <a:off x="3134912" y="4211178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3">
              <a:extLst>
                <a:ext uri="{FF2B5EF4-FFF2-40B4-BE49-F238E27FC236}">
                  <a16:creationId xmlns:a16="http://schemas.microsoft.com/office/drawing/2014/main" id="{FB39E7D4-B58E-4AF8-998F-A702A82D2FBD}"/>
                </a:ext>
              </a:extLst>
            </p:cNvPr>
            <p:cNvSpPr/>
            <p:nvPr/>
          </p:nvSpPr>
          <p:spPr>
            <a:xfrm>
              <a:off x="6699317" y="4227653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자유형: 도형 15">
              <a:extLst>
                <a:ext uri="{FF2B5EF4-FFF2-40B4-BE49-F238E27FC236}">
                  <a16:creationId xmlns:a16="http://schemas.microsoft.com/office/drawing/2014/main" id="{3E89CF47-0F0B-429E-8836-09D1B0E19835}"/>
                </a:ext>
              </a:extLst>
            </p:cNvPr>
            <p:cNvSpPr/>
            <p:nvPr/>
          </p:nvSpPr>
          <p:spPr>
            <a:xfrm>
              <a:off x="5647246" y="3381375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A454835-7EF8-4F96-B188-039B9E175508}"/>
                </a:ext>
              </a:extLst>
            </p:cNvPr>
            <p:cNvSpPr txBox="1"/>
            <p:nvPr/>
          </p:nvSpPr>
          <p:spPr>
            <a:xfrm>
              <a:off x="4759794" y="383336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FA3372C-713B-4EBA-A31D-52FBFFBA4A6C}"/>
                </a:ext>
              </a:extLst>
            </p:cNvPr>
            <p:cNvSpPr txBox="1"/>
            <p:nvPr/>
          </p:nvSpPr>
          <p:spPr>
            <a:xfrm>
              <a:off x="1798611" y="1197740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0" name="그룹 5">
              <a:extLst>
                <a:ext uri="{FF2B5EF4-FFF2-40B4-BE49-F238E27FC236}">
                  <a16:creationId xmlns:a16="http://schemas.microsoft.com/office/drawing/2014/main" id="{6FC53B9C-BEA2-40A0-84EB-A7743C12A913}"/>
                </a:ext>
              </a:extLst>
            </p:cNvPr>
            <p:cNvGrpSpPr/>
            <p:nvPr/>
          </p:nvGrpSpPr>
          <p:grpSpPr>
            <a:xfrm>
              <a:off x="436721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91" name="사각형: 둥근 모서리 72">
                <a:extLst>
                  <a:ext uri="{FF2B5EF4-FFF2-40B4-BE49-F238E27FC236}">
                    <a16:creationId xmlns:a16="http://schemas.microsoft.com/office/drawing/2014/main" id="{D9ABD176-0C6B-4E8D-AA08-59B2ED1608F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D737F6B6-23C0-4840-9EA1-7058F355357B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908FBC83-416A-40B7-8FD3-1D396D313F9A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657989FF-9445-47EE-8D7A-92F1532FF485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F35203D5-B1B2-40C3-841A-FDF232B98C92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F87F93A-B9E5-49EC-922F-CA720D2838D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97" name="연결선: 꺾임 78">
                <a:extLst>
                  <a:ext uri="{FF2B5EF4-FFF2-40B4-BE49-F238E27FC236}">
                    <a16:creationId xmlns:a16="http://schemas.microsoft.com/office/drawing/2014/main" id="{00F7D0A4-D551-4ECD-873F-F5C6C9A6A675}"/>
                  </a:ext>
                </a:extLst>
              </p:cNvPr>
              <p:cNvCxnSpPr>
                <a:endCxn id="315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그룹 79">
                <a:extLst>
                  <a:ext uri="{FF2B5EF4-FFF2-40B4-BE49-F238E27FC236}">
                    <a16:creationId xmlns:a16="http://schemas.microsoft.com/office/drawing/2014/main" id="{1E4104D4-7FC4-46ED-B604-5C81D8A9FD75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EB50376B-B618-4DA1-BEE3-30B8AE78D932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3" name="개체 322">
                  <a:extLst>
                    <a:ext uri="{FF2B5EF4-FFF2-40B4-BE49-F238E27FC236}">
                      <a16:creationId xmlns:a16="http://schemas.microsoft.com/office/drawing/2014/main" id="{49521B7A-1685-48D7-9DC1-8F1EA5FDE57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13" name="Equation" r:id="rId8" imgW="164880" imgH="139680" progId="">
                        <p:embed/>
                      </p:oleObj>
                    </mc:Choice>
                    <mc:Fallback>
                      <p:oleObj name="Equation" r:id="rId8" imgW="164880" imgH="139680" progId="">
                        <p:embed/>
                        <p:pic>
                          <p:nvPicPr>
                            <p:cNvPr id="323" name="개체 322">
                              <a:extLst>
                                <a:ext uri="{FF2B5EF4-FFF2-40B4-BE49-F238E27FC236}">
                                  <a16:creationId xmlns:a16="http://schemas.microsoft.com/office/drawing/2014/main" id="{49521B7A-1685-48D7-9DC1-8F1EA5FDE57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90552AC8-4C48-4670-9BEA-4A3C08FC1BFF}"/>
                  </a:ext>
                </a:extLst>
              </p:cNvPr>
              <p:cNvCxnSpPr>
                <a:endCxn id="296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그룹 81">
                <a:extLst>
                  <a:ext uri="{FF2B5EF4-FFF2-40B4-BE49-F238E27FC236}">
                    <a16:creationId xmlns:a16="http://schemas.microsoft.com/office/drawing/2014/main" id="{496457A8-787C-4644-AECF-DFEBF32154E3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BEDD40CA-047E-4ECD-B176-EDD89F01E0CF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1" name="개체 320">
                  <a:extLst>
                    <a:ext uri="{FF2B5EF4-FFF2-40B4-BE49-F238E27FC236}">
                      <a16:creationId xmlns:a16="http://schemas.microsoft.com/office/drawing/2014/main" id="{4BB128A2-7454-4947-A31B-1B356045831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14" name="Equation" r:id="rId10" imgW="164880" imgH="139680" progId="">
                        <p:embed/>
                      </p:oleObj>
                    </mc:Choice>
                    <mc:Fallback>
                      <p:oleObj name="Equation" r:id="rId10" imgW="164880" imgH="139680" progId="">
                        <p:embed/>
                        <p:pic>
                          <p:nvPicPr>
                            <p:cNvPr id="321" name="개체 320">
                              <a:extLst>
                                <a:ext uri="{FF2B5EF4-FFF2-40B4-BE49-F238E27FC236}">
                                  <a16:creationId xmlns:a16="http://schemas.microsoft.com/office/drawing/2014/main" id="{4BB128A2-7454-4947-A31B-1B356045831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1" name="연결선: 꺾임 82">
                <a:extLst>
                  <a:ext uri="{FF2B5EF4-FFF2-40B4-BE49-F238E27FC236}">
                    <a16:creationId xmlns:a16="http://schemas.microsoft.com/office/drawing/2014/main" id="{54CBFD9A-5EBE-4DAD-8CF5-848C46FE943A}"/>
                  </a:ext>
                </a:extLst>
              </p:cNvPr>
              <p:cNvCxnSpPr>
                <a:endCxn id="305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그룹 83">
                <a:extLst>
                  <a:ext uri="{FF2B5EF4-FFF2-40B4-BE49-F238E27FC236}">
                    <a16:creationId xmlns:a16="http://schemas.microsoft.com/office/drawing/2014/main" id="{FD006380-81DC-4308-9424-A98E0926FF71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C3565C2E-AC52-4A8F-9AD2-77E3E8EBEDAC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19" name="개체 318">
                  <a:extLst>
                    <a:ext uri="{FF2B5EF4-FFF2-40B4-BE49-F238E27FC236}">
                      <a16:creationId xmlns:a16="http://schemas.microsoft.com/office/drawing/2014/main" id="{6D4B87D2-4971-4413-8C36-1127FC3CF82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15" name="Equation" r:id="rId12" imgW="164880" imgH="139680" progId="">
                        <p:embed/>
                      </p:oleObj>
                    </mc:Choice>
                    <mc:Fallback>
                      <p:oleObj name="Equation" r:id="rId12" imgW="164880" imgH="139680" progId="">
                        <p:embed/>
                        <p:pic>
                          <p:nvPicPr>
                            <p:cNvPr id="319" name="개체 318">
                              <a:extLst>
                                <a:ext uri="{FF2B5EF4-FFF2-40B4-BE49-F238E27FC236}">
                                  <a16:creationId xmlns:a16="http://schemas.microsoft.com/office/drawing/2014/main" id="{6D4B87D2-4971-4413-8C36-1127FC3CF82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E9467DAF-8BA5-4251-965A-077CE53590A3}"/>
                  </a:ext>
                </a:extLst>
              </p:cNvPr>
              <p:cNvCxnSpPr>
                <a:endCxn id="294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D0A02867-1D47-4EED-B9D2-FA95FF2D08CD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65CAD185-477F-45E6-8D2C-6D7AEF09E511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306" name="그룹 87">
                <a:extLst>
                  <a:ext uri="{FF2B5EF4-FFF2-40B4-BE49-F238E27FC236}">
                    <a16:creationId xmlns:a16="http://schemas.microsoft.com/office/drawing/2014/main" id="{4D4752B7-5F98-4A3D-8477-599E62C7160A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4E2C6350-03C4-4450-BC9F-5BF5CEB943AB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05144DEC-DB63-4EA2-8DB2-348A9400F002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CAEDCAF3-79FA-4DA8-AA66-9DCE24A0FE3D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DB92895C-4021-4CC5-9B93-77509B2C7D1D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" name="그룹 91">
                <a:extLst>
                  <a:ext uri="{FF2B5EF4-FFF2-40B4-BE49-F238E27FC236}">
                    <a16:creationId xmlns:a16="http://schemas.microsoft.com/office/drawing/2014/main" id="{F772222E-355C-45AD-AC94-5E55B07B1682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A84D37C5-70B5-40BD-9E12-EA9060728ECF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FFF48F67-AA77-44E8-B994-5B0081DD13E0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310" name="그룹 92">
                <a:extLst>
                  <a:ext uri="{FF2B5EF4-FFF2-40B4-BE49-F238E27FC236}">
                    <a16:creationId xmlns:a16="http://schemas.microsoft.com/office/drawing/2014/main" id="{447D8927-CBCA-4F69-8EE7-AAD4F490694F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FE34C114-49B9-4D21-A501-301DEC7A5EDC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87AE7AC7-2597-4B4E-86FE-BF50547A0D52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FEC3E475-4EA8-4176-A8B7-08451C4C0E0C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F7A445BA-6A2C-4E0E-9B4E-82ECEF1146FF}"/>
                </a:ext>
              </a:extLst>
            </p:cNvPr>
            <p:cNvCxnSpPr/>
            <p:nvPr/>
          </p:nvCxnSpPr>
          <p:spPr>
            <a:xfrm flipV="1">
              <a:off x="7157316" y="1213268"/>
              <a:ext cx="0" cy="5841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scene3d>
              <a:camera prst="perspectiveLeft" fov="5400000">
                <a:rot lat="0" lon="24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22">
              <a:extLst>
                <a:ext uri="{FF2B5EF4-FFF2-40B4-BE49-F238E27FC236}">
                  <a16:creationId xmlns:a16="http://schemas.microsoft.com/office/drawing/2014/main" id="{1AF9E27B-70C0-43E6-B84C-8F481A5900CF}"/>
                </a:ext>
              </a:extLst>
            </p:cNvPr>
            <p:cNvGrpSpPr/>
            <p:nvPr/>
          </p:nvGrpSpPr>
          <p:grpSpPr>
            <a:xfrm>
              <a:off x="6284109" y="3627732"/>
              <a:ext cx="396000" cy="396000"/>
              <a:chOff x="4527132" y="3639688"/>
              <a:chExt cx="582415" cy="582415"/>
            </a:xfrm>
            <a:solidFill>
              <a:srgbClr val="CCECFF"/>
            </a:solidFill>
          </p:grpSpPr>
          <p:sp>
            <p:nvSpPr>
              <p:cNvPr id="289" name="타원 30">
                <a:extLst>
                  <a:ext uri="{FF2B5EF4-FFF2-40B4-BE49-F238E27FC236}">
                    <a16:creationId xmlns:a16="http://schemas.microsoft.com/office/drawing/2014/main" id="{4FDB28E8-A5F7-40F5-81AC-BA0861083930}"/>
                  </a:ext>
                </a:extLst>
              </p:cNvPr>
              <p:cNvSpPr/>
              <p:nvPr/>
            </p:nvSpPr>
            <p:spPr>
              <a:xfrm>
                <a:off x="4527132" y="3639688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90" name="개체 31">
                <a:extLst>
                  <a:ext uri="{FF2B5EF4-FFF2-40B4-BE49-F238E27FC236}">
                    <a16:creationId xmlns:a16="http://schemas.microsoft.com/office/drawing/2014/main" id="{F8C64963-86BD-494B-9EAF-9F34F7A26FB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672293" y="3708647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416" name="Equation" r:id="rId13" imgW="291960" imgH="444240" progId="">
                      <p:embed/>
                    </p:oleObj>
                  </mc:Choice>
                  <mc:Fallback>
                    <p:oleObj name="Equation" r:id="rId13" imgW="291960" imgH="444240" progId="">
                      <p:embed/>
                      <p:pic>
                        <p:nvPicPr>
                          <p:cNvPr id="290" name="개체 31">
                            <a:extLst>
                              <a:ext uri="{FF2B5EF4-FFF2-40B4-BE49-F238E27FC236}">
                                <a16:creationId xmlns:a16="http://schemas.microsoft.com/office/drawing/2014/main" id="{F8C64963-86BD-494B-9EAF-9F34F7A26F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293" y="3708647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3" name="그룹 3">
              <a:extLst>
                <a:ext uri="{FF2B5EF4-FFF2-40B4-BE49-F238E27FC236}">
                  <a16:creationId xmlns:a16="http://schemas.microsoft.com/office/drawing/2014/main" id="{8106B58D-F724-4343-837A-6CF6D2FA814D}"/>
                </a:ext>
              </a:extLst>
            </p:cNvPr>
            <p:cNvGrpSpPr/>
            <p:nvPr/>
          </p:nvGrpSpPr>
          <p:grpSpPr>
            <a:xfrm>
              <a:off x="3892907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80" name="사각형: 둥근 모서리 72">
                <a:extLst>
                  <a:ext uri="{FF2B5EF4-FFF2-40B4-BE49-F238E27FC236}">
                    <a16:creationId xmlns:a16="http://schemas.microsoft.com/office/drawing/2014/main" id="{2D58C7AF-DBDB-4FD7-A9A7-6880A1FB9C31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81" name="직선 화살표 연결선 5">
                <a:extLst>
                  <a:ext uri="{FF2B5EF4-FFF2-40B4-BE49-F238E27FC236}">
                    <a16:creationId xmlns:a16="http://schemas.microsoft.com/office/drawing/2014/main" id="{1DD92DB2-ABFD-4060-9E30-8A870CC40EE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타원 6">
                <a:extLst>
                  <a:ext uri="{FF2B5EF4-FFF2-40B4-BE49-F238E27FC236}">
                    <a16:creationId xmlns:a16="http://schemas.microsoft.com/office/drawing/2014/main" id="{9C9CEACF-6C31-4FA6-A8E9-35C377BE3A7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TextBox 7">
                <a:extLst>
                  <a:ext uri="{FF2B5EF4-FFF2-40B4-BE49-F238E27FC236}">
                    <a16:creationId xmlns:a16="http://schemas.microsoft.com/office/drawing/2014/main" id="{E5AEEA35-A9E7-414D-BE4E-97EEA68EC7ED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84" name="타원 8">
                <a:extLst>
                  <a:ext uri="{FF2B5EF4-FFF2-40B4-BE49-F238E27FC236}">
                    <a16:creationId xmlns:a16="http://schemas.microsoft.com/office/drawing/2014/main" id="{856C54C4-3707-463D-8779-04D0B516E8B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TextBox 9">
                <a:extLst>
                  <a:ext uri="{FF2B5EF4-FFF2-40B4-BE49-F238E27FC236}">
                    <a16:creationId xmlns:a16="http://schemas.microsoft.com/office/drawing/2014/main" id="{B9A719FE-D49C-4EA5-A466-12C6BE6A977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86" name="TextBox 10">
                <a:extLst>
                  <a:ext uri="{FF2B5EF4-FFF2-40B4-BE49-F238E27FC236}">
                    <a16:creationId xmlns:a16="http://schemas.microsoft.com/office/drawing/2014/main" id="{62C59170-C29B-493D-AF78-874BB0A321A7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87" name="TextBox 11">
                <a:extLst>
                  <a:ext uri="{FF2B5EF4-FFF2-40B4-BE49-F238E27FC236}">
                    <a16:creationId xmlns:a16="http://schemas.microsoft.com/office/drawing/2014/main" id="{3BABC0FD-88C4-4CFC-994B-79621D61E5C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88" name="TextBox 12">
                <a:extLst>
                  <a:ext uri="{FF2B5EF4-FFF2-40B4-BE49-F238E27FC236}">
                    <a16:creationId xmlns:a16="http://schemas.microsoft.com/office/drawing/2014/main" id="{3C82735B-D515-4840-BFAB-C46D3CBBF27A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4" name="그룹 13">
              <a:extLst>
                <a:ext uri="{FF2B5EF4-FFF2-40B4-BE49-F238E27FC236}">
                  <a16:creationId xmlns:a16="http://schemas.microsoft.com/office/drawing/2014/main" id="{09354497-A4F9-4D3E-B955-153A0874E64E}"/>
                </a:ext>
              </a:extLst>
            </p:cNvPr>
            <p:cNvGrpSpPr/>
            <p:nvPr/>
          </p:nvGrpSpPr>
          <p:grpSpPr>
            <a:xfrm>
              <a:off x="3418598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71" name="사각형: 둥근 모서리 72">
                <a:extLst>
                  <a:ext uri="{FF2B5EF4-FFF2-40B4-BE49-F238E27FC236}">
                    <a16:creationId xmlns:a16="http://schemas.microsoft.com/office/drawing/2014/main" id="{32565B21-E9ED-426F-B188-50414E758350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72" name="직선 화살표 연결선 271">
                <a:extLst>
                  <a:ext uri="{FF2B5EF4-FFF2-40B4-BE49-F238E27FC236}">
                    <a16:creationId xmlns:a16="http://schemas.microsoft.com/office/drawing/2014/main" id="{397067CB-756D-4BB6-8BA0-BB9F856CDD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026C2E6E-E170-4046-BEC1-D501AD5A3A0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834BDED-1570-4B2C-BA7E-8F75E606E3A2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3F72853-095B-48F6-B79F-10CFAC16490F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2C974EC-B70F-4B4B-90FE-A1C082A10511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30918D4B-D003-4F3C-9326-19671454B63A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90CD63C-7BC5-45B4-901A-B4F8F64B765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DA04F74-CF3D-4269-ACEE-B8902F42D3DB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5" name="그룹 23">
              <a:extLst>
                <a:ext uri="{FF2B5EF4-FFF2-40B4-BE49-F238E27FC236}">
                  <a16:creationId xmlns:a16="http://schemas.microsoft.com/office/drawing/2014/main" id="{87026DD6-B3E1-488E-820A-A85C1F7E77D0}"/>
                </a:ext>
              </a:extLst>
            </p:cNvPr>
            <p:cNvGrpSpPr/>
            <p:nvPr/>
          </p:nvGrpSpPr>
          <p:grpSpPr>
            <a:xfrm>
              <a:off x="2944289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62" name="사각형: 둥근 모서리 72">
                <a:extLst>
                  <a:ext uri="{FF2B5EF4-FFF2-40B4-BE49-F238E27FC236}">
                    <a16:creationId xmlns:a16="http://schemas.microsoft.com/office/drawing/2014/main" id="{C0BE18C7-B253-469D-B51A-0E4260574B49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FF284F10-5490-421F-B4DE-633443044A46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FF4D3626-2DB6-459B-9474-66469F091F5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89675D9-EF2E-41F9-B3A0-CD680E4D604C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A53B1840-90A8-46B7-8A27-67D2EF18A81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D7B098F-E74A-453F-B40E-F93784A6E34B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AEEB5F0-E155-4912-9866-B9BFB7603B1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AE5066-E8D0-49FA-B2A3-793307D47E6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93B47F49-C20B-4E12-90AD-D21722125E68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6" name="그룹 33">
              <a:extLst>
                <a:ext uri="{FF2B5EF4-FFF2-40B4-BE49-F238E27FC236}">
                  <a16:creationId xmlns:a16="http://schemas.microsoft.com/office/drawing/2014/main" id="{FE4F990D-8B3C-4E3B-8390-5CE59D477DDA}"/>
                </a:ext>
              </a:extLst>
            </p:cNvPr>
            <p:cNvGrpSpPr/>
            <p:nvPr/>
          </p:nvGrpSpPr>
          <p:grpSpPr>
            <a:xfrm>
              <a:off x="2469980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53" name="사각형: 둥근 모서리 72">
                <a:extLst>
                  <a:ext uri="{FF2B5EF4-FFF2-40B4-BE49-F238E27FC236}">
                    <a16:creationId xmlns:a16="http://schemas.microsoft.com/office/drawing/2014/main" id="{1E7CFAE9-8C1E-4F8A-97E3-452413E52EB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54" name="직선 화살표 연결선 253">
                <a:extLst>
                  <a:ext uri="{FF2B5EF4-FFF2-40B4-BE49-F238E27FC236}">
                    <a16:creationId xmlns:a16="http://schemas.microsoft.com/office/drawing/2014/main" id="{3BAE985A-C6BB-4CC2-9C7B-B3C74FFE0BB5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1D5397D2-D48A-4F86-AF56-51671C24F201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DA24E0F-5531-440E-A2F4-753664BD9496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D0E18445-E968-434F-A23E-F0642E5E3BE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A18EC28-AE23-4724-8FB4-6F4C83723DB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DF1B5AD-FF2C-40A7-A85E-C077793A767C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82E20F0-8127-4B28-8648-EA0B00BE83FC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BD16527-0909-4BE8-90D7-D46EC3FA0BCC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7" name="그룹 43">
              <a:extLst>
                <a:ext uri="{FF2B5EF4-FFF2-40B4-BE49-F238E27FC236}">
                  <a16:creationId xmlns:a16="http://schemas.microsoft.com/office/drawing/2014/main" id="{F9A1C6A6-618C-4745-A1C5-0C2907E1AAA6}"/>
                </a:ext>
              </a:extLst>
            </p:cNvPr>
            <p:cNvGrpSpPr/>
            <p:nvPr/>
          </p:nvGrpSpPr>
          <p:grpSpPr>
            <a:xfrm>
              <a:off x="1995671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44" name="사각형: 둥근 모서리 72">
                <a:extLst>
                  <a:ext uri="{FF2B5EF4-FFF2-40B4-BE49-F238E27FC236}">
                    <a16:creationId xmlns:a16="http://schemas.microsoft.com/office/drawing/2014/main" id="{0F11CE0A-79E4-4287-9BEB-F6E9FFF84FE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45" name="직선 화살표 연결선 244">
                <a:extLst>
                  <a:ext uri="{FF2B5EF4-FFF2-40B4-BE49-F238E27FC236}">
                    <a16:creationId xmlns:a16="http://schemas.microsoft.com/office/drawing/2014/main" id="{3AC4D39D-1163-4297-A3F2-210BF8E2B5B2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2B5CB6ED-B7EA-4318-9746-77515FEC8EB0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CBF4C94-9850-4F5A-9F18-34D192C22EEB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1211DA8-AA15-4392-8498-121B9ED0B8AE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E8274E-1DC7-4248-9D3C-B02C743AA6D2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D5B95B13-FF83-46B6-B08F-3F0BA13419C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B05776A-68B4-4373-8EE1-ECE4AF7312DF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D5553E3-75AA-4270-83E3-3399B0FDC81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8" name="그룹 53">
              <a:extLst>
                <a:ext uri="{FF2B5EF4-FFF2-40B4-BE49-F238E27FC236}">
                  <a16:creationId xmlns:a16="http://schemas.microsoft.com/office/drawing/2014/main" id="{19646074-937D-4A90-A0DF-0DBD5241A80D}"/>
                </a:ext>
              </a:extLst>
            </p:cNvPr>
            <p:cNvGrpSpPr/>
            <p:nvPr/>
          </p:nvGrpSpPr>
          <p:grpSpPr>
            <a:xfrm>
              <a:off x="1521362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35" name="사각형: 둥근 모서리 72">
                <a:extLst>
                  <a:ext uri="{FF2B5EF4-FFF2-40B4-BE49-F238E27FC236}">
                    <a16:creationId xmlns:a16="http://schemas.microsoft.com/office/drawing/2014/main" id="{8914E151-A2E1-45B4-9761-CBAADA70D2FC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36" name="직선 화살표 연결선 235">
                <a:extLst>
                  <a:ext uri="{FF2B5EF4-FFF2-40B4-BE49-F238E27FC236}">
                    <a16:creationId xmlns:a16="http://schemas.microsoft.com/office/drawing/2014/main" id="{2CB6E80F-5EB6-48FA-A8BE-912246DF9521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CEBDFFCF-7A51-4F87-9E11-1CFC2A7ED32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26AD940-B096-44CC-BC76-17D8801CA3B9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858CAD33-BBC7-4D08-BD9D-BF4A3DB12B0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17F2A28-8ABE-493A-864C-60C5359A13EA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35CE5DC-028F-46B3-9DC2-E4187FC42A10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A9A2C36-1378-417A-A5A1-1FCE09B6A0C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73FE584-C9A9-450D-B0E6-454D1319B63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189" name="TextBox 27">
              <a:extLst>
                <a:ext uri="{FF2B5EF4-FFF2-40B4-BE49-F238E27FC236}">
                  <a16:creationId xmlns:a16="http://schemas.microsoft.com/office/drawing/2014/main" id="{E778B115-8C04-4310-B1BF-D5D10E14BC3C}"/>
                </a:ext>
              </a:extLst>
            </p:cNvPr>
            <p:cNvSpPr txBox="1"/>
            <p:nvPr/>
          </p:nvSpPr>
          <p:spPr>
            <a:xfrm>
              <a:off x="1665745" y="387455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0" name="그룹 6">
              <a:extLst>
                <a:ext uri="{FF2B5EF4-FFF2-40B4-BE49-F238E27FC236}">
                  <a16:creationId xmlns:a16="http://schemas.microsoft.com/office/drawing/2014/main" id="{F18F6965-2FE7-40AC-BD26-81A7F3C1E840}"/>
                </a:ext>
              </a:extLst>
            </p:cNvPr>
            <p:cNvGrpSpPr/>
            <p:nvPr/>
          </p:nvGrpSpPr>
          <p:grpSpPr>
            <a:xfrm>
              <a:off x="104705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02" name="사각형: 둥근 모서리 38">
                <a:extLst>
                  <a:ext uri="{FF2B5EF4-FFF2-40B4-BE49-F238E27FC236}">
                    <a16:creationId xmlns:a16="http://schemas.microsoft.com/office/drawing/2014/main" id="{77037E6A-A065-49BA-9F38-462A22EC97A2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78483EF3-2854-4908-9F2F-CBD94318DE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51E3D85F-2900-4465-BEA4-88918E05FFEB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BE05538-0B90-4560-B890-F651A9914763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9F6F81C1-8BF0-4A6C-947F-4FB405F9840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812DCA5-9464-41EC-9C3C-861080F5D4C4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08" name="연결선: 꺾임 44">
                <a:extLst>
                  <a:ext uri="{FF2B5EF4-FFF2-40B4-BE49-F238E27FC236}">
                    <a16:creationId xmlns:a16="http://schemas.microsoft.com/office/drawing/2014/main" id="{D30E4392-4361-4248-8503-371D8BB86CAA}"/>
                  </a:ext>
                </a:extLst>
              </p:cNvPr>
              <p:cNvCxnSpPr>
                <a:endCxn id="226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CBA509CF-5E0B-48F2-B91F-6EA0F917F391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3D733ABC-C778-40CE-8F4F-2E290D17861B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4" name="개체 233">
                  <a:extLst>
                    <a:ext uri="{FF2B5EF4-FFF2-40B4-BE49-F238E27FC236}">
                      <a16:creationId xmlns:a16="http://schemas.microsoft.com/office/drawing/2014/main" id="{78698D90-87F7-4930-A0EF-E9787572802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17" name="Equation" r:id="rId15" imgW="164880" imgH="139680" progId="">
                        <p:embed/>
                      </p:oleObj>
                    </mc:Choice>
                    <mc:Fallback>
                      <p:oleObj name="Equation" r:id="rId15" imgW="164880" imgH="139680" progId="">
                        <p:embed/>
                        <p:pic>
                          <p:nvPicPr>
                            <p:cNvPr id="234" name="개체 233">
                              <a:extLst>
                                <a:ext uri="{FF2B5EF4-FFF2-40B4-BE49-F238E27FC236}">
                                  <a16:creationId xmlns:a16="http://schemas.microsoft.com/office/drawing/2014/main" id="{78698D90-87F7-4930-A0EF-E9787572802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04AD3392-F3D4-4AA6-8F06-DF9E64C49EE0}"/>
                  </a:ext>
                </a:extLst>
              </p:cNvPr>
              <p:cNvCxnSpPr>
                <a:endCxn id="207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C42E34AE-F8E5-48A6-9414-F27B241BFC19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7762FB2E-2FB3-4C4A-B2E8-F73A7714A2E7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2" name="개체 231">
                  <a:extLst>
                    <a:ext uri="{FF2B5EF4-FFF2-40B4-BE49-F238E27FC236}">
                      <a16:creationId xmlns:a16="http://schemas.microsoft.com/office/drawing/2014/main" id="{C4FDFE9C-6545-4589-B039-3A2CF9EE445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18" name="Equation" r:id="rId16" imgW="164880" imgH="139680" progId="">
                        <p:embed/>
                      </p:oleObj>
                    </mc:Choice>
                    <mc:Fallback>
                      <p:oleObj name="Equation" r:id="rId16" imgW="164880" imgH="139680" progId="">
                        <p:embed/>
                        <p:pic>
                          <p:nvPicPr>
                            <p:cNvPr id="232" name="개체 231">
                              <a:extLst>
                                <a:ext uri="{FF2B5EF4-FFF2-40B4-BE49-F238E27FC236}">
                                  <a16:creationId xmlns:a16="http://schemas.microsoft.com/office/drawing/2014/main" id="{C4FDFE9C-6545-4589-B039-3A2CF9EE445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2" name="연결선: 꺾임 48">
                <a:extLst>
                  <a:ext uri="{FF2B5EF4-FFF2-40B4-BE49-F238E27FC236}">
                    <a16:creationId xmlns:a16="http://schemas.microsoft.com/office/drawing/2014/main" id="{17DF1050-F6F2-4BAC-9927-A2DB3893DFC4}"/>
                  </a:ext>
                </a:extLst>
              </p:cNvPr>
              <p:cNvCxnSpPr>
                <a:endCxn id="216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08E64B88-B212-4C9F-BC7F-883F8AE43835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F22419E-06A7-4D90-A3CC-4DEA773585D0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0" name="개체 229">
                  <a:extLst>
                    <a:ext uri="{FF2B5EF4-FFF2-40B4-BE49-F238E27FC236}">
                      <a16:creationId xmlns:a16="http://schemas.microsoft.com/office/drawing/2014/main" id="{E829ADC1-16A9-4146-9E20-643E7DAFFF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19" name="Equation" r:id="rId17" imgW="164880" imgH="139680" progId="">
                        <p:embed/>
                      </p:oleObj>
                    </mc:Choice>
                    <mc:Fallback>
                      <p:oleObj name="Equation" r:id="rId17" imgW="164880" imgH="139680" progId="">
                        <p:embed/>
                        <p:pic>
                          <p:nvPicPr>
                            <p:cNvPr id="230" name="개체 229">
                              <a:extLst>
                                <a:ext uri="{FF2B5EF4-FFF2-40B4-BE49-F238E27FC236}">
                                  <a16:creationId xmlns:a16="http://schemas.microsoft.com/office/drawing/2014/main" id="{E829ADC1-16A9-4146-9E20-643E7DAFFF2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D2777437-C1D8-47D2-980E-9ACF61C6EA3D}"/>
                  </a:ext>
                </a:extLst>
              </p:cNvPr>
              <p:cNvCxnSpPr>
                <a:endCxn id="205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DF7F688A-1BB1-4266-A83E-E942C4753658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D9F568F-F8BE-4CC2-8B08-BB17DA80D1E5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6151191D-515A-404C-AFB1-731D562A367D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11C4A7FD-409A-49A3-8B01-BAA1CAE5FFC8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DD2A3A5D-78A7-4596-B8F5-9E068CE07E11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ED863A90-15A3-4CDD-A2B2-13FE200EA038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0A5FFF6F-AA44-4783-9C75-FEC9591C356C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그룹 57">
                <a:extLst>
                  <a:ext uri="{FF2B5EF4-FFF2-40B4-BE49-F238E27FC236}">
                    <a16:creationId xmlns:a16="http://schemas.microsoft.com/office/drawing/2014/main" id="{1D444659-721A-4EEA-98BD-6451C124D906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29207EE3-A98F-4E02-8B75-0851AF51DF49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DF48B410-5C55-4E41-A93D-0CF392347156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221" name="그룹 58">
                <a:extLst>
                  <a:ext uri="{FF2B5EF4-FFF2-40B4-BE49-F238E27FC236}">
                    <a16:creationId xmlns:a16="http://schemas.microsoft.com/office/drawing/2014/main" id="{3E26466A-63C7-4F62-A2E5-DA503853DDD7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F1FAB90B-0A8D-431F-A313-62D0EEC5236B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0DAD66A-BBBC-4C48-8100-19E7F260F661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2A92B037-A4A0-41C7-A37B-28DA41255392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자유형: 도형 12">
              <a:extLst>
                <a:ext uri="{FF2B5EF4-FFF2-40B4-BE49-F238E27FC236}">
                  <a16:creationId xmlns:a16="http://schemas.microsoft.com/office/drawing/2014/main" id="{40F30E81-4DF3-4F22-9203-C2B0BC56466B}"/>
                </a:ext>
              </a:extLst>
            </p:cNvPr>
            <p:cNvSpPr/>
            <p:nvPr/>
          </p:nvSpPr>
          <p:spPr>
            <a:xfrm>
              <a:off x="2045589" y="3305175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2" name="그룹 21">
              <a:extLst>
                <a:ext uri="{FF2B5EF4-FFF2-40B4-BE49-F238E27FC236}">
                  <a16:creationId xmlns:a16="http://schemas.microsoft.com/office/drawing/2014/main" id="{0A7ECCB1-C96A-4352-89B4-294172C13F05}"/>
                </a:ext>
              </a:extLst>
            </p:cNvPr>
            <p:cNvGrpSpPr/>
            <p:nvPr/>
          </p:nvGrpSpPr>
          <p:grpSpPr>
            <a:xfrm>
              <a:off x="2535001" y="3627732"/>
              <a:ext cx="396000" cy="396000"/>
              <a:chOff x="1551352" y="3587570"/>
              <a:chExt cx="582415" cy="582415"/>
            </a:xfrm>
            <a:solidFill>
              <a:srgbClr val="CCECFF"/>
            </a:solidFill>
          </p:grpSpPr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3950B-1CBF-4C72-A95B-54A78FF5512F}"/>
                  </a:ext>
                </a:extLst>
              </p:cNvPr>
              <p:cNvSpPr/>
              <p:nvPr/>
            </p:nvSpPr>
            <p:spPr>
              <a:xfrm>
                <a:off x="1551352" y="3587570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01" name="개체 200">
                <a:extLst>
                  <a:ext uri="{FF2B5EF4-FFF2-40B4-BE49-F238E27FC236}">
                    <a16:creationId xmlns:a16="http://schemas.microsoft.com/office/drawing/2014/main" id="{74362E5E-C7BE-4154-A611-562A4FF289A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420" name="Equation" r:id="rId18" imgW="291960" imgH="444240" progId="">
                      <p:embed/>
                    </p:oleObj>
                  </mc:Choice>
                  <mc:Fallback>
                    <p:oleObj name="Equation" r:id="rId18" imgW="291960" imgH="444240" progId="">
                      <p:embed/>
                      <p:pic>
                        <p:nvPicPr>
                          <p:cNvPr id="201" name="개체 200">
                            <a:extLst>
                              <a:ext uri="{FF2B5EF4-FFF2-40B4-BE49-F238E27FC236}">
                                <a16:creationId xmlns:a16="http://schemas.microsoft.com/office/drawing/2014/main" id="{74362E5E-C7BE-4154-A611-562A4FF289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3" name="Object 103">
              <a:extLst>
                <a:ext uri="{FF2B5EF4-FFF2-40B4-BE49-F238E27FC236}">
                  <a16:creationId xmlns:a16="http://schemas.microsoft.com/office/drawing/2014/main" id="{CBC6D342-B778-426E-A4D5-7CD2DC75B3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7675" y="2462213"/>
            <a:ext cx="3365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21" name="Equation" r:id="rId20" imgW="152280" imgH="101520" progId="">
                    <p:embed/>
                  </p:oleObj>
                </mc:Choice>
                <mc:Fallback>
                  <p:oleObj name="Equation" r:id="rId20" imgW="152280" imgH="101520" progId="">
                    <p:embed/>
                    <p:pic>
                      <p:nvPicPr>
                        <p:cNvPr id="193" name="Object 103">
                          <a:extLst>
                            <a:ext uri="{FF2B5EF4-FFF2-40B4-BE49-F238E27FC236}">
                              <a16:creationId xmlns:a16="http://schemas.microsoft.com/office/drawing/2014/main" id="{CBC6D342-B778-426E-A4D5-7CD2DC75B3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5" y="2462213"/>
                          <a:ext cx="33655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" name="사각형: 둥근 모서리 125">
              <a:extLst>
                <a:ext uri="{FF2B5EF4-FFF2-40B4-BE49-F238E27FC236}">
                  <a16:creationId xmlns:a16="http://schemas.microsoft.com/office/drawing/2014/main" id="{390FE47E-FF19-43E4-996D-24A857E4CA6E}"/>
                </a:ext>
              </a:extLst>
            </p:cNvPr>
            <p:cNvSpPr/>
            <p:nvPr/>
          </p:nvSpPr>
          <p:spPr>
            <a:xfrm>
              <a:off x="6471516" y="1391067"/>
              <a:ext cx="13716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9" name="사각형: 둥근 모서리 56">
              <a:extLst>
                <a:ext uri="{FF2B5EF4-FFF2-40B4-BE49-F238E27FC236}">
                  <a16:creationId xmlns:a16="http://schemas.microsoft.com/office/drawing/2014/main" id="{B2AFCFAE-E179-4650-B0E2-30064C821B41}"/>
                </a:ext>
              </a:extLst>
            </p:cNvPr>
            <p:cNvSpPr/>
            <p:nvPr/>
          </p:nvSpPr>
          <p:spPr>
            <a:xfrm>
              <a:off x="6524315" y="851591"/>
              <a:ext cx="1244981" cy="314809"/>
            </a:xfrm>
            <a:prstGeom prst="round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Predict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491871F-FB0E-4F62-8FFB-DB0AD8FD6433}"/>
                </a:ext>
              </a:extLst>
            </p:cNvPr>
            <p:cNvSpPr txBox="1"/>
            <p:nvPr/>
          </p:nvSpPr>
          <p:spPr>
            <a:xfrm>
              <a:off x="4239099" y="4413085"/>
              <a:ext cx="6662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Chunk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3E2CA716-FBE1-4E24-B092-9B9BB74D204A}"/>
                </a:ext>
              </a:extLst>
            </p:cNvPr>
            <p:cNvCxnSpPr>
              <a:cxnSpLocks/>
              <a:stCxn id="174" idx="3"/>
              <a:endCxn id="196" idx="1"/>
            </p:cNvCxnSpPr>
            <p:nvPr/>
          </p:nvCxnSpPr>
          <p:spPr>
            <a:xfrm flipV="1">
              <a:off x="3775467" y="4566974"/>
              <a:ext cx="463632" cy="63327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5CADC92D-FCA2-46ED-806C-616F9BA7A502}"/>
              </a:ext>
            </a:extLst>
          </p:cNvPr>
          <p:cNvGrpSpPr/>
          <p:nvPr/>
        </p:nvGrpSpPr>
        <p:grpSpPr>
          <a:xfrm>
            <a:off x="12215196" y="4021224"/>
            <a:ext cx="1443484" cy="2250000"/>
            <a:chOff x="12375448" y="4111604"/>
            <a:chExt cx="1443484" cy="2250000"/>
          </a:xfrm>
        </p:grpSpPr>
        <p:pic>
          <p:nvPicPr>
            <p:cNvPr id="326" name="그림 325">
              <a:extLst>
                <a:ext uri="{FF2B5EF4-FFF2-40B4-BE49-F238E27FC236}">
                  <a16:creationId xmlns:a16="http://schemas.microsoft.com/office/drawing/2014/main" id="{7FF20985-C758-4F00-B5FA-201B9EDDB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69"/>
            <a:stretch/>
          </p:blipFill>
          <p:spPr>
            <a:xfrm>
              <a:off x="12384917" y="4111604"/>
              <a:ext cx="1434015" cy="225000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E81FA5F-14EB-45BD-A27A-7F71C094B821}"/>
                </a:ext>
              </a:extLst>
            </p:cNvPr>
            <p:cNvSpPr/>
            <p:nvPr/>
          </p:nvSpPr>
          <p:spPr>
            <a:xfrm>
              <a:off x="12375448" y="4187482"/>
              <a:ext cx="1267794" cy="19616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5" name="그림 324">
            <a:extLst>
              <a:ext uri="{FF2B5EF4-FFF2-40B4-BE49-F238E27FC236}">
                <a16:creationId xmlns:a16="http://schemas.microsoft.com/office/drawing/2014/main" id="{A670BDD8-E773-4EB6-8F94-330B9155E31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4"/>
          <a:stretch/>
        </p:blipFill>
        <p:spPr>
          <a:xfrm>
            <a:off x="12114299" y="-1125000"/>
            <a:ext cx="1469587" cy="2250000"/>
          </a:xfrm>
          <a:prstGeom prst="rect">
            <a:avLst/>
          </a:prstGeom>
        </p:spPr>
      </p:pic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A4B74FC-18D9-4C8E-BB65-6B6F083FAE4A}"/>
              </a:ext>
            </a:extLst>
          </p:cNvPr>
          <p:cNvSpPr/>
          <p:nvPr/>
        </p:nvSpPr>
        <p:spPr>
          <a:xfrm>
            <a:off x="11748842" y="6077639"/>
            <a:ext cx="671758" cy="184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0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ABA12B75-2771-4ACC-BF18-2757106BA9AC}"/>
              </a:ext>
            </a:extLst>
          </p:cNvPr>
          <p:cNvGrpSpPr/>
          <p:nvPr/>
        </p:nvGrpSpPr>
        <p:grpSpPr>
          <a:xfrm>
            <a:off x="-4444264" y="-304800"/>
            <a:ext cx="14903907" cy="7821479"/>
            <a:chOff x="-4444264" y="-304800"/>
            <a:chExt cx="14903907" cy="7821479"/>
          </a:xfrm>
        </p:grpSpPr>
        <p:sp>
          <p:nvSpPr>
            <p:cNvPr id="7" name="사각형: 둥근 모서리 4">
              <a:extLst>
                <a:ext uri="{FF2B5EF4-FFF2-40B4-BE49-F238E27FC236}">
                  <a16:creationId xmlns:a16="http://schemas.microsoft.com/office/drawing/2014/main" id="{8DBB2BE3-643D-4AA3-B81C-8BD93C3C1591}"/>
                </a:ext>
              </a:extLst>
            </p:cNvPr>
            <p:cNvSpPr/>
            <p:nvPr/>
          </p:nvSpPr>
          <p:spPr>
            <a:xfrm>
              <a:off x="2917785" y="2250229"/>
              <a:ext cx="5906169" cy="2340222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8F7379-F2D5-44AE-A374-AF9568174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73"/>
            <a:stretch/>
          </p:blipFill>
          <p:spPr>
            <a:xfrm>
              <a:off x="2551187" y="4840651"/>
              <a:ext cx="6272768" cy="2250000"/>
            </a:xfrm>
            <a:prstGeom prst="rect">
              <a:avLst/>
            </a:prstGeom>
          </p:spPr>
        </p:pic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F13DFDC5-3D9D-43F3-88B2-CC66261CA1B0}"/>
                </a:ext>
              </a:extLst>
            </p:cNvPr>
            <p:cNvGrpSpPr/>
            <p:nvPr/>
          </p:nvGrpSpPr>
          <p:grpSpPr>
            <a:xfrm>
              <a:off x="9000722" y="4840651"/>
              <a:ext cx="1443484" cy="2250000"/>
              <a:chOff x="12375448" y="4111604"/>
              <a:chExt cx="1443484" cy="2250000"/>
            </a:xfrm>
          </p:grpSpPr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60D57D97-8653-43CF-BB67-C937D1847A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469"/>
              <a:stretch/>
            </p:blipFill>
            <p:spPr>
              <a:xfrm>
                <a:off x="12384917" y="4111604"/>
                <a:ext cx="1434015" cy="2250000"/>
              </a:xfrm>
              <a:prstGeom prst="rect">
                <a:avLst/>
              </a:prstGeom>
            </p:spPr>
          </p:pic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5165F352-DCCB-4C19-9F8A-7AEBE7C66606}"/>
                  </a:ext>
                </a:extLst>
              </p:cNvPr>
              <p:cNvSpPr/>
              <p:nvPr/>
            </p:nvSpPr>
            <p:spPr>
              <a:xfrm>
                <a:off x="12375448" y="4187482"/>
                <a:ext cx="1267794" cy="196166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4" name="사각형: 둥근 모서리 56">
              <a:extLst>
                <a:ext uri="{FF2B5EF4-FFF2-40B4-BE49-F238E27FC236}">
                  <a16:creationId xmlns:a16="http://schemas.microsoft.com/office/drawing/2014/main" id="{F0C93A09-67E7-4200-90D0-AF7B8A67ADD3}"/>
                </a:ext>
              </a:extLst>
            </p:cNvPr>
            <p:cNvSpPr/>
            <p:nvPr/>
          </p:nvSpPr>
          <p:spPr>
            <a:xfrm>
              <a:off x="7578973" y="1348690"/>
              <a:ext cx="1244981" cy="314809"/>
            </a:xfrm>
            <a:prstGeom prst="round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Predict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8" name="개체 7">
              <a:extLst>
                <a:ext uri="{FF2B5EF4-FFF2-40B4-BE49-F238E27FC236}">
                  <a16:creationId xmlns:a16="http://schemas.microsoft.com/office/drawing/2014/main" id="{030E77A5-B0CF-4461-A38C-DF9AEE32C5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1750482"/>
                </p:ext>
              </p:extLst>
            </p:nvPr>
          </p:nvGraphicFramePr>
          <p:xfrm>
            <a:off x="8493129" y="3285984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5" name="Equation" r:id="rId4" imgW="152280" imgH="101520" progId="">
                    <p:embed/>
                  </p:oleObj>
                </mc:Choice>
                <mc:Fallback>
                  <p:oleObj name="Equation" r:id="rId4" imgW="152280" imgH="101520" progId="">
                    <p:embed/>
                    <p:pic>
                      <p:nvPicPr>
                        <p:cNvPr id="171" name="개체 170">
                          <a:extLst>
                            <a:ext uri="{FF2B5EF4-FFF2-40B4-BE49-F238E27FC236}">
                              <a16:creationId xmlns:a16="http://schemas.microsoft.com/office/drawing/2014/main" id="{00CBB7AD-9DCF-4E98-B973-E38752E44A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3129" y="3285984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개체 8">
              <a:extLst>
                <a:ext uri="{FF2B5EF4-FFF2-40B4-BE49-F238E27FC236}">
                  <a16:creationId xmlns:a16="http://schemas.microsoft.com/office/drawing/2014/main" id="{90A5F0B9-923C-4C06-B5AD-1A927555D7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194295"/>
                </p:ext>
              </p:extLst>
            </p:nvPr>
          </p:nvGraphicFramePr>
          <p:xfrm>
            <a:off x="2996840" y="3289779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6" name="Equation" r:id="rId6" imgW="152280" imgH="101520" progId="">
                    <p:embed/>
                  </p:oleObj>
                </mc:Choice>
                <mc:Fallback>
                  <p:oleObj name="Equation" r:id="rId6" imgW="152280" imgH="101520" progId="">
                    <p:embed/>
                    <p:pic>
                      <p:nvPicPr>
                        <p:cNvPr id="172" name="개체 171">
                          <a:extLst>
                            <a:ext uri="{FF2B5EF4-FFF2-40B4-BE49-F238E27FC236}">
                              <a16:creationId xmlns:a16="http://schemas.microsoft.com/office/drawing/2014/main" id="{3B989531-198B-4D56-A002-AAB71E9827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840" y="3289779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사각형: 둥근 모서리 11">
              <a:extLst>
                <a:ext uri="{FF2B5EF4-FFF2-40B4-BE49-F238E27FC236}">
                  <a16:creationId xmlns:a16="http://schemas.microsoft.com/office/drawing/2014/main" id="{10EF027F-FEE3-4B84-9F32-F004C1400E1C}"/>
                </a:ext>
              </a:extLst>
            </p:cNvPr>
            <p:cNvSpPr/>
            <p:nvPr/>
          </p:nvSpPr>
          <p:spPr>
            <a:xfrm>
              <a:off x="4526259" y="4915429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5">
              <a:extLst>
                <a:ext uri="{FF2B5EF4-FFF2-40B4-BE49-F238E27FC236}">
                  <a16:creationId xmlns:a16="http://schemas.microsoft.com/office/drawing/2014/main" id="{955EA05E-C6A1-4EF4-97E3-323CF29AFA25}"/>
                </a:ext>
              </a:extLst>
            </p:cNvPr>
            <p:cNvSpPr/>
            <p:nvPr/>
          </p:nvSpPr>
          <p:spPr>
            <a:xfrm>
              <a:off x="7038593" y="4085626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60A2C0-2E82-4793-8C9E-9DCEFADE88A4}"/>
                </a:ext>
              </a:extLst>
            </p:cNvPr>
            <p:cNvSpPr txBox="1"/>
            <p:nvPr/>
          </p:nvSpPr>
          <p:spPr>
            <a:xfrm>
              <a:off x="6151141" y="4537617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D84BA3-48E7-4318-A6EC-C9C59BF2F735}"/>
                </a:ext>
              </a:extLst>
            </p:cNvPr>
            <p:cNvSpPr txBox="1"/>
            <p:nvPr/>
          </p:nvSpPr>
          <p:spPr>
            <a:xfrm>
              <a:off x="3189958" y="1901991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그룹 5">
              <a:extLst>
                <a:ext uri="{FF2B5EF4-FFF2-40B4-BE49-F238E27FC236}">
                  <a16:creationId xmlns:a16="http://schemas.microsoft.com/office/drawing/2014/main" id="{2657C107-DFED-4590-A38C-8B3FDAC7FB7B}"/>
                </a:ext>
              </a:extLst>
            </p:cNvPr>
            <p:cNvGrpSpPr/>
            <p:nvPr/>
          </p:nvGrpSpPr>
          <p:grpSpPr>
            <a:xfrm>
              <a:off x="5339817" y="2557438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24" name="사각형: 둥근 모서리 72">
                <a:extLst>
                  <a:ext uri="{FF2B5EF4-FFF2-40B4-BE49-F238E27FC236}">
                    <a16:creationId xmlns:a16="http://schemas.microsoft.com/office/drawing/2014/main" id="{2F380974-58E5-46BE-BC5A-67078078E6AC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888F5700-6E9C-4DD9-A77E-7EC5DF37CCBF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53DE1BF3-4441-4E27-9E19-4C32B93E585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0CEA28D-63DC-4B6B-8AC7-46FBC7BA5CEA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310E52CA-1AE0-49E4-AEF7-08ABE6349E09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644ABF-31C0-484A-8418-6001E2F07D22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130" name="연결선: 꺾임 78">
                <a:extLst>
                  <a:ext uri="{FF2B5EF4-FFF2-40B4-BE49-F238E27FC236}">
                    <a16:creationId xmlns:a16="http://schemas.microsoft.com/office/drawing/2014/main" id="{C85A4488-79EC-45A8-9AC4-F1D579045370}"/>
                  </a:ext>
                </a:extLst>
              </p:cNvPr>
              <p:cNvCxnSpPr>
                <a:cxnSpLocks/>
                <a:endCxn id="148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그룹 79">
                <a:extLst>
                  <a:ext uri="{FF2B5EF4-FFF2-40B4-BE49-F238E27FC236}">
                    <a16:creationId xmlns:a16="http://schemas.microsoft.com/office/drawing/2014/main" id="{0181300A-B751-4E01-9EB3-FFF986A4E26D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3EDCB092-54A0-45B3-9B59-3AD91C170C22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6" name="개체 155">
                  <a:extLst>
                    <a:ext uri="{FF2B5EF4-FFF2-40B4-BE49-F238E27FC236}">
                      <a16:creationId xmlns:a16="http://schemas.microsoft.com/office/drawing/2014/main" id="{7BA63AE6-C0EB-4583-8C69-3F4C29B6E74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887" name="Equation" r:id="rId7" imgW="164880" imgH="139680" progId="">
                        <p:embed/>
                      </p:oleObj>
                    </mc:Choice>
                    <mc:Fallback>
                      <p:oleObj name="Equation" r:id="rId7" imgW="164880" imgH="139680" progId="">
                        <p:embed/>
                        <p:pic>
                          <p:nvPicPr>
                            <p:cNvPr id="323" name="개체 322">
                              <a:extLst>
                                <a:ext uri="{FF2B5EF4-FFF2-40B4-BE49-F238E27FC236}">
                                  <a16:creationId xmlns:a16="http://schemas.microsoft.com/office/drawing/2014/main" id="{49521B7A-1685-48D7-9DC1-8F1EA5FDE57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55ACC804-FFC0-4A1D-BEFE-10BF0B7FEA5E}"/>
                  </a:ext>
                </a:extLst>
              </p:cNvPr>
              <p:cNvCxnSpPr>
                <a:cxnSpLocks/>
                <a:endCxn id="129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그룹 81">
                <a:extLst>
                  <a:ext uri="{FF2B5EF4-FFF2-40B4-BE49-F238E27FC236}">
                    <a16:creationId xmlns:a16="http://schemas.microsoft.com/office/drawing/2014/main" id="{24D6B211-E585-4584-9B12-08A729984B45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18D50582-CAE4-40C6-A460-9C13D2591C6B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4" name="개체 153">
                  <a:extLst>
                    <a:ext uri="{FF2B5EF4-FFF2-40B4-BE49-F238E27FC236}">
                      <a16:creationId xmlns:a16="http://schemas.microsoft.com/office/drawing/2014/main" id="{F05E2A9C-5296-4FE5-9E69-0145EF6D1C4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888" name="Equation" r:id="rId9" imgW="164880" imgH="139680" progId="">
                        <p:embed/>
                      </p:oleObj>
                    </mc:Choice>
                    <mc:Fallback>
                      <p:oleObj name="Equation" r:id="rId9" imgW="164880" imgH="139680" progId="">
                        <p:embed/>
                        <p:pic>
                          <p:nvPicPr>
                            <p:cNvPr id="321" name="개체 320">
                              <a:extLst>
                                <a:ext uri="{FF2B5EF4-FFF2-40B4-BE49-F238E27FC236}">
                                  <a16:creationId xmlns:a16="http://schemas.microsoft.com/office/drawing/2014/main" id="{4BB128A2-7454-4947-A31B-1B356045831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4" name="연결선: 꺾임 82">
                <a:extLst>
                  <a:ext uri="{FF2B5EF4-FFF2-40B4-BE49-F238E27FC236}">
                    <a16:creationId xmlns:a16="http://schemas.microsoft.com/office/drawing/2014/main" id="{AAB35DB4-85B5-4176-A255-6F5A13638814}"/>
                  </a:ext>
                </a:extLst>
              </p:cNvPr>
              <p:cNvCxnSpPr>
                <a:cxnSpLocks/>
                <a:endCxn id="138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83">
                <a:extLst>
                  <a:ext uri="{FF2B5EF4-FFF2-40B4-BE49-F238E27FC236}">
                    <a16:creationId xmlns:a16="http://schemas.microsoft.com/office/drawing/2014/main" id="{134DC136-291D-460B-B91F-A8944D6F8184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A13978E3-DE16-4AD2-93DD-E4516EE1715E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2" name="개체 151">
                  <a:extLst>
                    <a:ext uri="{FF2B5EF4-FFF2-40B4-BE49-F238E27FC236}">
                      <a16:creationId xmlns:a16="http://schemas.microsoft.com/office/drawing/2014/main" id="{623D6B58-DCD1-4A21-A5AA-022D26990B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889" name="Equation" r:id="rId11" imgW="164880" imgH="139680" progId="">
                        <p:embed/>
                      </p:oleObj>
                    </mc:Choice>
                    <mc:Fallback>
                      <p:oleObj name="Equation" r:id="rId11" imgW="164880" imgH="139680" progId="">
                        <p:embed/>
                        <p:pic>
                          <p:nvPicPr>
                            <p:cNvPr id="319" name="개체 318">
                              <a:extLst>
                                <a:ext uri="{FF2B5EF4-FFF2-40B4-BE49-F238E27FC236}">
                                  <a16:creationId xmlns:a16="http://schemas.microsoft.com/office/drawing/2014/main" id="{6D4B87D2-4971-4413-8C36-1127FC3CF82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F5A124AF-F5B2-4F24-A9C8-75A6C57D107D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9EB48350-A56B-4D5A-8EF6-40DED207C312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EC9AEB4-6081-45DE-BF26-47586AE99589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139" name="그룹 87">
                <a:extLst>
                  <a:ext uri="{FF2B5EF4-FFF2-40B4-BE49-F238E27FC236}">
                    <a16:creationId xmlns:a16="http://schemas.microsoft.com/office/drawing/2014/main" id="{B13CE2D0-AD75-4FFC-8DC4-52DC33701881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CADF55E8-C44F-4719-B665-331D5E43B199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80F1E36-003E-4ED1-9AE7-5254A4B552CC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BF8C58DC-6B0A-4EE2-AE46-50E7A5CCFF4C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BE15AD12-500E-48F4-B813-93101ED75DCD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그룹 91">
                <a:extLst>
                  <a:ext uri="{FF2B5EF4-FFF2-40B4-BE49-F238E27FC236}">
                    <a16:creationId xmlns:a16="http://schemas.microsoft.com/office/drawing/2014/main" id="{2EAFDAC2-257B-4746-A6BE-6A2A1A2C6925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B6822839-59BE-402C-BD4C-282F797C3BAD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2427619-3AAA-4A4D-B7EC-050E5895876B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3" name="그룹 92">
                <a:extLst>
                  <a:ext uri="{FF2B5EF4-FFF2-40B4-BE49-F238E27FC236}">
                    <a16:creationId xmlns:a16="http://schemas.microsoft.com/office/drawing/2014/main" id="{7145CA41-0D9E-442E-AF74-77D5A5286967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86C2CF14-B7EE-4954-B2E0-492FC028DA93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AACB429C-61F2-462E-9063-77A5FA7FDBA3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5B455565-CF15-4A14-B442-ACC246B85149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22">
              <a:extLst>
                <a:ext uri="{FF2B5EF4-FFF2-40B4-BE49-F238E27FC236}">
                  <a16:creationId xmlns:a16="http://schemas.microsoft.com/office/drawing/2014/main" id="{9A611543-082A-46EB-8C91-E401BC84E903}"/>
                </a:ext>
              </a:extLst>
            </p:cNvPr>
            <p:cNvGrpSpPr/>
            <p:nvPr/>
          </p:nvGrpSpPr>
          <p:grpSpPr>
            <a:xfrm>
              <a:off x="7675456" y="4331983"/>
              <a:ext cx="396000" cy="396000"/>
              <a:chOff x="4527132" y="3639688"/>
              <a:chExt cx="582415" cy="582415"/>
            </a:xfrm>
            <a:solidFill>
              <a:srgbClr val="CCECFF"/>
            </a:solidFill>
          </p:grpSpPr>
          <p:sp>
            <p:nvSpPr>
              <p:cNvPr id="122" name="타원 30">
                <a:extLst>
                  <a:ext uri="{FF2B5EF4-FFF2-40B4-BE49-F238E27FC236}">
                    <a16:creationId xmlns:a16="http://schemas.microsoft.com/office/drawing/2014/main" id="{72B2A61C-A0A7-4272-8B69-4E68FDA0DFD8}"/>
                  </a:ext>
                </a:extLst>
              </p:cNvPr>
              <p:cNvSpPr/>
              <p:nvPr/>
            </p:nvSpPr>
            <p:spPr>
              <a:xfrm>
                <a:off x="4527132" y="3639688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23" name="개체 31">
                <a:extLst>
                  <a:ext uri="{FF2B5EF4-FFF2-40B4-BE49-F238E27FC236}">
                    <a16:creationId xmlns:a16="http://schemas.microsoft.com/office/drawing/2014/main" id="{07AB0FA6-8E00-4829-818C-58BD8EBAAC6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672293" y="3708647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90" name="Equation" r:id="rId12" imgW="291960" imgH="444240" progId="">
                      <p:embed/>
                    </p:oleObj>
                  </mc:Choice>
                  <mc:Fallback>
                    <p:oleObj name="Equation" r:id="rId12" imgW="291960" imgH="444240" progId="">
                      <p:embed/>
                      <p:pic>
                        <p:nvPicPr>
                          <p:cNvPr id="290" name="개체 31">
                            <a:extLst>
                              <a:ext uri="{FF2B5EF4-FFF2-40B4-BE49-F238E27FC236}">
                                <a16:creationId xmlns:a16="http://schemas.microsoft.com/office/drawing/2014/main" id="{F8C64963-86BD-494B-9EAF-9F34F7A26F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293" y="3708647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그룹 3">
              <a:extLst>
                <a:ext uri="{FF2B5EF4-FFF2-40B4-BE49-F238E27FC236}">
                  <a16:creationId xmlns:a16="http://schemas.microsoft.com/office/drawing/2014/main" id="{FEA35C85-D63F-4184-816C-79F60D09C595}"/>
                </a:ext>
              </a:extLst>
            </p:cNvPr>
            <p:cNvGrpSpPr/>
            <p:nvPr/>
          </p:nvGrpSpPr>
          <p:grpSpPr>
            <a:xfrm>
              <a:off x="4839208" y="2544410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13" name="사각형: 둥근 모서리 72">
                <a:extLst>
                  <a:ext uri="{FF2B5EF4-FFF2-40B4-BE49-F238E27FC236}">
                    <a16:creationId xmlns:a16="http://schemas.microsoft.com/office/drawing/2014/main" id="{0F84C981-BE49-4219-9FCE-7AA2A696B37B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14" name="직선 화살표 연결선 5">
                <a:extLst>
                  <a:ext uri="{FF2B5EF4-FFF2-40B4-BE49-F238E27FC236}">
                    <a16:creationId xmlns:a16="http://schemas.microsoft.com/office/drawing/2014/main" id="{99F62BC4-78D3-4E1C-8489-039B0DDA673C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타원 6">
                <a:extLst>
                  <a:ext uri="{FF2B5EF4-FFF2-40B4-BE49-F238E27FC236}">
                    <a16:creationId xmlns:a16="http://schemas.microsoft.com/office/drawing/2014/main" id="{EA6799FC-0D75-4BE1-8DAB-09EE266679A5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xtBox 7">
                <a:extLst>
                  <a:ext uri="{FF2B5EF4-FFF2-40B4-BE49-F238E27FC236}">
                    <a16:creationId xmlns:a16="http://schemas.microsoft.com/office/drawing/2014/main" id="{DFB21436-97BB-4765-8BC0-2F58A036F978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7" name="타원 8">
                <a:extLst>
                  <a:ext uri="{FF2B5EF4-FFF2-40B4-BE49-F238E27FC236}">
                    <a16:creationId xmlns:a16="http://schemas.microsoft.com/office/drawing/2014/main" id="{F166EBE5-C8F2-44BD-949F-E4E75B00415D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9">
                <a:extLst>
                  <a:ext uri="{FF2B5EF4-FFF2-40B4-BE49-F238E27FC236}">
                    <a16:creationId xmlns:a16="http://schemas.microsoft.com/office/drawing/2014/main" id="{1EE5371D-386E-477C-B034-C072C20FC890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19" name="TextBox 10">
                <a:extLst>
                  <a:ext uri="{FF2B5EF4-FFF2-40B4-BE49-F238E27FC236}">
                    <a16:creationId xmlns:a16="http://schemas.microsoft.com/office/drawing/2014/main" id="{6A9D77AF-1572-426B-A00E-299C05D00D3A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20" name="TextBox 11">
                <a:extLst>
                  <a:ext uri="{FF2B5EF4-FFF2-40B4-BE49-F238E27FC236}">
                    <a16:creationId xmlns:a16="http://schemas.microsoft.com/office/drawing/2014/main" id="{C0AD62C0-59AB-4E42-98C2-5F4CA76527A0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21" name="TextBox 12">
                <a:extLst>
                  <a:ext uri="{FF2B5EF4-FFF2-40B4-BE49-F238E27FC236}">
                    <a16:creationId xmlns:a16="http://schemas.microsoft.com/office/drawing/2014/main" id="{60691931-790B-4CF2-AED5-DCD31FDFC24B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9" name="그룹 13">
              <a:extLst>
                <a:ext uri="{FF2B5EF4-FFF2-40B4-BE49-F238E27FC236}">
                  <a16:creationId xmlns:a16="http://schemas.microsoft.com/office/drawing/2014/main" id="{4F00E29A-0D0E-4D4C-A5BF-BB1E9A693367}"/>
                </a:ext>
              </a:extLst>
            </p:cNvPr>
            <p:cNvGrpSpPr/>
            <p:nvPr/>
          </p:nvGrpSpPr>
          <p:grpSpPr>
            <a:xfrm>
              <a:off x="4361748" y="2545669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04" name="사각형: 둥근 모서리 72">
                <a:extLst>
                  <a:ext uri="{FF2B5EF4-FFF2-40B4-BE49-F238E27FC236}">
                    <a16:creationId xmlns:a16="http://schemas.microsoft.com/office/drawing/2014/main" id="{6AC117DB-93B1-4C2B-9D66-B82E508E3D2D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4EA19C67-89B5-4D65-90D3-8EF772D9D0DA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94BF3D81-974B-4FA5-888D-8F488B1B506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8625C5-D490-4BC5-B50E-D574CF12B37D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59A305FD-A8E5-4B4C-88AD-A15F42E9E998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70C5C23-9C89-45BC-83CA-147D945EEC05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F62C603-2EB1-4B7A-9489-4E7A3CF07068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A258ACD-2B31-4AD4-93DA-C679FE6965EC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174FB8-058B-4EF0-B73A-CAA9778B1100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0" name="그룹 23">
              <a:extLst>
                <a:ext uri="{FF2B5EF4-FFF2-40B4-BE49-F238E27FC236}">
                  <a16:creationId xmlns:a16="http://schemas.microsoft.com/office/drawing/2014/main" id="{E9C86A82-2F47-4FBF-9B16-BFFD0FCAFEAC}"/>
                </a:ext>
              </a:extLst>
            </p:cNvPr>
            <p:cNvGrpSpPr/>
            <p:nvPr/>
          </p:nvGrpSpPr>
          <p:grpSpPr>
            <a:xfrm>
              <a:off x="3893035" y="2525781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95" name="사각형: 둥근 모서리 72">
                <a:extLst>
                  <a:ext uri="{FF2B5EF4-FFF2-40B4-BE49-F238E27FC236}">
                    <a16:creationId xmlns:a16="http://schemas.microsoft.com/office/drawing/2014/main" id="{619243C9-4B3B-4B31-AE0A-25F3F4A2D12D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D1920DEE-1AC3-45C0-B30C-95A60E0BB73A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0CAF3FB7-D730-4DAD-AF31-81137B48AE3A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0A75B9-3B46-4957-AE47-2AF888A4F7CA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610B011D-CCDE-4782-8FBF-31AD86755491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656DDFF-C504-4F2D-ADCA-73AB86086B91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B80F7C-A1C4-4DA0-B29D-3D5A71BF25DB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B8BD91A-7085-456A-B638-7143BA018AD2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63E9831-FC1E-4B2A-96E7-26E3AC8EDB95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1" name="그룹 33">
              <a:extLst>
                <a:ext uri="{FF2B5EF4-FFF2-40B4-BE49-F238E27FC236}">
                  <a16:creationId xmlns:a16="http://schemas.microsoft.com/office/drawing/2014/main" id="{F51A510B-01A2-4FF2-BE69-58D8F194F8AA}"/>
                </a:ext>
              </a:extLst>
            </p:cNvPr>
            <p:cNvGrpSpPr/>
            <p:nvPr/>
          </p:nvGrpSpPr>
          <p:grpSpPr>
            <a:xfrm>
              <a:off x="4429657" y="2525838"/>
              <a:ext cx="2281232" cy="1278564"/>
              <a:chOff x="3197763" y="2624767"/>
              <a:chExt cx="2281232" cy="1278564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7F5CA8-EF57-4EA7-9747-0D220181D5FA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019162D-3239-421E-94E8-229467EFC00E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64AE2468-BDC5-4A43-B8A9-1679090CBEA3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6F04251-A72F-4098-A445-C5BE6498F62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6D1854-3BFC-44CB-BFAA-E99E3999FB94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4C1A15-0322-4AA9-A496-B5C5E1C2AE44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522AB3B-935A-4529-8DF4-CA94F9618772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2" name="그룹 43">
              <a:extLst>
                <a:ext uri="{FF2B5EF4-FFF2-40B4-BE49-F238E27FC236}">
                  <a16:creationId xmlns:a16="http://schemas.microsoft.com/office/drawing/2014/main" id="{894EADB0-B8D3-4F26-AAE8-0CCA7EF190B3}"/>
                </a:ext>
              </a:extLst>
            </p:cNvPr>
            <p:cNvGrpSpPr/>
            <p:nvPr/>
          </p:nvGrpSpPr>
          <p:grpSpPr>
            <a:xfrm>
              <a:off x="3387018" y="2525837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77" name="사각형: 둥근 모서리 72">
                <a:extLst>
                  <a:ext uri="{FF2B5EF4-FFF2-40B4-BE49-F238E27FC236}">
                    <a16:creationId xmlns:a16="http://schemas.microsoft.com/office/drawing/2014/main" id="{2BFEDF32-85D1-491D-928B-5DE8D3DD1A23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533E437F-3109-4C7E-B670-00F3A7018D08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F8DA6BC-EFDC-4386-B80A-54AC21DAE6D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1402F3-7860-4BEC-807C-D76792F01A9B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0961B4F9-6999-4C2B-8771-CFECEBD98930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BDC59D1-B99B-4E9D-A4F3-4896B8881FA5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9A1CFF7-6AC1-4299-AE66-E1B46493FB15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E961800-8913-4523-99DA-E42A736EB880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BC563E-2E50-4542-B8E2-15ED316B1CA4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3" name="그룹 53">
              <a:extLst>
                <a:ext uri="{FF2B5EF4-FFF2-40B4-BE49-F238E27FC236}">
                  <a16:creationId xmlns:a16="http://schemas.microsoft.com/office/drawing/2014/main" id="{6D40BCC5-88EC-4798-96E7-BA1AF799F511}"/>
                </a:ext>
              </a:extLst>
            </p:cNvPr>
            <p:cNvGrpSpPr/>
            <p:nvPr/>
          </p:nvGrpSpPr>
          <p:grpSpPr>
            <a:xfrm>
              <a:off x="2912709" y="2525837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68" name="사각형: 둥근 모서리 72">
                <a:extLst>
                  <a:ext uri="{FF2B5EF4-FFF2-40B4-BE49-F238E27FC236}">
                    <a16:creationId xmlns:a16="http://schemas.microsoft.com/office/drawing/2014/main" id="{55A7BE6A-87D9-4209-86E2-50DB9777495F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7E1B6A21-9CF2-4DB2-8120-49916D5716E1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72C7B11-6702-4A5B-9B84-41B2D70F25A1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94A87E-71B8-4725-958E-1D00FD496953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5F07F45-E5B4-4D37-B860-67E6E2F2FAB4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E84AC68-225F-47C4-B4B8-20944F5E56D2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BDD477-1F0E-4D82-BDF7-D6376AD48014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ECECB6A-6B33-4C0E-A711-3E5720B3E2E1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54D785-BE95-4AE8-A745-319BE7AD8BED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D9971086-FB4F-47AD-A487-546D67FD21BC}"/>
                </a:ext>
              </a:extLst>
            </p:cNvPr>
            <p:cNvSpPr txBox="1"/>
            <p:nvPr/>
          </p:nvSpPr>
          <p:spPr>
            <a:xfrm>
              <a:off x="3057092" y="4578807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자유형: 도형 12">
              <a:extLst>
                <a:ext uri="{FF2B5EF4-FFF2-40B4-BE49-F238E27FC236}">
                  <a16:creationId xmlns:a16="http://schemas.microsoft.com/office/drawing/2014/main" id="{A59795F8-D156-4536-9F57-D7EA314C24A5}"/>
                </a:ext>
              </a:extLst>
            </p:cNvPr>
            <p:cNvSpPr/>
            <p:nvPr/>
          </p:nvSpPr>
          <p:spPr>
            <a:xfrm>
              <a:off x="3436936" y="4009426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" name="그룹 21">
              <a:extLst>
                <a:ext uri="{FF2B5EF4-FFF2-40B4-BE49-F238E27FC236}">
                  <a16:creationId xmlns:a16="http://schemas.microsoft.com/office/drawing/2014/main" id="{C15766AF-13E8-4ABF-A0E2-17DE58A147CB}"/>
                </a:ext>
              </a:extLst>
            </p:cNvPr>
            <p:cNvGrpSpPr/>
            <p:nvPr/>
          </p:nvGrpSpPr>
          <p:grpSpPr>
            <a:xfrm>
              <a:off x="3926348" y="4331983"/>
              <a:ext cx="396000" cy="396000"/>
              <a:chOff x="1551352" y="3587570"/>
              <a:chExt cx="582415" cy="582415"/>
            </a:xfrm>
            <a:solidFill>
              <a:srgbClr val="CCECFF"/>
            </a:solidFill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74BF7E4-AD72-43B7-A479-E864F9E50423}"/>
                  </a:ext>
                </a:extLst>
              </p:cNvPr>
              <p:cNvSpPr/>
              <p:nvPr/>
            </p:nvSpPr>
            <p:spPr>
              <a:xfrm>
                <a:off x="1551352" y="3587570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34" name="개체 33">
                <a:extLst>
                  <a:ext uri="{FF2B5EF4-FFF2-40B4-BE49-F238E27FC236}">
                    <a16:creationId xmlns:a16="http://schemas.microsoft.com/office/drawing/2014/main" id="{B54E4B8B-4665-49BA-B6E3-8D33BD5C5C8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91" name="Equation" r:id="rId14" imgW="291960" imgH="444240" progId="">
                      <p:embed/>
                    </p:oleObj>
                  </mc:Choice>
                  <mc:Fallback>
                    <p:oleObj name="Equation" r:id="rId14" imgW="291960" imgH="444240" progId="">
                      <p:embed/>
                      <p:pic>
                        <p:nvPicPr>
                          <p:cNvPr id="201" name="개체 200">
                            <a:extLst>
                              <a:ext uri="{FF2B5EF4-FFF2-40B4-BE49-F238E27FC236}">
                                <a16:creationId xmlns:a16="http://schemas.microsoft.com/office/drawing/2014/main" id="{74362E5E-C7BE-4154-A611-562A4FF289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103">
              <a:extLst>
                <a:ext uri="{FF2B5EF4-FFF2-40B4-BE49-F238E27FC236}">
                  <a16:creationId xmlns:a16="http://schemas.microsoft.com/office/drawing/2014/main" id="{9D7613F8-4FE2-4C3B-B454-24B799BE11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6844963"/>
                </p:ext>
              </p:extLst>
            </p:nvPr>
          </p:nvGraphicFramePr>
          <p:xfrm>
            <a:off x="5649022" y="3166464"/>
            <a:ext cx="3365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2" name="Equation" r:id="rId16" imgW="152280" imgH="101520" progId="">
                    <p:embed/>
                  </p:oleObj>
                </mc:Choice>
                <mc:Fallback>
                  <p:oleObj name="Equation" r:id="rId16" imgW="152280" imgH="101520" progId="">
                    <p:embed/>
                    <p:pic>
                      <p:nvPicPr>
                        <p:cNvPr id="193" name="Object 103">
                          <a:extLst>
                            <a:ext uri="{FF2B5EF4-FFF2-40B4-BE49-F238E27FC236}">
                              <a16:creationId xmlns:a16="http://schemas.microsoft.com/office/drawing/2014/main" id="{CBC6D342-B778-426E-A4D5-7CD2DC75B3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9022" y="3166464"/>
                          <a:ext cx="33655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FF37BC-401F-4BE8-ADEF-A4AA7327DF66}"/>
                </a:ext>
              </a:extLst>
            </p:cNvPr>
            <p:cNvSpPr txBox="1"/>
            <p:nvPr/>
          </p:nvSpPr>
          <p:spPr>
            <a:xfrm>
              <a:off x="5630446" y="5117336"/>
              <a:ext cx="6662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Chunk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45A434E-BEB9-41F9-8585-273EC31ADC69}"/>
                </a:ext>
              </a:extLst>
            </p:cNvPr>
            <p:cNvCxnSpPr>
              <a:cxnSpLocks/>
              <a:stCxn id="10" idx="3"/>
              <a:endCxn id="31" idx="1"/>
            </p:cNvCxnSpPr>
            <p:nvPr/>
          </p:nvCxnSpPr>
          <p:spPr>
            <a:xfrm flipV="1">
              <a:off x="5166814" y="5271225"/>
              <a:ext cx="463632" cy="63327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27">
              <a:extLst>
                <a:ext uri="{FF2B5EF4-FFF2-40B4-BE49-F238E27FC236}">
                  <a16:creationId xmlns:a16="http://schemas.microsoft.com/office/drawing/2014/main" id="{5FE2513D-56D0-4294-B4F0-3B7805841BDE}"/>
                </a:ext>
              </a:extLst>
            </p:cNvPr>
            <p:cNvSpPr txBox="1"/>
            <p:nvPr/>
          </p:nvSpPr>
          <p:spPr>
            <a:xfrm>
              <a:off x="5405293" y="7147347"/>
              <a:ext cx="140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Training</a:t>
              </a:r>
              <a:r>
                <a: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set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27ED1F0E-939E-4F78-9C71-037611278763}"/>
                </a:ext>
              </a:extLst>
            </p:cNvPr>
            <p:cNvSpPr/>
            <p:nvPr/>
          </p:nvSpPr>
          <p:spPr>
            <a:xfrm>
              <a:off x="8458200" y="6897066"/>
              <a:ext cx="671758" cy="184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6C3E8636-B9A5-40FC-9673-268154DC55B4}"/>
                </a:ext>
              </a:extLst>
            </p:cNvPr>
            <p:cNvCxnSpPr>
              <a:cxnSpLocks/>
              <a:stCxn id="159" idx="0"/>
            </p:cNvCxnSpPr>
            <p:nvPr/>
          </p:nvCxnSpPr>
          <p:spPr>
            <a:xfrm flipV="1">
              <a:off x="9634619" y="1752600"/>
              <a:ext cx="0" cy="316392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405C8121-12EB-4625-B3AF-CD54D4FA985A}"/>
                </a:ext>
              </a:extLst>
            </p:cNvPr>
            <p:cNvGrpSpPr/>
            <p:nvPr/>
          </p:nvGrpSpPr>
          <p:grpSpPr>
            <a:xfrm>
              <a:off x="8700364" y="-304800"/>
              <a:ext cx="1759279" cy="2250000"/>
              <a:chOff x="7295257" y="-838200"/>
              <a:chExt cx="1759279" cy="2250000"/>
            </a:xfrm>
          </p:grpSpPr>
          <p:pic>
            <p:nvPicPr>
              <p:cNvPr id="160" name="그림 159">
                <a:extLst>
                  <a:ext uri="{FF2B5EF4-FFF2-40B4-BE49-F238E27FC236}">
                    <a16:creationId xmlns:a16="http://schemas.microsoft.com/office/drawing/2014/main" id="{E47EEF69-2977-4EDF-97C9-4EC41C276A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034"/>
              <a:stretch/>
            </p:blipFill>
            <p:spPr>
              <a:xfrm>
                <a:off x="7584949" y="-838200"/>
                <a:ext cx="1469587" cy="2250000"/>
              </a:xfrm>
              <a:prstGeom prst="rect">
                <a:avLst/>
              </a:prstGeom>
            </p:spPr>
          </p:pic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6380569E-6D9A-4E21-8120-82BF1F6145F1}"/>
                  </a:ext>
                </a:extLst>
              </p:cNvPr>
              <p:cNvSpPr/>
              <p:nvPr/>
            </p:nvSpPr>
            <p:spPr>
              <a:xfrm>
                <a:off x="7295257" y="1219200"/>
                <a:ext cx="671758" cy="184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34969D27-EA25-4EBD-A360-624AEAA2023A}"/>
                  </a:ext>
                </a:extLst>
              </p:cNvPr>
              <p:cNvSpPr/>
              <p:nvPr/>
            </p:nvSpPr>
            <p:spPr>
              <a:xfrm>
                <a:off x="7593267" y="-761337"/>
                <a:ext cx="1267794" cy="196166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4" name="TextBox 27">
              <a:extLst>
                <a:ext uri="{FF2B5EF4-FFF2-40B4-BE49-F238E27FC236}">
                  <a16:creationId xmlns:a16="http://schemas.microsoft.com/office/drawing/2014/main" id="{AB8B9A72-A8F0-4D8C-81D3-3B358D732597}"/>
                </a:ext>
              </a:extLst>
            </p:cNvPr>
            <p:cNvSpPr txBox="1"/>
            <p:nvPr/>
          </p:nvSpPr>
          <p:spPr>
            <a:xfrm>
              <a:off x="8839112" y="7147347"/>
              <a:ext cx="1586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Ground truth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왼쪽 대괄호 195">
              <a:extLst>
                <a:ext uri="{FF2B5EF4-FFF2-40B4-BE49-F238E27FC236}">
                  <a16:creationId xmlns:a16="http://schemas.microsoft.com/office/drawing/2014/main" id="{C11E5BA1-E082-446D-B71A-2A5E812D0141}"/>
                </a:ext>
              </a:extLst>
            </p:cNvPr>
            <p:cNvSpPr/>
            <p:nvPr/>
          </p:nvSpPr>
          <p:spPr>
            <a:xfrm rot="16200000">
              <a:off x="9563798" y="6432117"/>
              <a:ext cx="152786" cy="1260000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8AF13B7C-7334-4E42-8A37-54FF17C9C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7245" y="1733724"/>
              <a:ext cx="0" cy="8316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scene3d>
              <a:camera prst="perspectiveLeft" fov="5400000">
                <a:rot lat="0" lon="24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둥근 모서리 125">
              <a:extLst>
                <a:ext uri="{FF2B5EF4-FFF2-40B4-BE49-F238E27FC236}">
                  <a16:creationId xmlns:a16="http://schemas.microsoft.com/office/drawing/2014/main" id="{93EE2474-7DA0-4D3C-9EA9-3401D3AEFD91}"/>
                </a:ext>
              </a:extLst>
            </p:cNvPr>
            <p:cNvSpPr/>
            <p:nvPr/>
          </p:nvSpPr>
          <p:spPr>
            <a:xfrm>
              <a:off x="7567693" y="2044728"/>
              <a:ext cx="1193812" cy="295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2" name="왼쪽 대괄호 191">
              <a:extLst>
                <a:ext uri="{FF2B5EF4-FFF2-40B4-BE49-F238E27FC236}">
                  <a16:creationId xmlns:a16="http://schemas.microsoft.com/office/drawing/2014/main" id="{F8EEE586-1B33-4772-8EAE-CA81EBC05BB0}"/>
                </a:ext>
              </a:extLst>
            </p:cNvPr>
            <p:cNvSpPr/>
            <p:nvPr/>
          </p:nvSpPr>
          <p:spPr>
            <a:xfrm rot="16200000">
              <a:off x="5819790" y="4080622"/>
              <a:ext cx="104926" cy="5915132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3">
              <a:extLst>
                <a:ext uri="{FF2B5EF4-FFF2-40B4-BE49-F238E27FC236}">
                  <a16:creationId xmlns:a16="http://schemas.microsoft.com/office/drawing/2014/main" id="{F26B50AA-AC56-4E21-BD4A-63D6E488ED0F}"/>
                </a:ext>
              </a:extLst>
            </p:cNvPr>
            <p:cNvSpPr/>
            <p:nvPr/>
          </p:nvSpPr>
          <p:spPr>
            <a:xfrm>
              <a:off x="8090664" y="4931904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DE279DC4-D3EC-4CC9-AA43-E4FD2FDDAE9B}"/>
                </a:ext>
              </a:extLst>
            </p:cNvPr>
            <p:cNvGrpSpPr/>
            <p:nvPr/>
          </p:nvGrpSpPr>
          <p:grpSpPr>
            <a:xfrm>
              <a:off x="-4444264" y="1202795"/>
              <a:ext cx="7171580" cy="5944552"/>
              <a:chOff x="1047053" y="530422"/>
              <a:chExt cx="7171580" cy="5944552"/>
            </a:xfrm>
          </p:grpSpPr>
          <p:sp>
            <p:nvSpPr>
              <p:cNvPr id="177" name="사각형: 둥근 모서리 4">
                <a:extLst>
                  <a:ext uri="{FF2B5EF4-FFF2-40B4-BE49-F238E27FC236}">
                    <a16:creationId xmlns:a16="http://schemas.microsoft.com/office/drawing/2014/main" id="{E17ECE5C-C55F-4AE9-9331-2AB4B6EA4FB7}"/>
                  </a:ext>
                </a:extLst>
              </p:cNvPr>
              <p:cNvSpPr/>
              <p:nvPr/>
            </p:nvSpPr>
            <p:spPr>
              <a:xfrm>
                <a:off x="1526438" y="1545978"/>
                <a:ext cx="6321771" cy="2340222"/>
              </a:xfrm>
              <a:prstGeom prst="roundRect">
                <a:avLst>
                  <a:gd name="adj" fmla="val 6899"/>
                </a:avLst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178" name="개체 177">
                <a:extLst>
                  <a:ext uri="{FF2B5EF4-FFF2-40B4-BE49-F238E27FC236}">
                    <a16:creationId xmlns:a16="http://schemas.microsoft.com/office/drawing/2014/main" id="{7C6749DE-E055-4542-9B5C-8D418863654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432607" y="2580120"/>
              <a:ext cx="336690" cy="224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93" name="Equation" r:id="rId4" imgW="152280" imgH="101520" progId="">
                      <p:embed/>
                    </p:oleObj>
                  </mc:Choice>
                  <mc:Fallback>
                    <p:oleObj name="Equation" r:id="rId4" imgW="152280" imgH="101520" progId="">
                      <p:embed/>
                      <p:pic>
                        <p:nvPicPr>
                          <p:cNvPr id="7" name="개체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32607" y="2580120"/>
                            <a:ext cx="336690" cy="224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9" name="개체 178">
                <a:extLst>
                  <a:ext uri="{FF2B5EF4-FFF2-40B4-BE49-F238E27FC236}">
                    <a16:creationId xmlns:a16="http://schemas.microsoft.com/office/drawing/2014/main" id="{3D98890F-A8D8-4B6E-BC76-8193A6FD616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05493" y="2585528"/>
              <a:ext cx="336690" cy="224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94" name="Equation" r:id="rId6" imgW="152280" imgH="101520" progId="">
                      <p:embed/>
                    </p:oleObj>
                  </mc:Choice>
                  <mc:Fallback>
                    <p:oleObj name="Equation" r:id="rId6" imgW="152280" imgH="101520" progId="">
                      <p:embed/>
                      <p:pic>
                        <p:nvPicPr>
                          <p:cNvPr id="8" name="개체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5493" y="2585528"/>
                            <a:ext cx="336690" cy="224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41DDB8B4-1748-460E-810D-FBDD6EAC2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02725" y="4098899"/>
                <a:ext cx="6787164" cy="2376075"/>
              </a:xfrm>
              <a:prstGeom prst="rect">
                <a:avLst/>
              </a:prstGeom>
            </p:spPr>
          </p:pic>
          <p:sp>
            <p:nvSpPr>
              <p:cNvPr id="181" name="사각형: 둥근 모서리 11">
                <a:extLst>
                  <a:ext uri="{FF2B5EF4-FFF2-40B4-BE49-F238E27FC236}">
                    <a16:creationId xmlns:a16="http://schemas.microsoft.com/office/drawing/2014/main" id="{86CE28A1-E7FC-4C04-B2BB-FC03694B21F4}"/>
                  </a:ext>
                </a:extLst>
              </p:cNvPr>
              <p:cNvSpPr/>
              <p:nvPr/>
            </p:nvSpPr>
            <p:spPr>
              <a:xfrm>
                <a:off x="3134912" y="4211178"/>
                <a:ext cx="640555" cy="1978135"/>
              </a:xfrm>
              <a:prstGeom prst="roundRect">
                <a:avLst/>
              </a:prstGeom>
              <a:solidFill>
                <a:srgbClr val="C00000">
                  <a:alpha val="10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사각형: 둥근 모서리 13">
                <a:extLst>
                  <a:ext uri="{FF2B5EF4-FFF2-40B4-BE49-F238E27FC236}">
                    <a16:creationId xmlns:a16="http://schemas.microsoft.com/office/drawing/2014/main" id="{00182A6D-3F3E-4BB0-9545-E3FEABFC63EF}"/>
                  </a:ext>
                </a:extLst>
              </p:cNvPr>
              <p:cNvSpPr/>
              <p:nvPr/>
            </p:nvSpPr>
            <p:spPr>
              <a:xfrm>
                <a:off x="6699317" y="4227653"/>
                <a:ext cx="640555" cy="1978135"/>
              </a:xfrm>
              <a:prstGeom prst="roundRect">
                <a:avLst/>
              </a:prstGeom>
              <a:solidFill>
                <a:srgbClr val="C00000">
                  <a:alpha val="10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자유형: 도형 15">
                <a:extLst>
                  <a:ext uri="{FF2B5EF4-FFF2-40B4-BE49-F238E27FC236}">
                    <a16:creationId xmlns:a16="http://schemas.microsoft.com/office/drawing/2014/main" id="{911EBFCE-63E8-499B-BA24-82360B04241B}"/>
                  </a:ext>
                </a:extLst>
              </p:cNvPr>
              <p:cNvSpPr/>
              <p:nvPr/>
            </p:nvSpPr>
            <p:spPr>
              <a:xfrm>
                <a:off x="5647246" y="3381375"/>
                <a:ext cx="1346191" cy="846279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0FEA995-E3FB-404C-B5D3-708063F4C01E}"/>
                  </a:ext>
                </a:extLst>
              </p:cNvPr>
              <p:cNvSpPr txBox="1"/>
              <p:nvPr/>
            </p:nvSpPr>
            <p:spPr>
              <a:xfrm>
                <a:off x="6096000" y="530422"/>
                <a:ext cx="2122633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050465A-6337-44C9-9561-49FCBEB2D6EC}"/>
                  </a:ext>
                </a:extLst>
              </p:cNvPr>
              <p:cNvSpPr txBox="1"/>
              <p:nvPr/>
            </p:nvSpPr>
            <p:spPr>
              <a:xfrm>
                <a:off x="4759794" y="3833366"/>
                <a:ext cx="101235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173DA3B-A53A-41E8-822A-67D9BEFF3263}"/>
                  </a:ext>
                </a:extLst>
              </p:cNvPr>
              <p:cNvSpPr txBox="1"/>
              <p:nvPr/>
            </p:nvSpPr>
            <p:spPr>
              <a:xfrm>
                <a:off x="1798611" y="1197740"/>
                <a:ext cx="2122633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Long Short Term Memory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0" name="그룹 5">
                <a:extLst>
                  <a:ext uri="{FF2B5EF4-FFF2-40B4-BE49-F238E27FC236}">
                    <a16:creationId xmlns:a16="http://schemas.microsoft.com/office/drawing/2014/main" id="{1641E5A5-209F-4C8A-BCE6-8F47A49DE69A}"/>
                  </a:ext>
                </a:extLst>
              </p:cNvPr>
              <p:cNvGrpSpPr/>
              <p:nvPr/>
            </p:nvGrpSpPr>
            <p:grpSpPr>
              <a:xfrm>
                <a:off x="4367213" y="1821586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306" name="사각형: 둥근 모서리 72">
                  <a:extLst>
                    <a:ext uri="{FF2B5EF4-FFF2-40B4-BE49-F238E27FC236}">
                      <a16:creationId xmlns:a16="http://schemas.microsoft.com/office/drawing/2014/main" id="{FCE4A813-7E13-4F07-A0A5-EA768C25D1E2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07" name="직선 화살표 연결선 306">
                  <a:extLst>
                    <a:ext uri="{FF2B5EF4-FFF2-40B4-BE49-F238E27FC236}">
                      <a16:creationId xmlns:a16="http://schemas.microsoft.com/office/drawing/2014/main" id="{F297EB91-78F3-4095-AA0A-B5DBD22D185D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8" name="타원 307">
                  <a:extLst>
                    <a:ext uri="{FF2B5EF4-FFF2-40B4-BE49-F238E27FC236}">
                      <a16:creationId xmlns:a16="http://schemas.microsoft.com/office/drawing/2014/main" id="{CA2F6F6E-C156-4756-9ADC-54D6732CD1CC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BE3E1221-BD55-44C6-9871-5A926A5DBF9F}"/>
                    </a:ext>
                  </a:extLst>
                </p:cNvPr>
                <p:cNvSpPr txBox="1"/>
                <p:nvPr/>
              </p:nvSpPr>
              <p:spPr>
                <a:xfrm>
                  <a:off x="4140737" y="2624767"/>
                  <a:ext cx="273051" cy="3385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+</a:t>
                  </a:r>
                  <a:endParaRPr lang="ko-KR" altLang="en-US" sz="1600" dirty="0"/>
                </a:p>
              </p:txBody>
            </p:sp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C8C6DF41-1AAD-49C4-9090-3A4EEE1C80E9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A4879526-7C7A-4148-8023-3FF810D05488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cxnSp>
              <p:nvCxnSpPr>
                <p:cNvPr id="312" name="연결선: 꺾임 78">
                  <a:extLst>
                    <a:ext uri="{FF2B5EF4-FFF2-40B4-BE49-F238E27FC236}">
                      <a16:creationId xmlns:a16="http://schemas.microsoft.com/office/drawing/2014/main" id="{B3BE2AEE-0C2B-4F9F-8E6A-1FEC7CF6EBDE}"/>
                    </a:ext>
                  </a:extLst>
                </p:cNvPr>
                <p:cNvCxnSpPr>
                  <a:endCxn id="330" idx="1"/>
                </p:cNvCxnSpPr>
                <p:nvPr/>
              </p:nvCxnSpPr>
              <p:spPr>
                <a:xfrm flipV="1">
                  <a:off x="2629433" y="3316813"/>
                  <a:ext cx="2484437" cy="803793"/>
                </a:xfrm>
                <a:prstGeom prst="bentConnector3">
                  <a:avLst>
                    <a:gd name="adj1" fmla="val 8450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3" name="그룹 79">
                  <a:extLst>
                    <a:ext uri="{FF2B5EF4-FFF2-40B4-BE49-F238E27FC236}">
                      <a16:creationId xmlns:a16="http://schemas.microsoft.com/office/drawing/2014/main" id="{AAD0E5FC-6F63-4216-8E31-6A255FD91462}"/>
                    </a:ext>
                  </a:extLst>
                </p:cNvPr>
                <p:cNvGrpSpPr/>
                <p:nvPr/>
              </p:nvGrpSpPr>
              <p:grpSpPr>
                <a:xfrm>
                  <a:off x="4571729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37" name="직사각형 336">
                    <a:extLst>
                      <a:ext uri="{FF2B5EF4-FFF2-40B4-BE49-F238E27FC236}">
                        <a16:creationId xmlns:a16="http://schemas.microsoft.com/office/drawing/2014/main" id="{0CEDBDBF-BD7F-4A11-89D4-EC66B8760FAF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38" name="개체 337">
                    <a:extLst>
                      <a:ext uri="{FF2B5EF4-FFF2-40B4-BE49-F238E27FC236}">
                        <a16:creationId xmlns:a16="http://schemas.microsoft.com/office/drawing/2014/main" id="{77EDACFD-4951-478E-BB28-9425F9C44EE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895" name="Equation" r:id="rId7" imgW="164880" imgH="139680" progId="">
                          <p:embed/>
                        </p:oleObj>
                      </mc:Choice>
                      <mc:Fallback>
                        <p:oleObj name="Equation" r:id="rId7" imgW="164880" imgH="139680" progId="">
                          <p:embed/>
                          <p:pic>
                            <p:nvPicPr>
                              <p:cNvPr id="158" name="개체 15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314" name="직선 화살표 연결선 313">
                  <a:extLst>
                    <a:ext uri="{FF2B5EF4-FFF2-40B4-BE49-F238E27FC236}">
                      <a16:creationId xmlns:a16="http://schemas.microsoft.com/office/drawing/2014/main" id="{0FE2A129-26A8-4EF0-AB02-95B3001CAFD8}"/>
                    </a:ext>
                  </a:extLst>
                </p:cNvPr>
                <p:cNvCxnSpPr>
                  <a:endCxn id="311" idx="2"/>
                </p:cNvCxnSpPr>
                <p:nvPr/>
              </p:nvCxnSpPr>
              <p:spPr>
                <a:xfrm flipV="1">
                  <a:off x="3329520" y="2940481"/>
                  <a:ext cx="4768" cy="11801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5" name="그룹 81">
                  <a:extLst>
                    <a:ext uri="{FF2B5EF4-FFF2-40B4-BE49-F238E27FC236}">
                      <a16:creationId xmlns:a16="http://schemas.microsoft.com/office/drawing/2014/main" id="{F362EA1C-D12A-432F-9489-1EDA347DB94E}"/>
                    </a:ext>
                  </a:extLst>
                </p:cNvPr>
                <p:cNvGrpSpPr/>
                <p:nvPr/>
              </p:nvGrpSpPr>
              <p:grpSpPr>
                <a:xfrm>
                  <a:off x="3167596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35" name="직사각형 334">
                    <a:extLst>
                      <a:ext uri="{FF2B5EF4-FFF2-40B4-BE49-F238E27FC236}">
                        <a16:creationId xmlns:a16="http://schemas.microsoft.com/office/drawing/2014/main" id="{C0FB6B34-8C78-4B48-BE84-2EC5D768E945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36" name="개체 335">
                    <a:extLst>
                      <a:ext uri="{FF2B5EF4-FFF2-40B4-BE49-F238E27FC236}">
                        <a16:creationId xmlns:a16="http://schemas.microsoft.com/office/drawing/2014/main" id="{B23CAC47-C95F-45A6-BDCA-C37AADD7A7F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896" name="Equation" r:id="rId9" imgW="164880" imgH="139680" progId="">
                          <p:embed/>
                        </p:oleObj>
                      </mc:Choice>
                      <mc:Fallback>
                        <p:oleObj name="Equation" r:id="rId9" imgW="164880" imgH="139680" progId="">
                          <p:embed/>
                          <p:pic>
                            <p:nvPicPr>
                              <p:cNvPr id="156" name="개체 15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316" name="연결선: 꺾임 82">
                  <a:extLst>
                    <a:ext uri="{FF2B5EF4-FFF2-40B4-BE49-F238E27FC236}">
                      <a16:creationId xmlns:a16="http://schemas.microsoft.com/office/drawing/2014/main" id="{AAC572E1-7E5B-4E27-AAB2-2060A93C92B4}"/>
                    </a:ext>
                  </a:extLst>
                </p:cNvPr>
                <p:cNvCxnSpPr>
                  <a:endCxn id="320" idx="1"/>
                </p:cNvCxnSpPr>
                <p:nvPr/>
              </p:nvCxnSpPr>
              <p:spPr>
                <a:xfrm rot="5400000" flipH="1" flipV="1">
                  <a:off x="3547801" y="3529262"/>
                  <a:ext cx="854077" cy="328612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7" name="그룹 83">
                  <a:extLst>
                    <a:ext uri="{FF2B5EF4-FFF2-40B4-BE49-F238E27FC236}">
                      <a16:creationId xmlns:a16="http://schemas.microsoft.com/office/drawing/2014/main" id="{8638DD62-9E37-46DF-81FF-60C17D376563}"/>
                    </a:ext>
                  </a:extLst>
                </p:cNvPr>
                <p:cNvGrpSpPr/>
                <p:nvPr/>
              </p:nvGrpSpPr>
              <p:grpSpPr>
                <a:xfrm>
                  <a:off x="3641201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33" name="직사각형 332">
                    <a:extLst>
                      <a:ext uri="{FF2B5EF4-FFF2-40B4-BE49-F238E27FC236}">
                        <a16:creationId xmlns:a16="http://schemas.microsoft.com/office/drawing/2014/main" id="{90A1741A-62E4-4DC8-B352-7A91109BC928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34" name="개체 333">
                    <a:extLst>
                      <a:ext uri="{FF2B5EF4-FFF2-40B4-BE49-F238E27FC236}">
                        <a16:creationId xmlns:a16="http://schemas.microsoft.com/office/drawing/2014/main" id="{8CE838C2-5F86-4534-A249-73CF95ED9EE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897" name="Equation" r:id="rId11" imgW="164880" imgH="139680" progId="">
                          <p:embed/>
                        </p:oleObj>
                      </mc:Choice>
                      <mc:Fallback>
                        <p:oleObj name="Equation" r:id="rId11" imgW="164880" imgH="139680" progId="">
                          <p:embed/>
                          <p:pic>
                            <p:nvPicPr>
                              <p:cNvPr id="154" name="개체 15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318" name="직선 화살표 연결선 317">
                  <a:extLst>
                    <a:ext uri="{FF2B5EF4-FFF2-40B4-BE49-F238E27FC236}">
                      <a16:creationId xmlns:a16="http://schemas.microsoft.com/office/drawing/2014/main" id="{833019CB-BAA9-40C6-AD2D-F883B1DDBEB8}"/>
                    </a:ext>
                  </a:extLst>
                </p:cNvPr>
                <p:cNvCxnSpPr>
                  <a:endCxn id="309" idx="2"/>
                </p:cNvCxnSpPr>
                <p:nvPr/>
              </p:nvCxnSpPr>
              <p:spPr>
                <a:xfrm flipV="1">
                  <a:off x="4272495" y="2963321"/>
                  <a:ext cx="4767" cy="11572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403BFA53-0D95-4D45-A8FE-1E2061B1213F}"/>
                    </a:ext>
                  </a:extLst>
                </p:cNvPr>
                <p:cNvSpPr/>
                <p:nvPr/>
              </p:nvSpPr>
              <p:spPr>
                <a:xfrm>
                  <a:off x="4180420" y="3187769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E53E29D5-74E6-4978-90CB-79F4635352B6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grpSp>
              <p:nvGrpSpPr>
                <p:cNvPr id="321" name="그룹 87">
                  <a:extLst>
                    <a:ext uri="{FF2B5EF4-FFF2-40B4-BE49-F238E27FC236}">
                      <a16:creationId xmlns:a16="http://schemas.microsoft.com/office/drawing/2014/main" id="{3EC0A3FC-6EE1-4CE9-BCDD-F1614CCB34CB}"/>
                    </a:ext>
                  </a:extLst>
                </p:cNvPr>
                <p:cNvGrpSpPr/>
                <p:nvPr/>
              </p:nvGrpSpPr>
              <p:grpSpPr>
                <a:xfrm>
                  <a:off x="4043361" y="3649416"/>
                  <a:ext cx="457200" cy="253916"/>
                  <a:chOff x="5645546" y="2327478"/>
                  <a:chExt cx="457200" cy="253916"/>
                </a:xfrm>
              </p:grpSpPr>
              <p:sp>
                <p:nvSpPr>
                  <p:cNvPr id="331" name="직사각형 330">
                    <a:extLst>
                      <a:ext uri="{FF2B5EF4-FFF2-40B4-BE49-F238E27FC236}">
                        <a16:creationId xmlns:a16="http://schemas.microsoft.com/office/drawing/2014/main" id="{CF68BFD7-FB10-40F4-B1B5-D14192A54D8F}"/>
                      </a:ext>
                    </a:extLst>
                  </p:cNvPr>
                  <p:cNvSpPr/>
                  <p:nvPr/>
                </p:nvSpPr>
                <p:spPr>
                  <a:xfrm>
                    <a:off x="5707459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91EC7770-D978-4487-B94E-6F0334C223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546" y="2327478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322" name="직선 연결선 321">
                  <a:extLst>
                    <a:ext uri="{FF2B5EF4-FFF2-40B4-BE49-F238E27FC236}">
                      <a16:creationId xmlns:a16="http://schemas.microsoft.com/office/drawing/2014/main" id="{F1E41D01-A3AF-46B1-9FB8-AFB0088FCF61}"/>
                    </a:ext>
                  </a:extLst>
                </p:cNvPr>
                <p:cNvCxnSpPr/>
                <p:nvPr/>
              </p:nvCxnSpPr>
              <p:spPr>
                <a:xfrm>
                  <a:off x="5599645" y="2883834"/>
                  <a:ext cx="0" cy="12367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직선 연결선 322">
                  <a:extLst>
                    <a:ext uri="{FF2B5EF4-FFF2-40B4-BE49-F238E27FC236}">
                      <a16:creationId xmlns:a16="http://schemas.microsoft.com/office/drawing/2014/main" id="{58E4BBA0-A2E7-49CC-8EFB-B41C1D3823FB}"/>
                    </a:ext>
                  </a:extLst>
                </p:cNvPr>
                <p:cNvCxnSpPr/>
                <p:nvPr/>
              </p:nvCxnSpPr>
              <p:spPr>
                <a:xfrm>
                  <a:off x="5257800" y="2810479"/>
                  <a:ext cx="0" cy="13101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4" name="그룹 91">
                  <a:extLst>
                    <a:ext uri="{FF2B5EF4-FFF2-40B4-BE49-F238E27FC236}">
                      <a16:creationId xmlns:a16="http://schemas.microsoft.com/office/drawing/2014/main" id="{F85CD40C-E4DF-4F1E-857A-6F5B1189A896}"/>
                    </a:ext>
                  </a:extLst>
                </p:cNvPr>
                <p:cNvGrpSpPr/>
                <p:nvPr/>
              </p:nvGrpSpPr>
              <p:grpSpPr>
                <a:xfrm>
                  <a:off x="5113870" y="3162924"/>
                  <a:ext cx="273050" cy="307778"/>
                  <a:chOff x="4587875" y="1158358"/>
                  <a:chExt cx="273050" cy="307778"/>
                </a:xfrm>
              </p:grpSpPr>
              <p:sp>
                <p:nvSpPr>
                  <p:cNvPr id="329" name="타원 328">
                    <a:extLst>
                      <a:ext uri="{FF2B5EF4-FFF2-40B4-BE49-F238E27FC236}">
                        <a16:creationId xmlns:a16="http://schemas.microsoft.com/office/drawing/2014/main" id="{BE1FDDF4-C386-40A5-823B-2F87F516E4B8}"/>
                      </a:ext>
                    </a:extLst>
                  </p:cNvPr>
                  <p:cNvSpPr/>
                  <p:nvPr/>
                </p:nvSpPr>
                <p:spPr>
                  <a:xfrm>
                    <a:off x="4629150" y="1238250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4BB4855F-39B7-4163-A447-B8CF9F6E5957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875" y="1158358"/>
                    <a:ext cx="273050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</p:grpSp>
            <p:grpSp>
              <p:nvGrpSpPr>
                <p:cNvPr id="325" name="그룹 92">
                  <a:extLst>
                    <a:ext uri="{FF2B5EF4-FFF2-40B4-BE49-F238E27FC236}">
                      <a16:creationId xmlns:a16="http://schemas.microsoft.com/office/drawing/2014/main" id="{CF97AEBC-0766-4ADF-A206-48A4D06A393F}"/>
                    </a:ext>
                  </a:extLst>
                </p:cNvPr>
                <p:cNvGrpSpPr/>
                <p:nvPr/>
              </p:nvGrpSpPr>
              <p:grpSpPr>
                <a:xfrm>
                  <a:off x="4951945" y="2883834"/>
                  <a:ext cx="596900" cy="253916"/>
                  <a:chOff x="5584825" y="1533526"/>
                  <a:chExt cx="596900" cy="253916"/>
                </a:xfrm>
              </p:grpSpPr>
              <p:sp>
                <p:nvSpPr>
                  <p:cNvPr id="327" name="타원 326">
                    <a:extLst>
                      <a:ext uri="{FF2B5EF4-FFF2-40B4-BE49-F238E27FC236}">
                        <a16:creationId xmlns:a16="http://schemas.microsoft.com/office/drawing/2014/main" id="{945A2664-5880-4B9D-A97A-7BCF05964C08}"/>
                      </a:ext>
                    </a:extLst>
                  </p:cNvPr>
                  <p:cNvSpPr/>
                  <p:nvPr/>
                </p:nvSpPr>
                <p:spPr>
                  <a:xfrm>
                    <a:off x="5584825" y="1574259"/>
                    <a:ext cx="5969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F756FD15-5A7D-41A7-9206-D61A8120641A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675" y="1533526"/>
                    <a:ext cx="457198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326" name="직선 연결선 325">
                  <a:extLst>
                    <a:ext uri="{FF2B5EF4-FFF2-40B4-BE49-F238E27FC236}">
                      <a16:creationId xmlns:a16="http://schemas.microsoft.com/office/drawing/2014/main" id="{5BAC2175-9F36-40AE-A2FF-6824CB27134C}"/>
                    </a:ext>
                  </a:extLst>
                </p:cNvPr>
                <p:cNvCxnSpPr/>
                <p:nvPr/>
              </p:nvCxnSpPr>
              <p:spPr>
                <a:xfrm flipV="1">
                  <a:off x="5243513" y="4120605"/>
                  <a:ext cx="733957" cy="1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1" name="직선 화살표 연결선 190">
                <a:extLst>
                  <a:ext uri="{FF2B5EF4-FFF2-40B4-BE49-F238E27FC236}">
                    <a16:creationId xmlns:a16="http://schemas.microsoft.com/office/drawing/2014/main" id="{99AC567B-4F62-4DC0-B2F2-631C58507CD6}"/>
                  </a:ext>
                </a:extLst>
              </p:cNvPr>
              <p:cNvCxnSpPr/>
              <p:nvPr/>
            </p:nvCxnSpPr>
            <p:spPr>
              <a:xfrm flipV="1">
                <a:off x="7157316" y="1213268"/>
                <a:ext cx="0" cy="5841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  <a:scene3d>
                <a:camera prst="perspectiveLeft" fov="5400000">
                  <a:rot lat="0" lon="24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그룹 22">
                <a:extLst>
                  <a:ext uri="{FF2B5EF4-FFF2-40B4-BE49-F238E27FC236}">
                    <a16:creationId xmlns:a16="http://schemas.microsoft.com/office/drawing/2014/main" id="{5E10E4B1-C0B5-46B3-BC2C-B383F5D534E3}"/>
                  </a:ext>
                </a:extLst>
              </p:cNvPr>
              <p:cNvGrpSpPr/>
              <p:nvPr/>
            </p:nvGrpSpPr>
            <p:grpSpPr>
              <a:xfrm>
                <a:off x="6284109" y="3627732"/>
                <a:ext cx="396000" cy="396000"/>
                <a:chOff x="4527132" y="3639688"/>
                <a:chExt cx="582415" cy="582415"/>
              </a:xfrm>
              <a:solidFill>
                <a:srgbClr val="CCECFF"/>
              </a:solidFill>
            </p:grpSpPr>
            <p:sp>
              <p:nvSpPr>
                <p:cNvPr id="304" name="타원 30">
                  <a:extLst>
                    <a:ext uri="{FF2B5EF4-FFF2-40B4-BE49-F238E27FC236}">
                      <a16:creationId xmlns:a16="http://schemas.microsoft.com/office/drawing/2014/main" id="{9A709ADD-1C24-4572-BD3F-82896B2D71E1}"/>
                    </a:ext>
                  </a:extLst>
                </p:cNvPr>
                <p:cNvSpPr/>
                <p:nvPr/>
              </p:nvSpPr>
              <p:spPr>
                <a:xfrm>
                  <a:off x="4527132" y="3639688"/>
                  <a:ext cx="582415" cy="5824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05" name="개체 31">
                  <a:extLst>
                    <a:ext uri="{FF2B5EF4-FFF2-40B4-BE49-F238E27FC236}">
                      <a16:creationId xmlns:a16="http://schemas.microsoft.com/office/drawing/2014/main" id="{4BC70864-2235-4D7C-B5D6-42ADBA1E79D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672293" y="3708647"/>
                <a:ext cx="292100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898" name="Equation" r:id="rId12" imgW="291960" imgH="444240" progId="">
                        <p:embed/>
                      </p:oleObj>
                    </mc:Choice>
                    <mc:Fallback>
                      <p:oleObj name="Equation" r:id="rId12" imgW="291960" imgH="444240" progId="">
                        <p:embed/>
                        <p:pic>
                          <p:nvPicPr>
                            <p:cNvPr id="125" name="개체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2293" y="3708647"/>
                              <a:ext cx="292100" cy="444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8" name="그룹 3">
                <a:extLst>
                  <a:ext uri="{FF2B5EF4-FFF2-40B4-BE49-F238E27FC236}">
                    <a16:creationId xmlns:a16="http://schemas.microsoft.com/office/drawing/2014/main" id="{2EFAA631-13AB-4DE9-BB5D-31FA2D94DCBC}"/>
                  </a:ext>
                </a:extLst>
              </p:cNvPr>
              <p:cNvGrpSpPr/>
              <p:nvPr/>
            </p:nvGrpSpPr>
            <p:grpSpPr>
              <a:xfrm>
                <a:off x="3892907" y="1821586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95" name="사각형: 둥근 모서리 72">
                  <a:extLst>
                    <a:ext uri="{FF2B5EF4-FFF2-40B4-BE49-F238E27FC236}">
                      <a16:creationId xmlns:a16="http://schemas.microsoft.com/office/drawing/2014/main" id="{BCD2574F-4CD2-46B3-8DE0-B14945ED061C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96" name="직선 화살표 연결선 5">
                  <a:extLst>
                    <a:ext uri="{FF2B5EF4-FFF2-40B4-BE49-F238E27FC236}">
                      <a16:creationId xmlns:a16="http://schemas.microsoft.com/office/drawing/2014/main" id="{A0C30467-971A-4547-84F1-7DEBD3191C58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타원 6">
                  <a:extLst>
                    <a:ext uri="{FF2B5EF4-FFF2-40B4-BE49-F238E27FC236}">
                      <a16:creationId xmlns:a16="http://schemas.microsoft.com/office/drawing/2014/main" id="{8578B622-338B-4DA7-AC14-15A22CEEC05D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TextBox 7">
                  <a:extLst>
                    <a:ext uri="{FF2B5EF4-FFF2-40B4-BE49-F238E27FC236}">
                      <a16:creationId xmlns:a16="http://schemas.microsoft.com/office/drawing/2014/main" id="{270C4A1D-2A17-4071-8F10-5E7784833DD4}"/>
                    </a:ext>
                  </a:extLst>
                </p:cNvPr>
                <p:cNvSpPr txBox="1"/>
                <p:nvPr/>
              </p:nvSpPr>
              <p:spPr>
                <a:xfrm>
                  <a:off x="4140737" y="2624767"/>
                  <a:ext cx="273051" cy="3385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99" name="타원 8">
                  <a:extLst>
                    <a:ext uri="{FF2B5EF4-FFF2-40B4-BE49-F238E27FC236}">
                      <a16:creationId xmlns:a16="http://schemas.microsoft.com/office/drawing/2014/main" id="{F9B22617-8417-485D-93AC-AD8AE4294412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TextBox 9">
                  <a:extLst>
                    <a:ext uri="{FF2B5EF4-FFF2-40B4-BE49-F238E27FC236}">
                      <a16:creationId xmlns:a16="http://schemas.microsoft.com/office/drawing/2014/main" id="{71F558A1-C58F-449B-B9FB-F62B9FCA2852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301" name="TextBox 10">
                  <a:extLst>
                    <a:ext uri="{FF2B5EF4-FFF2-40B4-BE49-F238E27FC236}">
                      <a16:creationId xmlns:a16="http://schemas.microsoft.com/office/drawing/2014/main" id="{A29E9A24-7AF0-417B-BEC8-C3BB564495A8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302" name="TextBox 11">
                  <a:extLst>
                    <a:ext uri="{FF2B5EF4-FFF2-40B4-BE49-F238E27FC236}">
                      <a16:creationId xmlns:a16="http://schemas.microsoft.com/office/drawing/2014/main" id="{1CC70F35-3D01-4C72-997E-5DA47BA80107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303" name="TextBox 12">
                  <a:extLst>
                    <a:ext uri="{FF2B5EF4-FFF2-40B4-BE49-F238E27FC236}">
                      <a16:creationId xmlns:a16="http://schemas.microsoft.com/office/drawing/2014/main" id="{1D772963-9B07-40C6-9FF6-A8B37B1A04E1}"/>
                    </a:ext>
                  </a:extLst>
                </p:cNvPr>
                <p:cNvSpPr txBox="1"/>
                <p:nvPr/>
              </p:nvSpPr>
              <p:spPr>
                <a:xfrm>
                  <a:off x="5021795" y="2883834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99" name="그룹 13">
                <a:extLst>
                  <a:ext uri="{FF2B5EF4-FFF2-40B4-BE49-F238E27FC236}">
                    <a16:creationId xmlns:a16="http://schemas.microsoft.com/office/drawing/2014/main" id="{1C29F253-D8B2-4DC4-BF6A-63C1EC58DBF5}"/>
                  </a:ext>
                </a:extLst>
              </p:cNvPr>
              <p:cNvGrpSpPr/>
              <p:nvPr/>
            </p:nvGrpSpPr>
            <p:grpSpPr>
              <a:xfrm>
                <a:off x="3418598" y="1821586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86" name="사각형: 둥근 모서리 72">
                  <a:extLst>
                    <a:ext uri="{FF2B5EF4-FFF2-40B4-BE49-F238E27FC236}">
                      <a16:creationId xmlns:a16="http://schemas.microsoft.com/office/drawing/2014/main" id="{09595199-32E5-42DE-BC41-B637F9768F56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87" name="직선 화살표 연결선 286">
                  <a:extLst>
                    <a:ext uri="{FF2B5EF4-FFF2-40B4-BE49-F238E27FC236}">
                      <a16:creationId xmlns:a16="http://schemas.microsoft.com/office/drawing/2014/main" id="{2DDDFBE8-8A71-42C5-B296-213D5F8963EF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9BE13AAA-E935-4D67-953D-41418FAD99AB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DBFDA1FF-299F-46C3-B92B-E9F97DB4E43B}"/>
                    </a:ext>
                  </a:extLst>
                </p:cNvPr>
                <p:cNvSpPr txBox="1"/>
                <p:nvPr/>
              </p:nvSpPr>
              <p:spPr>
                <a:xfrm>
                  <a:off x="4140737" y="2624767"/>
                  <a:ext cx="273051" cy="3385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B4B71F1A-4CDD-4C90-967C-8DB15630C9CA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E2C39716-0AB3-4230-96DF-3BEF155C0064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52A06802-4DFB-4D99-9305-99BFE4858038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7DB1037B-92C7-4032-A5F1-7056E9CC76B3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2BAD23BB-1D14-4347-B899-CCE367633762}"/>
                    </a:ext>
                  </a:extLst>
                </p:cNvPr>
                <p:cNvSpPr txBox="1"/>
                <p:nvPr/>
              </p:nvSpPr>
              <p:spPr>
                <a:xfrm>
                  <a:off x="5021795" y="2883834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200" name="그룹 23">
                <a:extLst>
                  <a:ext uri="{FF2B5EF4-FFF2-40B4-BE49-F238E27FC236}">
                    <a16:creationId xmlns:a16="http://schemas.microsoft.com/office/drawing/2014/main" id="{34D09899-C026-4CDA-ACDA-7FA7AC910816}"/>
                  </a:ext>
                </a:extLst>
              </p:cNvPr>
              <p:cNvGrpSpPr/>
              <p:nvPr/>
            </p:nvGrpSpPr>
            <p:grpSpPr>
              <a:xfrm>
                <a:off x="2944289" y="1821586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77" name="사각형: 둥근 모서리 72">
                  <a:extLst>
                    <a:ext uri="{FF2B5EF4-FFF2-40B4-BE49-F238E27FC236}">
                      <a16:creationId xmlns:a16="http://schemas.microsoft.com/office/drawing/2014/main" id="{DAD34F01-70C3-4C7A-AE20-C73305C39422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78" name="직선 화살표 연결선 277">
                  <a:extLst>
                    <a:ext uri="{FF2B5EF4-FFF2-40B4-BE49-F238E27FC236}">
                      <a16:creationId xmlns:a16="http://schemas.microsoft.com/office/drawing/2014/main" id="{B7B69F1E-045D-428D-8B9E-AD1F87E4C264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타원 278">
                  <a:extLst>
                    <a:ext uri="{FF2B5EF4-FFF2-40B4-BE49-F238E27FC236}">
                      <a16:creationId xmlns:a16="http://schemas.microsoft.com/office/drawing/2014/main" id="{D18E6598-B4E9-4F63-840B-B6167138C301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BC634450-3D40-4B1D-9A31-67093802F6B0}"/>
                    </a:ext>
                  </a:extLst>
                </p:cNvPr>
                <p:cNvSpPr txBox="1"/>
                <p:nvPr/>
              </p:nvSpPr>
              <p:spPr>
                <a:xfrm>
                  <a:off x="4140737" y="2624767"/>
                  <a:ext cx="273051" cy="3385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5BF73DA1-A162-4057-BCFC-E8CFE7581DBD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ADF31D4D-BD9C-4258-B1C6-BA55F777E60A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A54B2DE7-EB8D-4ADC-99DB-034C4D856382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8866200C-514E-43DD-9FB8-A0098CA31ABE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F129EB70-361F-4C20-8A44-0057B4E0C1CC}"/>
                    </a:ext>
                  </a:extLst>
                </p:cNvPr>
                <p:cNvSpPr txBox="1"/>
                <p:nvPr/>
              </p:nvSpPr>
              <p:spPr>
                <a:xfrm>
                  <a:off x="5021795" y="2883834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201" name="그룹 33">
                <a:extLst>
                  <a:ext uri="{FF2B5EF4-FFF2-40B4-BE49-F238E27FC236}">
                    <a16:creationId xmlns:a16="http://schemas.microsoft.com/office/drawing/2014/main" id="{0D4EDC4C-747A-43A5-861B-B08FA0AA4C87}"/>
                  </a:ext>
                </a:extLst>
              </p:cNvPr>
              <p:cNvGrpSpPr/>
              <p:nvPr/>
            </p:nvGrpSpPr>
            <p:grpSpPr>
              <a:xfrm>
                <a:off x="2469980" y="1821586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68" name="사각형: 둥근 모서리 72">
                  <a:extLst>
                    <a:ext uri="{FF2B5EF4-FFF2-40B4-BE49-F238E27FC236}">
                      <a16:creationId xmlns:a16="http://schemas.microsoft.com/office/drawing/2014/main" id="{BAB3185E-EB34-493D-80D7-44899D941649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69" name="직선 화살표 연결선 268">
                  <a:extLst>
                    <a:ext uri="{FF2B5EF4-FFF2-40B4-BE49-F238E27FC236}">
                      <a16:creationId xmlns:a16="http://schemas.microsoft.com/office/drawing/2014/main" id="{91523E2D-1245-493D-8C25-52C0BFC9AC94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BE726A3C-8BB4-4A99-A4C7-C093BE957F87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DFE03A07-6836-46C3-8D88-F1F110E69EA3}"/>
                    </a:ext>
                  </a:extLst>
                </p:cNvPr>
                <p:cNvSpPr txBox="1"/>
                <p:nvPr/>
              </p:nvSpPr>
              <p:spPr>
                <a:xfrm>
                  <a:off x="4140737" y="2624767"/>
                  <a:ext cx="273051" cy="3385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246AA4AE-8460-4A83-A791-E2610AB1FA73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AEAFEA1-C55D-465D-BCBD-CDBB77DE3489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9F036194-53BA-42DA-B7C8-4B3D83B0273C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B611B554-63EB-41D0-844E-4EDC7F263BE3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6E5B6CB3-DADD-4851-8B4D-787B1AC3238B}"/>
                    </a:ext>
                  </a:extLst>
                </p:cNvPr>
                <p:cNvSpPr txBox="1"/>
                <p:nvPr/>
              </p:nvSpPr>
              <p:spPr>
                <a:xfrm>
                  <a:off x="5021795" y="2883834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202" name="그룹 43">
                <a:extLst>
                  <a:ext uri="{FF2B5EF4-FFF2-40B4-BE49-F238E27FC236}">
                    <a16:creationId xmlns:a16="http://schemas.microsoft.com/office/drawing/2014/main" id="{CBE92B04-429F-4891-9F4D-C924D7AEE569}"/>
                  </a:ext>
                </a:extLst>
              </p:cNvPr>
              <p:cNvGrpSpPr/>
              <p:nvPr/>
            </p:nvGrpSpPr>
            <p:grpSpPr>
              <a:xfrm>
                <a:off x="1995671" y="1821586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59" name="사각형: 둥근 모서리 72">
                  <a:extLst>
                    <a:ext uri="{FF2B5EF4-FFF2-40B4-BE49-F238E27FC236}">
                      <a16:creationId xmlns:a16="http://schemas.microsoft.com/office/drawing/2014/main" id="{D9D75F55-00AB-4DC6-B3C3-B6E7EC66DCA6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60" name="직선 화살표 연결선 259">
                  <a:extLst>
                    <a:ext uri="{FF2B5EF4-FFF2-40B4-BE49-F238E27FC236}">
                      <a16:creationId xmlns:a16="http://schemas.microsoft.com/office/drawing/2014/main" id="{3C38006C-51C3-442D-A261-D4D738E9E60E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타원 260">
                  <a:extLst>
                    <a:ext uri="{FF2B5EF4-FFF2-40B4-BE49-F238E27FC236}">
                      <a16:creationId xmlns:a16="http://schemas.microsoft.com/office/drawing/2014/main" id="{E7CC7028-870A-4F6D-9368-2FF41047D30E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A073A8D3-E401-49D1-B2C8-981DA091424A}"/>
                    </a:ext>
                  </a:extLst>
                </p:cNvPr>
                <p:cNvSpPr txBox="1"/>
                <p:nvPr/>
              </p:nvSpPr>
              <p:spPr>
                <a:xfrm>
                  <a:off x="4140737" y="2624767"/>
                  <a:ext cx="273051" cy="3385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0FF6F3D5-76C5-4766-86B2-C29F3E24D64D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319E71A-C714-47C6-B193-DBD67503E548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80FD0F58-8C66-47C5-A3B6-2A6AD4DBD11E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C51736DD-9B6B-4555-810F-9CB733D95358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B013A02-176A-472C-80DA-A9D0824AF15C}"/>
                    </a:ext>
                  </a:extLst>
                </p:cNvPr>
                <p:cNvSpPr txBox="1"/>
                <p:nvPr/>
              </p:nvSpPr>
              <p:spPr>
                <a:xfrm>
                  <a:off x="5021795" y="2883834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203" name="그룹 53">
                <a:extLst>
                  <a:ext uri="{FF2B5EF4-FFF2-40B4-BE49-F238E27FC236}">
                    <a16:creationId xmlns:a16="http://schemas.microsoft.com/office/drawing/2014/main" id="{FC6A2B2D-D4D0-464E-9DDD-441D2AD9EBCE}"/>
                  </a:ext>
                </a:extLst>
              </p:cNvPr>
              <p:cNvGrpSpPr/>
              <p:nvPr/>
            </p:nvGrpSpPr>
            <p:grpSpPr>
              <a:xfrm>
                <a:off x="1521362" y="1821586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50" name="사각형: 둥근 모서리 72">
                  <a:extLst>
                    <a:ext uri="{FF2B5EF4-FFF2-40B4-BE49-F238E27FC236}">
                      <a16:creationId xmlns:a16="http://schemas.microsoft.com/office/drawing/2014/main" id="{AE45BF97-2C51-4F93-A1A6-5DF3A9BDD067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51" name="직선 화살표 연결선 250">
                  <a:extLst>
                    <a:ext uri="{FF2B5EF4-FFF2-40B4-BE49-F238E27FC236}">
                      <a16:creationId xmlns:a16="http://schemas.microsoft.com/office/drawing/2014/main" id="{BF069429-FDA9-4CF0-8E34-43C7D9EAE845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01FCF27E-B8A4-4CE1-8AE5-47942157FEC1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EA757A5-7D10-4D1F-9561-E2853E330768}"/>
                    </a:ext>
                  </a:extLst>
                </p:cNvPr>
                <p:cNvSpPr txBox="1"/>
                <p:nvPr/>
              </p:nvSpPr>
              <p:spPr>
                <a:xfrm>
                  <a:off x="4140737" y="2624767"/>
                  <a:ext cx="273051" cy="3385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E08BDCF6-B366-4FF8-A24C-8800FA3AC745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86A8DD0D-A558-4986-A15A-3FC59F7513DB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C89EE1A-8EDE-4084-9A37-C382A97F60D7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514319E-EBB7-4864-9CFF-7CF91B751F73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02104EB-F0F2-4498-B5FF-87E7335367C3}"/>
                    </a:ext>
                  </a:extLst>
                </p:cNvPr>
                <p:cNvSpPr txBox="1"/>
                <p:nvPr/>
              </p:nvSpPr>
              <p:spPr>
                <a:xfrm>
                  <a:off x="5021795" y="2883834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sp>
            <p:nvSpPr>
              <p:cNvPr id="204" name="TextBox 27">
                <a:extLst>
                  <a:ext uri="{FF2B5EF4-FFF2-40B4-BE49-F238E27FC236}">
                    <a16:creationId xmlns:a16="http://schemas.microsoft.com/office/drawing/2014/main" id="{E21624E9-614D-44F4-8C81-D3941F5D6053}"/>
                  </a:ext>
                </a:extLst>
              </p:cNvPr>
              <p:cNvSpPr txBox="1"/>
              <p:nvPr/>
            </p:nvSpPr>
            <p:spPr>
              <a:xfrm>
                <a:off x="1665745" y="3874556"/>
                <a:ext cx="101235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5" name="그룹 6">
                <a:extLst>
                  <a:ext uri="{FF2B5EF4-FFF2-40B4-BE49-F238E27FC236}">
                    <a16:creationId xmlns:a16="http://schemas.microsoft.com/office/drawing/2014/main" id="{0B5D72FF-B635-464E-B9AE-8CE36697FF19}"/>
                  </a:ext>
                </a:extLst>
              </p:cNvPr>
              <p:cNvGrpSpPr/>
              <p:nvPr/>
            </p:nvGrpSpPr>
            <p:grpSpPr>
              <a:xfrm>
                <a:off x="1047053" y="1821586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17" name="사각형: 둥근 모서리 38">
                  <a:extLst>
                    <a:ext uri="{FF2B5EF4-FFF2-40B4-BE49-F238E27FC236}">
                      <a16:creationId xmlns:a16="http://schemas.microsoft.com/office/drawing/2014/main" id="{61B014BB-7512-4366-B79F-36D404C7165E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18" name="직선 화살표 연결선 217">
                  <a:extLst>
                    <a:ext uri="{FF2B5EF4-FFF2-40B4-BE49-F238E27FC236}">
                      <a16:creationId xmlns:a16="http://schemas.microsoft.com/office/drawing/2014/main" id="{062E23C0-12B6-4A7A-8400-F3D49AB87F3A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C94C73A4-CA87-41BB-93DE-63AEB95A7EE5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09F87DB6-8745-4CC1-BA84-6A17B40D013D}"/>
                    </a:ext>
                  </a:extLst>
                </p:cNvPr>
                <p:cNvSpPr txBox="1"/>
                <p:nvPr/>
              </p:nvSpPr>
              <p:spPr>
                <a:xfrm>
                  <a:off x="4140737" y="2624767"/>
                  <a:ext cx="273051" cy="3385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+</a:t>
                  </a:r>
                  <a:endParaRPr lang="ko-KR" altLang="en-US" sz="1600" dirty="0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9FCE534B-34F7-4C43-9672-F3408CA2E7B0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E4F0918-0E05-43E0-B668-2DE3498C9668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cxnSp>
              <p:nvCxnSpPr>
                <p:cNvPr id="223" name="연결선: 꺾임 44">
                  <a:extLst>
                    <a:ext uri="{FF2B5EF4-FFF2-40B4-BE49-F238E27FC236}">
                      <a16:creationId xmlns:a16="http://schemas.microsoft.com/office/drawing/2014/main" id="{4FD1C899-D136-4201-8DFA-E870F4B2E5F0}"/>
                    </a:ext>
                  </a:extLst>
                </p:cNvPr>
                <p:cNvCxnSpPr>
                  <a:endCxn id="241" idx="1"/>
                </p:cNvCxnSpPr>
                <p:nvPr/>
              </p:nvCxnSpPr>
              <p:spPr>
                <a:xfrm flipV="1">
                  <a:off x="2629433" y="3316813"/>
                  <a:ext cx="2484437" cy="803793"/>
                </a:xfrm>
                <a:prstGeom prst="bentConnector3">
                  <a:avLst>
                    <a:gd name="adj1" fmla="val 8450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D0DB6BE7-3257-47E9-91FD-DD20E4281773}"/>
                    </a:ext>
                  </a:extLst>
                </p:cNvPr>
                <p:cNvGrpSpPr/>
                <p:nvPr/>
              </p:nvGrpSpPr>
              <p:grpSpPr>
                <a:xfrm>
                  <a:off x="4571729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48" name="직사각형 247">
                    <a:extLst>
                      <a:ext uri="{FF2B5EF4-FFF2-40B4-BE49-F238E27FC236}">
                        <a16:creationId xmlns:a16="http://schemas.microsoft.com/office/drawing/2014/main" id="{CEF8D8AF-7A16-4617-9C63-527DFAFB42DC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49" name="개체 248">
                    <a:extLst>
                      <a:ext uri="{FF2B5EF4-FFF2-40B4-BE49-F238E27FC236}">
                        <a16:creationId xmlns:a16="http://schemas.microsoft.com/office/drawing/2014/main" id="{2D70FF5C-EEF9-4DEC-8534-B2E82C6DBA1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899" name="Equation" r:id="rId19" imgW="164880" imgH="139680" progId="">
                          <p:embed/>
                        </p:oleObj>
                      </mc:Choice>
                      <mc:Fallback>
                        <p:oleObj name="Equation" r:id="rId19" imgW="164880" imgH="139680" progId="">
                          <p:embed/>
                          <p:pic>
                            <p:nvPicPr>
                              <p:cNvPr id="69" name="개체 6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25" name="직선 화살표 연결선 224">
                  <a:extLst>
                    <a:ext uri="{FF2B5EF4-FFF2-40B4-BE49-F238E27FC236}">
                      <a16:creationId xmlns:a16="http://schemas.microsoft.com/office/drawing/2014/main" id="{64109325-787C-4BA7-9525-5A0B10B13E52}"/>
                    </a:ext>
                  </a:extLst>
                </p:cNvPr>
                <p:cNvCxnSpPr>
                  <a:endCxn id="222" idx="2"/>
                </p:cNvCxnSpPr>
                <p:nvPr/>
              </p:nvCxnSpPr>
              <p:spPr>
                <a:xfrm flipV="1">
                  <a:off x="3329520" y="2940481"/>
                  <a:ext cx="4768" cy="11801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6" name="그룹 225">
                  <a:extLst>
                    <a:ext uri="{FF2B5EF4-FFF2-40B4-BE49-F238E27FC236}">
                      <a16:creationId xmlns:a16="http://schemas.microsoft.com/office/drawing/2014/main" id="{5C12E7B7-1E83-4012-88C9-27E500185E29}"/>
                    </a:ext>
                  </a:extLst>
                </p:cNvPr>
                <p:cNvGrpSpPr/>
                <p:nvPr/>
              </p:nvGrpSpPr>
              <p:grpSpPr>
                <a:xfrm>
                  <a:off x="3167596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46" name="직사각형 245">
                    <a:extLst>
                      <a:ext uri="{FF2B5EF4-FFF2-40B4-BE49-F238E27FC236}">
                        <a16:creationId xmlns:a16="http://schemas.microsoft.com/office/drawing/2014/main" id="{CBCD05C2-91F5-4267-8601-250B5A9A8817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47" name="개체 246">
                    <a:extLst>
                      <a:ext uri="{FF2B5EF4-FFF2-40B4-BE49-F238E27FC236}">
                        <a16:creationId xmlns:a16="http://schemas.microsoft.com/office/drawing/2014/main" id="{2A6FD798-2D5D-4DF9-A9CF-D597CA60F28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900" name="Equation" r:id="rId20" imgW="164880" imgH="139680" progId="">
                          <p:embed/>
                        </p:oleObj>
                      </mc:Choice>
                      <mc:Fallback>
                        <p:oleObj name="Equation" r:id="rId20" imgW="164880" imgH="139680" progId="">
                          <p:embed/>
                          <p:pic>
                            <p:nvPicPr>
                              <p:cNvPr id="67" name="개체 6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27" name="연결선: 꺾임 48">
                  <a:extLst>
                    <a:ext uri="{FF2B5EF4-FFF2-40B4-BE49-F238E27FC236}">
                      <a16:creationId xmlns:a16="http://schemas.microsoft.com/office/drawing/2014/main" id="{2B542DDF-B58C-4162-B3B9-0DD8A9EE25D9}"/>
                    </a:ext>
                  </a:extLst>
                </p:cNvPr>
                <p:cNvCxnSpPr>
                  <a:endCxn id="231" idx="1"/>
                </p:cNvCxnSpPr>
                <p:nvPr/>
              </p:nvCxnSpPr>
              <p:spPr>
                <a:xfrm rot="5400000" flipH="1" flipV="1">
                  <a:off x="3547801" y="3529262"/>
                  <a:ext cx="854077" cy="328612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8" name="그룹 227">
                  <a:extLst>
                    <a:ext uri="{FF2B5EF4-FFF2-40B4-BE49-F238E27FC236}">
                      <a16:creationId xmlns:a16="http://schemas.microsoft.com/office/drawing/2014/main" id="{775194A5-6E47-4569-90D2-7F0831CC0169}"/>
                    </a:ext>
                  </a:extLst>
                </p:cNvPr>
                <p:cNvGrpSpPr/>
                <p:nvPr/>
              </p:nvGrpSpPr>
              <p:grpSpPr>
                <a:xfrm>
                  <a:off x="3641201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44" name="직사각형 243">
                    <a:extLst>
                      <a:ext uri="{FF2B5EF4-FFF2-40B4-BE49-F238E27FC236}">
                        <a16:creationId xmlns:a16="http://schemas.microsoft.com/office/drawing/2014/main" id="{F87C260C-BD5A-42A1-B245-3CE505711F2A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45" name="개체 244">
                    <a:extLst>
                      <a:ext uri="{FF2B5EF4-FFF2-40B4-BE49-F238E27FC236}">
                        <a16:creationId xmlns:a16="http://schemas.microsoft.com/office/drawing/2014/main" id="{E435B270-F82A-4FCC-8CCE-1CCB4E4B2FA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901" name="Equation" r:id="rId21" imgW="164880" imgH="139680" progId="">
                          <p:embed/>
                        </p:oleObj>
                      </mc:Choice>
                      <mc:Fallback>
                        <p:oleObj name="Equation" r:id="rId21" imgW="164880" imgH="139680" progId="">
                          <p:embed/>
                          <p:pic>
                            <p:nvPicPr>
                              <p:cNvPr id="65" name="개체 6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29" name="직선 화살표 연결선 228">
                  <a:extLst>
                    <a:ext uri="{FF2B5EF4-FFF2-40B4-BE49-F238E27FC236}">
                      <a16:creationId xmlns:a16="http://schemas.microsoft.com/office/drawing/2014/main" id="{B9FA578D-8EB2-48DF-9E15-CED42BACA68C}"/>
                    </a:ext>
                  </a:extLst>
                </p:cNvPr>
                <p:cNvCxnSpPr>
                  <a:endCxn id="220" idx="2"/>
                </p:cNvCxnSpPr>
                <p:nvPr/>
              </p:nvCxnSpPr>
              <p:spPr>
                <a:xfrm flipV="1">
                  <a:off x="4272495" y="2963321"/>
                  <a:ext cx="4767" cy="11572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55F1E97F-EAD8-4A51-A301-B0F54A33EC23}"/>
                    </a:ext>
                  </a:extLst>
                </p:cNvPr>
                <p:cNvSpPr/>
                <p:nvPr/>
              </p:nvSpPr>
              <p:spPr>
                <a:xfrm>
                  <a:off x="4180420" y="3187769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861A941F-5E63-4427-9BAB-128BD545239E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grpSp>
              <p:nvGrpSpPr>
                <p:cNvPr id="232" name="그룹 231">
                  <a:extLst>
                    <a:ext uri="{FF2B5EF4-FFF2-40B4-BE49-F238E27FC236}">
                      <a16:creationId xmlns:a16="http://schemas.microsoft.com/office/drawing/2014/main" id="{3838F408-E1F2-4919-94A7-EF87BCA7AF03}"/>
                    </a:ext>
                  </a:extLst>
                </p:cNvPr>
                <p:cNvGrpSpPr/>
                <p:nvPr/>
              </p:nvGrpSpPr>
              <p:grpSpPr>
                <a:xfrm>
                  <a:off x="4043361" y="3649416"/>
                  <a:ext cx="457200" cy="253916"/>
                  <a:chOff x="5645546" y="2327478"/>
                  <a:chExt cx="457200" cy="253916"/>
                </a:xfrm>
              </p:grpSpPr>
              <p:sp>
                <p:nvSpPr>
                  <p:cNvPr id="242" name="직사각형 241">
                    <a:extLst>
                      <a:ext uri="{FF2B5EF4-FFF2-40B4-BE49-F238E27FC236}">
                        <a16:creationId xmlns:a16="http://schemas.microsoft.com/office/drawing/2014/main" id="{5787C917-7D42-4EE3-8AF3-BE323700366E}"/>
                      </a:ext>
                    </a:extLst>
                  </p:cNvPr>
                  <p:cNvSpPr/>
                  <p:nvPr/>
                </p:nvSpPr>
                <p:spPr>
                  <a:xfrm>
                    <a:off x="5707459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5B535E8C-808D-4A6A-8A1A-95BF64D6DFCF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546" y="2327478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3F365E8F-7273-4F9A-9EED-01049909008C}"/>
                    </a:ext>
                  </a:extLst>
                </p:cNvPr>
                <p:cNvCxnSpPr/>
                <p:nvPr/>
              </p:nvCxnSpPr>
              <p:spPr>
                <a:xfrm>
                  <a:off x="5599645" y="2883834"/>
                  <a:ext cx="0" cy="12367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3F0925DD-9E7D-4C6E-879F-8E289E2BCF68}"/>
                    </a:ext>
                  </a:extLst>
                </p:cNvPr>
                <p:cNvCxnSpPr/>
                <p:nvPr/>
              </p:nvCxnSpPr>
              <p:spPr>
                <a:xfrm>
                  <a:off x="5257800" y="2810479"/>
                  <a:ext cx="0" cy="13101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5" name="그룹 57">
                  <a:extLst>
                    <a:ext uri="{FF2B5EF4-FFF2-40B4-BE49-F238E27FC236}">
                      <a16:creationId xmlns:a16="http://schemas.microsoft.com/office/drawing/2014/main" id="{512C4E23-6592-4E1F-8619-10E7FF392B41}"/>
                    </a:ext>
                  </a:extLst>
                </p:cNvPr>
                <p:cNvGrpSpPr/>
                <p:nvPr/>
              </p:nvGrpSpPr>
              <p:grpSpPr>
                <a:xfrm>
                  <a:off x="5113870" y="3162924"/>
                  <a:ext cx="273050" cy="307778"/>
                  <a:chOff x="4587875" y="1158358"/>
                  <a:chExt cx="273050" cy="307778"/>
                </a:xfrm>
              </p:grpSpPr>
              <p:sp>
                <p:nvSpPr>
                  <p:cNvPr id="240" name="타원 239">
                    <a:extLst>
                      <a:ext uri="{FF2B5EF4-FFF2-40B4-BE49-F238E27FC236}">
                        <a16:creationId xmlns:a16="http://schemas.microsoft.com/office/drawing/2014/main" id="{F0F78887-875E-45EC-83D0-A9CDED7D91F5}"/>
                      </a:ext>
                    </a:extLst>
                  </p:cNvPr>
                  <p:cNvSpPr/>
                  <p:nvPr/>
                </p:nvSpPr>
                <p:spPr>
                  <a:xfrm>
                    <a:off x="4629150" y="1238250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9AF1249D-62B7-48CD-9D0B-8C5679693A03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875" y="1158358"/>
                    <a:ext cx="273050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</p:grpSp>
            <p:grpSp>
              <p:nvGrpSpPr>
                <p:cNvPr id="236" name="그룹 58">
                  <a:extLst>
                    <a:ext uri="{FF2B5EF4-FFF2-40B4-BE49-F238E27FC236}">
                      <a16:creationId xmlns:a16="http://schemas.microsoft.com/office/drawing/2014/main" id="{95404C99-392E-4731-AA0F-49D4A06DDE49}"/>
                    </a:ext>
                  </a:extLst>
                </p:cNvPr>
                <p:cNvGrpSpPr/>
                <p:nvPr/>
              </p:nvGrpSpPr>
              <p:grpSpPr>
                <a:xfrm>
                  <a:off x="4951945" y="2883834"/>
                  <a:ext cx="596900" cy="253916"/>
                  <a:chOff x="5584825" y="1533526"/>
                  <a:chExt cx="596900" cy="253916"/>
                </a:xfrm>
              </p:grpSpPr>
              <p:sp>
                <p:nvSpPr>
                  <p:cNvPr id="238" name="타원 237">
                    <a:extLst>
                      <a:ext uri="{FF2B5EF4-FFF2-40B4-BE49-F238E27FC236}">
                        <a16:creationId xmlns:a16="http://schemas.microsoft.com/office/drawing/2014/main" id="{D87F4A2B-4054-4067-87EE-D03DCB707AC6}"/>
                      </a:ext>
                    </a:extLst>
                  </p:cNvPr>
                  <p:cNvSpPr/>
                  <p:nvPr/>
                </p:nvSpPr>
                <p:spPr>
                  <a:xfrm>
                    <a:off x="5584825" y="1574259"/>
                    <a:ext cx="5969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EFEB7FEE-FFA3-4516-BD39-1497630BCC5F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675" y="1533526"/>
                    <a:ext cx="457198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237" name="직선 연결선 236">
                  <a:extLst>
                    <a:ext uri="{FF2B5EF4-FFF2-40B4-BE49-F238E27FC236}">
                      <a16:creationId xmlns:a16="http://schemas.microsoft.com/office/drawing/2014/main" id="{A043466E-900C-4F99-BBB6-EC9DF1F07A35}"/>
                    </a:ext>
                  </a:extLst>
                </p:cNvPr>
                <p:cNvCxnSpPr/>
                <p:nvPr/>
              </p:nvCxnSpPr>
              <p:spPr>
                <a:xfrm flipV="1">
                  <a:off x="5243513" y="4120605"/>
                  <a:ext cx="733957" cy="1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자유형: 도형 12">
                <a:extLst>
                  <a:ext uri="{FF2B5EF4-FFF2-40B4-BE49-F238E27FC236}">
                    <a16:creationId xmlns:a16="http://schemas.microsoft.com/office/drawing/2014/main" id="{5D02B229-A3B6-47AD-85F3-A7D78740340A}"/>
                  </a:ext>
                </a:extLst>
              </p:cNvPr>
              <p:cNvSpPr/>
              <p:nvPr/>
            </p:nvSpPr>
            <p:spPr>
              <a:xfrm>
                <a:off x="2045589" y="3305175"/>
                <a:ext cx="1408923" cy="948995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7" name="그룹 21">
                <a:extLst>
                  <a:ext uri="{FF2B5EF4-FFF2-40B4-BE49-F238E27FC236}">
                    <a16:creationId xmlns:a16="http://schemas.microsoft.com/office/drawing/2014/main" id="{C5FB8B18-D4E3-4F6C-8795-4A41C787A2FB}"/>
                  </a:ext>
                </a:extLst>
              </p:cNvPr>
              <p:cNvGrpSpPr/>
              <p:nvPr/>
            </p:nvGrpSpPr>
            <p:grpSpPr>
              <a:xfrm>
                <a:off x="2535001" y="3627732"/>
                <a:ext cx="396000" cy="396000"/>
                <a:chOff x="1551352" y="3587570"/>
                <a:chExt cx="582415" cy="582415"/>
              </a:xfrm>
              <a:solidFill>
                <a:srgbClr val="CCECFF"/>
              </a:solidFill>
            </p:grpSpPr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E720600F-EC80-4D16-B696-6913172F2E9F}"/>
                    </a:ext>
                  </a:extLst>
                </p:cNvPr>
                <p:cNvSpPr/>
                <p:nvPr/>
              </p:nvSpPr>
              <p:spPr>
                <a:xfrm>
                  <a:off x="1551352" y="3587570"/>
                  <a:ext cx="582415" cy="5824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16" name="개체 215">
                  <a:extLst>
                    <a:ext uri="{FF2B5EF4-FFF2-40B4-BE49-F238E27FC236}">
                      <a16:creationId xmlns:a16="http://schemas.microsoft.com/office/drawing/2014/main" id="{FCF5A041-BB54-4F0E-82C2-3907E666856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96510" y="3656529"/>
                <a:ext cx="292100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902" name="Equation" r:id="rId14" imgW="291960" imgH="444240" progId="">
                        <p:embed/>
                      </p:oleObj>
                    </mc:Choice>
                    <mc:Fallback>
                      <p:oleObj name="Equation" r:id="rId14" imgW="291960" imgH="444240" progId="">
                        <p:embed/>
                        <p:pic>
                          <p:nvPicPr>
                            <p:cNvPr id="36" name="개체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96510" y="3656529"/>
                              <a:ext cx="292100" cy="444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08" name="Object 103">
                <a:extLst>
                  <a:ext uri="{FF2B5EF4-FFF2-40B4-BE49-F238E27FC236}">
                    <a16:creationId xmlns:a16="http://schemas.microsoft.com/office/drawing/2014/main" id="{EABB020C-F9FF-4AA4-B5A2-640DCF17F1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57675" y="2462213"/>
              <a:ext cx="336550" cy="225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03" name="Equation" r:id="rId16" imgW="152280" imgH="101520" progId="">
                      <p:embed/>
                    </p:oleObj>
                  </mc:Choice>
                  <mc:Fallback>
                    <p:oleObj name="Equation" r:id="rId16" imgW="152280" imgH="101520" progId="">
                      <p:embed/>
                      <p:pic>
                        <p:nvPicPr>
                          <p:cNvPr id="33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7675" y="2462213"/>
                            <a:ext cx="336550" cy="225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1574779F-1D89-405A-91E5-EEACB365E49D}"/>
                  </a:ext>
                </a:extLst>
              </p:cNvPr>
              <p:cNvGrpSpPr/>
              <p:nvPr/>
            </p:nvGrpSpPr>
            <p:grpSpPr>
              <a:xfrm>
                <a:off x="6524316" y="914400"/>
                <a:ext cx="1266000" cy="252000"/>
                <a:chOff x="6553200" y="762000"/>
                <a:chExt cx="1266000" cy="252000"/>
              </a:xfrm>
            </p:grpSpPr>
            <p:sp>
              <p:nvSpPr>
                <p:cNvPr id="213" name="사각형: 둥근 모서리 55">
                  <a:extLst>
                    <a:ext uri="{FF2B5EF4-FFF2-40B4-BE49-F238E27FC236}">
                      <a16:creationId xmlns:a16="http://schemas.microsoft.com/office/drawing/2014/main" id="{8F03395F-06C1-4E3F-B2AB-D9CE920092A1}"/>
                    </a:ext>
                  </a:extLst>
                </p:cNvPr>
                <p:cNvSpPr/>
                <p:nvPr/>
              </p:nvSpPr>
              <p:spPr>
                <a:xfrm>
                  <a:off x="7315200" y="762000"/>
                  <a:ext cx="504000" cy="252000"/>
                </a:xfrm>
                <a:prstGeom prst="round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perspectiveLeft" fov="0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NG</a:t>
                  </a:r>
                  <a:endParaRPr lang="ko-KR" altLang="en-US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4" name="사각형: 둥근 모서리 56">
                  <a:extLst>
                    <a:ext uri="{FF2B5EF4-FFF2-40B4-BE49-F238E27FC236}">
                      <a16:creationId xmlns:a16="http://schemas.microsoft.com/office/drawing/2014/main" id="{F6B47FC1-8816-41E9-9BCF-B7B9D4974B0A}"/>
                    </a:ext>
                  </a:extLst>
                </p:cNvPr>
                <p:cNvSpPr/>
                <p:nvPr/>
              </p:nvSpPr>
              <p:spPr>
                <a:xfrm>
                  <a:off x="6553200" y="762000"/>
                  <a:ext cx="504000" cy="252000"/>
                </a:xfrm>
                <a:prstGeom prst="roundRect">
                  <a:avLst/>
                </a:prstGeom>
                <a:solidFill>
                  <a:srgbClr val="7030A0">
                    <a:alpha val="30000"/>
                  </a:srgb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perspectiveLeft" fov="0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OK</a:t>
                  </a:r>
                  <a:endParaRPr lang="ko-KR" altLang="en-US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84A7904-C4C5-46FF-BD07-04F41A6226B7}"/>
                  </a:ext>
                </a:extLst>
              </p:cNvPr>
              <p:cNvSpPr txBox="1"/>
              <p:nvPr/>
            </p:nvSpPr>
            <p:spPr>
              <a:xfrm>
                <a:off x="4239099" y="4413085"/>
                <a:ext cx="666277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Chunk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2" name="연결선: 꺾임 211">
                <a:extLst>
                  <a:ext uri="{FF2B5EF4-FFF2-40B4-BE49-F238E27FC236}">
                    <a16:creationId xmlns:a16="http://schemas.microsoft.com/office/drawing/2014/main" id="{C8CAAFF8-A8E5-4783-8175-89E592572AB2}"/>
                  </a:ext>
                </a:extLst>
              </p:cNvPr>
              <p:cNvCxnSpPr>
                <a:cxnSpLocks/>
                <a:stCxn id="181" idx="3"/>
                <a:endCxn id="211" idx="1"/>
              </p:cNvCxnSpPr>
              <p:nvPr/>
            </p:nvCxnSpPr>
            <p:spPr>
              <a:xfrm flipV="1">
                <a:off x="3775467" y="4566974"/>
                <a:ext cx="463632" cy="633272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6">
              <a:extLst>
                <a:ext uri="{FF2B5EF4-FFF2-40B4-BE49-F238E27FC236}">
                  <a16:creationId xmlns:a16="http://schemas.microsoft.com/office/drawing/2014/main" id="{5BEF7293-6303-4A45-A438-DBCAA8FDFCB9}"/>
                </a:ext>
              </a:extLst>
            </p:cNvPr>
            <p:cNvGrpSpPr/>
            <p:nvPr/>
          </p:nvGrpSpPr>
          <p:grpSpPr>
            <a:xfrm>
              <a:off x="2438400" y="2525837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35" name="사각형: 둥근 모서리 38">
                <a:extLst>
                  <a:ext uri="{FF2B5EF4-FFF2-40B4-BE49-F238E27FC236}">
                    <a16:creationId xmlns:a16="http://schemas.microsoft.com/office/drawing/2014/main" id="{6E8746DF-35B8-43CF-928D-E94EC07B5406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0A11A6EE-11F6-4463-96B3-1C8FA8EF749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B15D052-F047-4E0D-ABE7-2C4C4910F232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C989BD-FAF2-49DA-9DA9-C93FAEDC1C0C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14B432CC-9EDE-41A7-AE84-7DD62EAAEB7C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76E64D4-08B0-4F7D-8F35-32F94F03B4D8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41" name="연결선: 꺾임 44">
                <a:extLst>
                  <a:ext uri="{FF2B5EF4-FFF2-40B4-BE49-F238E27FC236}">
                    <a16:creationId xmlns:a16="http://schemas.microsoft.com/office/drawing/2014/main" id="{E725ED31-995F-4E7A-BD11-DB9E10398953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32B2D017-BF82-49D5-B094-4EEBE9D16498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7CD6FB4-A200-4450-AF3C-9AAEF68A92CC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7" name="개체 66">
                  <a:extLst>
                    <a:ext uri="{FF2B5EF4-FFF2-40B4-BE49-F238E27FC236}">
                      <a16:creationId xmlns:a16="http://schemas.microsoft.com/office/drawing/2014/main" id="{98C74755-E21E-4119-ABA7-3454CB4BF7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904" name="Equation" r:id="rId19" imgW="164880" imgH="139680" progId="">
                        <p:embed/>
                      </p:oleObj>
                    </mc:Choice>
                    <mc:Fallback>
                      <p:oleObj name="Equation" r:id="rId19" imgW="164880" imgH="139680" progId="">
                        <p:embed/>
                        <p:pic>
                          <p:nvPicPr>
                            <p:cNvPr id="234" name="개체 233">
                              <a:extLst>
                                <a:ext uri="{FF2B5EF4-FFF2-40B4-BE49-F238E27FC236}">
                                  <a16:creationId xmlns:a16="http://schemas.microsoft.com/office/drawing/2014/main" id="{78698D90-87F7-4930-A0EF-E9787572802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AECFF952-53E4-4725-99F5-5A39EEC1BC39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AC135F6-CF15-4F1B-B416-7D81EE210FA2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788AAA8F-FEC3-4C57-8AAA-3497E54B138A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5" name="개체 64">
                  <a:extLst>
                    <a:ext uri="{FF2B5EF4-FFF2-40B4-BE49-F238E27FC236}">
                      <a16:creationId xmlns:a16="http://schemas.microsoft.com/office/drawing/2014/main" id="{A19F67EA-33FF-4062-BF78-92E4B7D5BFB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905" name="Equation" r:id="rId20" imgW="164880" imgH="139680" progId="">
                        <p:embed/>
                      </p:oleObj>
                    </mc:Choice>
                    <mc:Fallback>
                      <p:oleObj name="Equation" r:id="rId20" imgW="164880" imgH="139680" progId="">
                        <p:embed/>
                        <p:pic>
                          <p:nvPicPr>
                            <p:cNvPr id="232" name="개체 231">
                              <a:extLst>
                                <a:ext uri="{FF2B5EF4-FFF2-40B4-BE49-F238E27FC236}">
                                  <a16:creationId xmlns:a16="http://schemas.microsoft.com/office/drawing/2014/main" id="{C4FDFE9C-6545-4589-B039-3A2CF9EE445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5" name="연결선: 꺾임 48">
                <a:extLst>
                  <a:ext uri="{FF2B5EF4-FFF2-40B4-BE49-F238E27FC236}">
                    <a16:creationId xmlns:a16="http://schemas.microsoft.com/office/drawing/2014/main" id="{44D97297-C89F-4DCD-89B6-0FBA4796FFFB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9662712-3789-4D4C-A85E-FCDBF441C369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FAF24B3B-EAC5-4DB3-9E5E-F3A4DF0526D0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3" name="개체 62">
                  <a:extLst>
                    <a:ext uri="{FF2B5EF4-FFF2-40B4-BE49-F238E27FC236}">
                      <a16:creationId xmlns:a16="http://schemas.microsoft.com/office/drawing/2014/main" id="{2C7B598A-7858-48E2-B7CE-9F8D76ADD0F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906" name="Equation" r:id="rId21" imgW="164880" imgH="139680" progId="">
                        <p:embed/>
                      </p:oleObj>
                    </mc:Choice>
                    <mc:Fallback>
                      <p:oleObj name="Equation" r:id="rId21" imgW="164880" imgH="139680" progId="">
                        <p:embed/>
                        <p:pic>
                          <p:nvPicPr>
                            <p:cNvPr id="230" name="개체 229">
                              <a:extLst>
                                <a:ext uri="{FF2B5EF4-FFF2-40B4-BE49-F238E27FC236}">
                                  <a16:creationId xmlns:a16="http://schemas.microsoft.com/office/drawing/2014/main" id="{E829ADC1-16A9-4146-9E20-643E7DAFFF2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F47AA918-73C3-41EB-AED4-2F5E239B656C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3AD90E18-279D-44C6-9832-030BE1B063D3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A14569-C654-4C48-89A0-25BE9BFFBF54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33795504-2E9C-4971-A04C-52E4C87EBCE3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AB2A6CD6-F4DF-4543-A72F-45700119FC41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03571C9-3A3C-4244-AA97-762EB8417B98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62066A9-EAF8-44E8-8E3B-A731B65623DA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635BF1B-263A-4174-937E-5991ECAC1393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그룹 57">
                <a:extLst>
                  <a:ext uri="{FF2B5EF4-FFF2-40B4-BE49-F238E27FC236}">
                    <a16:creationId xmlns:a16="http://schemas.microsoft.com/office/drawing/2014/main" id="{81856456-86D1-4391-B3A6-2B279B6DAD6A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84B0B8CD-6B07-4426-A9C9-550DF379610B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8AD5CF9-8338-4C20-854E-52C2D2DFEFF8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54" name="그룹 58">
                <a:extLst>
                  <a:ext uri="{FF2B5EF4-FFF2-40B4-BE49-F238E27FC236}">
                    <a16:creationId xmlns:a16="http://schemas.microsoft.com/office/drawing/2014/main" id="{ADD64D10-9025-4903-BC58-564432EE3533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E71867FF-AFB4-490D-8B9E-09F9647A453A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E1BC44C-3D6F-4145-BD03-0C3F4A21E6C8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03A2D06-80D3-49E0-8408-F4456E73EE81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사각형: 둥근 모서리 125">
              <a:extLst>
                <a:ext uri="{FF2B5EF4-FFF2-40B4-BE49-F238E27FC236}">
                  <a16:creationId xmlns:a16="http://schemas.microsoft.com/office/drawing/2014/main" id="{4C62289B-CC39-4125-B2E3-DF3BB89943EF}"/>
                </a:ext>
              </a:extLst>
            </p:cNvPr>
            <p:cNvSpPr/>
            <p:nvPr/>
          </p:nvSpPr>
          <p:spPr>
            <a:xfrm>
              <a:off x="1076959" y="2044728"/>
              <a:ext cx="1193812" cy="295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91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47053" y="1034011"/>
            <a:ext cx="6942835" cy="5214389"/>
            <a:chOff x="1047053" y="1034011"/>
            <a:chExt cx="6942835" cy="5214389"/>
          </a:xfrm>
        </p:grpSpPr>
        <p:sp>
          <p:nvSpPr>
            <p:cNvPr id="6" name="사각형: 둥근 모서리 4"/>
            <p:cNvSpPr/>
            <p:nvPr/>
          </p:nvSpPr>
          <p:spPr>
            <a:xfrm>
              <a:off x="1526438" y="2569811"/>
              <a:ext cx="6321771" cy="2464503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473818"/>
                </p:ext>
              </p:extLst>
            </p:nvPr>
          </p:nvGraphicFramePr>
          <p:xfrm>
            <a:off x="1605493" y="3733642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" name="Equation" r:id="rId3" imgW="152280" imgH="101520" progId="">
                    <p:embed/>
                  </p:oleObj>
                </mc:Choice>
                <mc:Fallback>
                  <p:oleObj name="Equation" r:id="rId3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3733642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 cstate="print"/>
            <a:srcRect l="3611" b="11329"/>
            <a:stretch/>
          </p:blipFill>
          <p:spPr>
            <a:xfrm>
              <a:off x="1447800" y="5247014"/>
              <a:ext cx="6542088" cy="1001386"/>
            </a:xfrm>
            <a:prstGeom prst="rect">
              <a:avLst/>
            </a:prstGeom>
          </p:spPr>
        </p:pic>
        <p:sp>
          <p:nvSpPr>
            <p:cNvPr id="10" name="사각형: 둥근 모서리 11"/>
            <p:cNvSpPr/>
            <p:nvPr/>
          </p:nvSpPr>
          <p:spPr>
            <a:xfrm>
              <a:off x="3134912" y="5359292"/>
              <a:ext cx="640555" cy="827647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3"/>
            <p:cNvSpPr/>
            <p:nvPr/>
          </p:nvSpPr>
          <p:spPr>
            <a:xfrm>
              <a:off x="6699317" y="5359293"/>
              <a:ext cx="640555" cy="827646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5"/>
            <p:cNvSpPr/>
            <p:nvPr/>
          </p:nvSpPr>
          <p:spPr>
            <a:xfrm>
              <a:off x="5647246" y="4529489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7802" y="1034011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4649" y="5028358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9739" y="3647919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그룹 5"/>
            <p:cNvGrpSpPr/>
            <p:nvPr/>
          </p:nvGrpSpPr>
          <p:grpSpPr>
            <a:xfrm>
              <a:off x="4367213" y="2969700"/>
              <a:ext cx="3348037" cy="1664217"/>
              <a:chOff x="2629433" y="2624766"/>
              <a:chExt cx="3348037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2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7" name="직선 화살표 연결선 126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타원 12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132" name="연결선: 꺾임 78"/>
              <p:cNvCxnSpPr>
                <a:endCxn id="150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그룹 79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8" name="개체 15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9" name="Equation" r:id="rId6" imgW="164880" imgH="139680" progId="">
                        <p:embed/>
                      </p:oleObj>
                    </mc:Choice>
                    <mc:Fallback>
                      <p:oleObj name="Equation" r:id="rId6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4" name="직선 화살표 연결선 133"/>
              <p:cNvCxnSpPr>
                <a:endCxn id="131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81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6" name="개체 15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0" name="Equation" r:id="rId8" imgW="164880" imgH="139680" progId="">
                        <p:embed/>
                      </p:oleObj>
                    </mc:Choice>
                    <mc:Fallback>
                      <p:oleObj name="Equation" r:id="rId8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6" name="연결선: 꺾임 82"/>
              <p:cNvCxnSpPr>
                <a:endCxn id="140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83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4" name="개체 15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1" name="Equation" r:id="rId10" imgW="164880" imgH="139680" progId="">
                        <p:embed/>
                      </p:oleObj>
                    </mc:Choice>
                    <mc:Fallback>
                      <p:oleObj name="Equation" r:id="rId10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8" name="직선 화살표 연결선 137"/>
              <p:cNvCxnSpPr>
                <a:endCxn id="129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타원 138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141" name="그룹 87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151" name="직사각형 150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2" name="직선 연결선 141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그룹 91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5" name="그룹 92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6" name="직선 연결선 145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3"/>
            <p:cNvGrpSpPr/>
            <p:nvPr/>
          </p:nvGrpSpPr>
          <p:grpSpPr>
            <a:xfrm>
              <a:off x="4243744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15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7" name="타원 6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7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9" name="타원 8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9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21" name="TextBox 1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22" name="TextBox 11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23" name="TextBox 12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4" name="그룹 13"/>
            <p:cNvGrpSpPr/>
            <p:nvPr/>
          </p:nvGrpSpPr>
          <p:grpSpPr>
            <a:xfrm>
              <a:off x="3769435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0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5" name="그룹 23"/>
            <p:cNvGrpSpPr/>
            <p:nvPr/>
          </p:nvGrpSpPr>
          <p:grpSpPr>
            <a:xfrm>
              <a:off x="3295126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97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6" name="그룹 33"/>
            <p:cNvGrpSpPr/>
            <p:nvPr/>
          </p:nvGrpSpPr>
          <p:grpSpPr>
            <a:xfrm>
              <a:off x="2820817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88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7" name="그룹 43"/>
            <p:cNvGrpSpPr/>
            <p:nvPr/>
          </p:nvGrpSpPr>
          <p:grpSpPr>
            <a:xfrm>
              <a:off x="2346508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79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8" name="그룹 53"/>
            <p:cNvGrpSpPr/>
            <p:nvPr/>
          </p:nvGrpSpPr>
          <p:grpSpPr>
            <a:xfrm>
              <a:off x="1872199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70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29" name="TextBox 27"/>
            <p:cNvSpPr txBox="1"/>
            <p:nvPr/>
          </p:nvSpPr>
          <p:spPr>
            <a:xfrm>
              <a:off x="1837200" y="5028358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" name="그룹 6"/>
            <p:cNvGrpSpPr/>
            <p:nvPr/>
          </p:nvGrpSpPr>
          <p:grpSpPr>
            <a:xfrm>
              <a:off x="1047053" y="2969700"/>
              <a:ext cx="3348037" cy="1664217"/>
              <a:chOff x="2629433" y="2624766"/>
              <a:chExt cx="3348037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37" name="사각형: 둥근 모서리 38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8" name="직선 화살표 연결선 37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43" name="연결선: 꺾임 44"/>
              <p:cNvCxnSpPr>
                <a:endCxn id="61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그룹 43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9" name="개체 6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2" name="Equation" r:id="rId11" imgW="164880" imgH="139680" progId="">
                        <p:embed/>
                      </p:oleObj>
                    </mc:Choice>
                    <mc:Fallback>
                      <p:oleObj name="Equation" r:id="rId11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5" name="직선 화살표 연결선 44"/>
              <p:cNvCxnSpPr>
                <a:endCxn id="42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7" name="개체 6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3" name="Equation" r:id="rId12" imgW="164880" imgH="139680" progId="">
                        <p:embed/>
                      </p:oleObj>
                    </mc:Choice>
                    <mc:Fallback>
                      <p:oleObj name="Equation" r:id="rId12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7" name="연결선: 꺾임 48"/>
              <p:cNvCxnSpPr>
                <a:endCxn id="51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5" name="개체 6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4" name="Equation" r:id="rId13" imgW="164880" imgH="139680" progId="">
                        <p:embed/>
                      </p:oleObj>
                    </mc:Choice>
                    <mc:Fallback>
                      <p:oleObj name="Equation" r:id="rId13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9" name="직선 화살표 연결선 48"/>
              <p:cNvCxnSpPr>
                <a:endCxn id="40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3" name="직선 연결선 52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7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56" name="그룹 58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7" name="직선 연결선 56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자유형: 도형 12"/>
            <p:cNvSpPr/>
            <p:nvPr/>
          </p:nvSpPr>
          <p:spPr>
            <a:xfrm>
              <a:off x="2045589" y="4453289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21"/>
            <p:cNvGrpSpPr/>
            <p:nvPr/>
          </p:nvGrpSpPr>
          <p:grpSpPr>
            <a:xfrm>
              <a:off x="2535000" y="4775844"/>
              <a:ext cx="396000" cy="396000"/>
              <a:chOff x="1551351" y="3587567"/>
              <a:chExt cx="582415" cy="582415"/>
            </a:xfrm>
            <a:solidFill>
              <a:srgbClr val="CCECFF"/>
            </a:solidFill>
          </p:grpSpPr>
          <p:sp>
            <p:nvSpPr>
              <p:cNvPr id="35" name="타원 34"/>
              <p:cNvSpPr/>
              <p:nvPr/>
            </p:nvSpPr>
            <p:spPr>
              <a:xfrm>
                <a:off x="1551351" y="3587567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36" name="개체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6443887"/>
                  </p:ext>
                </p:extLst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" name="Equation" r:id="rId14" imgW="291960" imgH="444240" progId="Equation.DSMT4">
                      <p:embed/>
                    </p:oleObj>
                  </mc:Choice>
                  <mc:Fallback>
                    <p:oleObj name="Equation" r:id="rId14" imgW="291960" imgH="444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" name="사각형: 둥근 모서리 125"/>
            <p:cNvSpPr/>
            <p:nvPr/>
          </p:nvSpPr>
          <p:spPr>
            <a:xfrm>
              <a:off x="3505383" y="1558508"/>
              <a:ext cx="3832041" cy="228600"/>
            </a:xfrm>
            <a:prstGeom prst="roundRect">
              <a:avLst>
                <a:gd name="adj" fmla="val 22593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타원 34"/>
            <p:cNvSpPr/>
            <p:nvPr/>
          </p:nvSpPr>
          <p:spPr>
            <a:xfrm>
              <a:off x="3565265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3771437" y="2346842"/>
              <a:ext cx="0" cy="22870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scene3d>
              <a:camera prst="perspectiveLeft" fov="6000000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20"/>
            <p:cNvCxnSpPr/>
            <p:nvPr/>
          </p:nvCxnSpPr>
          <p:spPr>
            <a:xfrm flipV="1">
              <a:off x="7089960" y="2357111"/>
              <a:ext cx="0" cy="227680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scene3d>
              <a:camera prst="perspectiveLeft" fov="6000000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34"/>
            <p:cNvSpPr/>
            <p:nvPr/>
          </p:nvSpPr>
          <p:spPr>
            <a:xfrm>
              <a:off x="6892925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6157200" y="4775844"/>
              <a:ext cx="396000" cy="396000"/>
              <a:chOff x="4527128" y="3639685"/>
              <a:chExt cx="582415" cy="582415"/>
            </a:xfrm>
            <a:solidFill>
              <a:srgbClr val="CCECFF"/>
            </a:solidFill>
          </p:grpSpPr>
          <p:sp>
            <p:nvSpPr>
              <p:cNvPr id="124" name="타원 30"/>
              <p:cNvSpPr/>
              <p:nvPr/>
            </p:nvSpPr>
            <p:spPr>
              <a:xfrm>
                <a:off x="4527128" y="3639685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25" name="개체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7978791"/>
                  </p:ext>
                </p:extLst>
              </p:nvPr>
            </p:nvGraphicFramePr>
            <p:xfrm>
              <a:off x="4647251" y="3708782"/>
              <a:ext cx="343217" cy="443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" name="Equation" r:id="rId16" imgW="342720" imgH="444240" progId="Equation.DSMT4">
                      <p:embed/>
                    </p:oleObj>
                  </mc:Choice>
                  <mc:Fallback>
                    <p:oleObj name="Equation" r:id="rId16" imgW="342720" imgH="444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251" y="3708782"/>
                            <a:ext cx="343217" cy="4436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384418"/>
                </p:ext>
              </p:extLst>
            </p:nvPr>
          </p:nvGraphicFramePr>
          <p:xfrm>
            <a:off x="3649663" y="1943100"/>
            <a:ext cx="255587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" name="Equation" r:id="rId18" imgW="139680" imgH="228600" progId="Equation.DSMT4">
                    <p:embed/>
                  </p:oleObj>
                </mc:Choice>
                <mc:Fallback>
                  <p:oleObj name="Equation" r:id="rId18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649663" y="1943100"/>
                          <a:ext cx="255587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1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4451282"/>
                </p:ext>
              </p:extLst>
            </p:nvPr>
          </p:nvGraphicFramePr>
          <p:xfrm>
            <a:off x="6958188" y="1926168"/>
            <a:ext cx="3016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" name="Equation" r:id="rId20" imgW="164880" imgH="228600" progId="Equation.DSMT4">
                    <p:embed/>
                  </p:oleObj>
                </mc:Choice>
                <mc:Fallback>
                  <p:oleObj name="Equation" r:id="rId20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958188" y="1926168"/>
                          <a:ext cx="301625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Straight Arrow Connector 70"/>
            <p:cNvCxnSpPr/>
            <p:nvPr/>
          </p:nvCxnSpPr>
          <p:spPr>
            <a:xfrm flipV="1">
              <a:off x="7089958" y="1781790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3761330" y="1784452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34"/>
            <p:cNvSpPr/>
            <p:nvPr/>
          </p:nvSpPr>
          <p:spPr>
            <a:xfrm>
              <a:off x="5471400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7083423" y="1375490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1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2717083"/>
                </p:ext>
              </p:extLst>
            </p:nvPr>
          </p:nvGraphicFramePr>
          <p:xfrm>
            <a:off x="4495800" y="2059952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" name="Equation" r:id="rId22" imgW="152280" imgH="101520" progId="">
                    <p:embed/>
                  </p:oleObj>
                </mc:Choice>
                <mc:Fallback>
                  <p:oleObj name="Equation" r:id="rId22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2059952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0311791"/>
                </p:ext>
              </p:extLst>
            </p:nvPr>
          </p:nvGraphicFramePr>
          <p:xfrm>
            <a:off x="6096000" y="205740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" name="Equation" r:id="rId23" imgW="152280" imgH="101520" progId="">
                    <p:embed/>
                  </p:oleObj>
                </mc:Choice>
                <mc:Fallback>
                  <p:oleObj name="Equation" r:id="rId23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05740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3" name="Straight Arrow Connector 172"/>
            <p:cNvCxnSpPr/>
            <p:nvPr/>
          </p:nvCxnSpPr>
          <p:spPr>
            <a:xfrm flipV="1">
              <a:off x="5674602" y="1791709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V="1">
              <a:off x="5678249" y="2362200"/>
              <a:ext cx="0" cy="40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49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 descr="C:\Users\samsung1104\Desktop\RNN_stru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324600" cy="5358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AE864-0B1F-45AB-B9EA-D543AAF2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6D0267-7875-429E-8932-177DF47C03E9}"/>
              </a:ext>
            </a:extLst>
          </p:cNvPr>
          <p:cNvGrpSpPr/>
          <p:nvPr/>
        </p:nvGrpSpPr>
        <p:grpSpPr>
          <a:xfrm>
            <a:off x="457200" y="-1106706"/>
            <a:ext cx="10134600" cy="6604437"/>
            <a:chOff x="457200" y="-1106706"/>
            <a:chExt cx="10134600" cy="660443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06D2D4-D9F6-43C8-AE2A-AF3EB21485C4}"/>
                </a:ext>
              </a:extLst>
            </p:cNvPr>
            <p:cNvSpPr txBox="1"/>
            <p:nvPr/>
          </p:nvSpPr>
          <p:spPr>
            <a:xfrm>
              <a:off x="723101" y="14917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1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70FD06-AD85-4E6E-8388-C130623EAFD4}"/>
                </a:ext>
              </a:extLst>
            </p:cNvPr>
            <p:cNvSpPr txBox="1"/>
            <p:nvPr/>
          </p:nvSpPr>
          <p:spPr>
            <a:xfrm>
              <a:off x="2628101" y="15171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2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7288D1-C179-4FC9-AEA7-6F0B424CC124}"/>
                </a:ext>
              </a:extLst>
            </p:cNvPr>
            <p:cNvSpPr txBox="1"/>
            <p:nvPr/>
          </p:nvSpPr>
          <p:spPr>
            <a:xfrm>
              <a:off x="5917401" y="14917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24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ADA67F5-C227-4488-A420-9985CE6E4A8C}"/>
                </a:ext>
              </a:extLst>
            </p:cNvPr>
            <p:cNvGrpSpPr/>
            <p:nvPr/>
          </p:nvGrpSpPr>
          <p:grpSpPr>
            <a:xfrm>
              <a:off x="9067800" y="3029634"/>
              <a:ext cx="1524000" cy="646331"/>
              <a:chOff x="9067800" y="4038600"/>
              <a:chExt cx="1524000" cy="646331"/>
            </a:xfrm>
          </p:grpSpPr>
          <p:sp>
            <p:nvSpPr>
              <p:cNvPr id="39" name="오른쪽 대괄호 38">
                <a:extLst>
                  <a:ext uri="{FF2B5EF4-FFF2-40B4-BE49-F238E27FC236}">
                    <a16:creationId xmlns:a16="http://schemas.microsoft.com/office/drawing/2014/main" id="{D171D0C1-C652-45B2-B245-177038284F25}"/>
                  </a:ext>
                </a:extLst>
              </p:cNvPr>
              <p:cNvSpPr/>
              <p:nvPr/>
            </p:nvSpPr>
            <p:spPr>
              <a:xfrm>
                <a:off x="9067800" y="4038600"/>
                <a:ext cx="152400" cy="609600"/>
              </a:xfrm>
              <a:prstGeom prst="righ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6055B5E-9DDD-4437-A6EF-3B33ED90798F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9220200" y="4343400"/>
                <a:ext cx="152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535B49-787A-4A27-916A-78B981B27EED}"/>
                  </a:ext>
                </a:extLst>
              </p:cNvPr>
              <p:cNvSpPr txBox="1"/>
              <p:nvPr/>
            </p:nvSpPr>
            <p:spPr>
              <a:xfrm>
                <a:off x="9296400" y="4038600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n_hidden1 : 100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A6E5C03-56F4-45FA-9486-43B0DC46519F}"/>
                </a:ext>
              </a:extLst>
            </p:cNvPr>
            <p:cNvGrpSpPr/>
            <p:nvPr/>
          </p:nvGrpSpPr>
          <p:grpSpPr>
            <a:xfrm>
              <a:off x="9067800" y="2060139"/>
              <a:ext cx="1524000" cy="646331"/>
              <a:chOff x="9067800" y="4038600"/>
              <a:chExt cx="1524000" cy="646331"/>
            </a:xfrm>
          </p:grpSpPr>
          <p:sp>
            <p:nvSpPr>
              <p:cNvPr id="43" name="오른쪽 대괄호 42">
                <a:extLst>
                  <a:ext uri="{FF2B5EF4-FFF2-40B4-BE49-F238E27FC236}">
                    <a16:creationId xmlns:a16="http://schemas.microsoft.com/office/drawing/2014/main" id="{2A55BF8A-15CB-4154-99D5-EA1894CDDC1F}"/>
                  </a:ext>
                </a:extLst>
              </p:cNvPr>
              <p:cNvSpPr/>
              <p:nvPr/>
            </p:nvSpPr>
            <p:spPr>
              <a:xfrm>
                <a:off x="9067800" y="4038600"/>
                <a:ext cx="152400" cy="609600"/>
              </a:xfrm>
              <a:prstGeom prst="righ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6E307CA-9F59-4DB4-94B2-56F6A81EC001}"/>
                  </a:ext>
                </a:extLst>
              </p:cNvPr>
              <p:cNvCxnSpPr>
                <a:cxnSpLocks/>
                <a:stCxn id="43" idx="2"/>
              </p:cNvCxnSpPr>
              <p:nvPr/>
            </p:nvCxnSpPr>
            <p:spPr>
              <a:xfrm>
                <a:off x="9220200" y="4343400"/>
                <a:ext cx="152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06C1FC-9759-4DB0-9841-2F440E09EC51}"/>
                  </a:ext>
                </a:extLst>
              </p:cNvPr>
              <p:cNvSpPr txBox="1"/>
              <p:nvPr/>
            </p:nvSpPr>
            <p:spPr>
              <a:xfrm>
                <a:off x="9296400" y="4038600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n_hidden2 : 100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34A4E76-2E01-43DC-BF90-1886A00915B0}"/>
                </a:ext>
              </a:extLst>
            </p:cNvPr>
            <p:cNvSpPr/>
            <p:nvPr/>
          </p:nvSpPr>
          <p:spPr>
            <a:xfrm>
              <a:off x="7556500" y="593725"/>
              <a:ext cx="14478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94779AE-AF02-467E-B01A-F7CEB8EE7381}"/>
                </a:ext>
              </a:extLst>
            </p:cNvPr>
            <p:cNvSpPr/>
            <p:nvPr/>
          </p:nvSpPr>
          <p:spPr>
            <a:xfrm>
              <a:off x="7556500" y="-304800"/>
              <a:ext cx="14478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DA2D194-9222-474C-AE1A-94448D38ADFE}"/>
                </a:ext>
              </a:extLst>
            </p:cNvPr>
            <p:cNvGrpSpPr/>
            <p:nvPr/>
          </p:nvGrpSpPr>
          <p:grpSpPr>
            <a:xfrm>
              <a:off x="9067800" y="591532"/>
              <a:ext cx="1524000" cy="646331"/>
              <a:chOff x="9067800" y="4038600"/>
              <a:chExt cx="1524000" cy="646331"/>
            </a:xfrm>
          </p:grpSpPr>
          <p:sp>
            <p:nvSpPr>
              <p:cNvPr id="53" name="오른쪽 대괄호 52">
                <a:extLst>
                  <a:ext uri="{FF2B5EF4-FFF2-40B4-BE49-F238E27FC236}">
                    <a16:creationId xmlns:a16="http://schemas.microsoft.com/office/drawing/2014/main" id="{2658357F-C590-4164-9064-F30F3E4C155D}"/>
                  </a:ext>
                </a:extLst>
              </p:cNvPr>
              <p:cNvSpPr/>
              <p:nvPr/>
            </p:nvSpPr>
            <p:spPr>
              <a:xfrm>
                <a:off x="9067800" y="4038600"/>
                <a:ext cx="152400" cy="609600"/>
              </a:xfrm>
              <a:prstGeom prst="righ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7CC5186C-213C-4D29-BFB7-A90175F1C037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>
                <a:off x="9220200" y="4343400"/>
                <a:ext cx="152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E883D1-2331-40A2-90E0-D0521178E03A}"/>
                  </a:ext>
                </a:extLst>
              </p:cNvPr>
              <p:cNvSpPr txBox="1"/>
              <p:nvPr/>
            </p:nvSpPr>
            <p:spPr>
              <a:xfrm>
                <a:off x="9296400" y="4038600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n_hidden3 : 100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30AA52D8-6A61-40EF-9661-7B8845252485}"/>
                </a:ext>
              </a:extLst>
            </p:cNvPr>
            <p:cNvSpPr/>
            <p:nvPr/>
          </p:nvSpPr>
          <p:spPr>
            <a:xfrm rot="5400000">
              <a:off x="1098550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A1729E-A540-4676-82B8-9BB3C7A7D080}"/>
                </a:ext>
              </a:extLst>
            </p:cNvPr>
            <p:cNvSpPr txBox="1"/>
            <p:nvPr/>
          </p:nvSpPr>
          <p:spPr>
            <a:xfrm>
              <a:off x="533400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오른쪽 대괄호 61">
              <a:extLst>
                <a:ext uri="{FF2B5EF4-FFF2-40B4-BE49-F238E27FC236}">
                  <a16:creationId xmlns:a16="http://schemas.microsoft.com/office/drawing/2014/main" id="{98A74BD9-1B83-4A5B-90F8-D8C1D6620D51}"/>
                </a:ext>
              </a:extLst>
            </p:cNvPr>
            <p:cNvSpPr/>
            <p:nvPr/>
          </p:nvSpPr>
          <p:spPr>
            <a:xfrm rot="5400000">
              <a:off x="3017049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E1C55E-7F57-484E-AB5C-B1B3EC54FD59}"/>
                </a:ext>
              </a:extLst>
            </p:cNvPr>
            <p:cNvSpPr txBox="1"/>
            <p:nvPr/>
          </p:nvSpPr>
          <p:spPr>
            <a:xfrm>
              <a:off x="2451899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오른쪽 대괄호 63">
              <a:extLst>
                <a:ext uri="{FF2B5EF4-FFF2-40B4-BE49-F238E27FC236}">
                  <a16:creationId xmlns:a16="http://schemas.microsoft.com/office/drawing/2014/main" id="{4C7C526A-9C70-477C-AE8A-1111D9321B8C}"/>
                </a:ext>
              </a:extLst>
            </p:cNvPr>
            <p:cNvSpPr/>
            <p:nvPr/>
          </p:nvSpPr>
          <p:spPr>
            <a:xfrm rot="5400000">
              <a:off x="6318250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DD9DF2-AA90-42F7-9B1F-C01AA21DCC52}"/>
                </a:ext>
              </a:extLst>
            </p:cNvPr>
            <p:cNvSpPr txBox="1"/>
            <p:nvPr/>
          </p:nvSpPr>
          <p:spPr>
            <a:xfrm>
              <a:off x="5753100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오른쪽 대괄호 65">
              <a:extLst>
                <a:ext uri="{FF2B5EF4-FFF2-40B4-BE49-F238E27FC236}">
                  <a16:creationId xmlns:a16="http://schemas.microsoft.com/office/drawing/2014/main" id="{4076498E-8BE9-4914-9F6C-1B930C22A76D}"/>
                </a:ext>
              </a:extLst>
            </p:cNvPr>
            <p:cNvSpPr/>
            <p:nvPr/>
          </p:nvSpPr>
          <p:spPr>
            <a:xfrm rot="5400000">
              <a:off x="8197850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2CAE1D-9648-4827-B5C5-0C1489C4F6D9}"/>
                </a:ext>
              </a:extLst>
            </p:cNvPr>
            <p:cNvSpPr txBox="1"/>
            <p:nvPr/>
          </p:nvSpPr>
          <p:spPr>
            <a:xfrm>
              <a:off x="7632700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059A0F-8FE9-4F5B-A4A6-00E55B0655F6}"/>
                </a:ext>
              </a:extLst>
            </p:cNvPr>
            <p:cNvSpPr txBox="1"/>
            <p:nvPr/>
          </p:nvSpPr>
          <p:spPr>
            <a:xfrm>
              <a:off x="7553325" y="642015"/>
              <a:ext cx="1454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</a:p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557453-0D59-437D-A013-D3FC823BB85E}"/>
                </a:ext>
              </a:extLst>
            </p:cNvPr>
            <p:cNvSpPr txBox="1"/>
            <p:nvPr/>
          </p:nvSpPr>
          <p:spPr>
            <a:xfrm>
              <a:off x="7563249" y="-184666"/>
              <a:ext cx="143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1ABC2158-6914-40EE-91AF-7658AB64E947}"/>
                </a:ext>
              </a:extLst>
            </p:cNvPr>
            <p:cNvGrpSpPr/>
            <p:nvPr/>
          </p:nvGrpSpPr>
          <p:grpSpPr>
            <a:xfrm>
              <a:off x="457200" y="2057400"/>
              <a:ext cx="8540750" cy="609600"/>
              <a:chOff x="457200" y="2057400"/>
              <a:chExt cx="8540750" cy="609600"/>
            </a:xfrm>
            <a:solidFill>
              <a:schemeClr val="bg1"/>
            </a:solidFill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35C791A-4611-403E-9023-2D757D232341}"/>
                  </a:ext>
                </a:extLst>
              </p:cNvPr>
              <p:cNvSpPr/>
              <p:nvPr/>
            </p:nvSpPr>
            <p:spPr>
              <a:xfrm>
                <a:off x="45720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AB1AD86B-A57B-45BF-B4CB-1B4538A174A9}"/>
                  </a:ext>
                </a:extLst>
              </p:cNvPr>
              <p:cNvSpPr/>
              <p:nvPr/>
            </p:nvSpPr>
            <p:spPr>
              <a:xfrm>
                <a:off x="235585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EDEB8EA-AD48-4626-973C-0C63F0CE2389}"/>
                  </a:ext>
                </a:extLst>
              </p:cNvPr>
              <p:cNvSpPr/>
              <p:nvPr/>
            </p:nvSpPr>
            <p:spPr>
              <a:xfrm>
                <a:off x="565150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29D3143-9C89-4129-8C1B-4792D9587449}"/>
                  </a:ext>
                </a:extLst>
              </p:cNvPr>
              <p:cNvSpPr/>
              <p:nvPr/>
            </p:nvSpPr>
            <p:spPr>
              <a:xfrm>
                <a:off x="755015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1B23A9-ECD3-441F-A1C0-83FD20911627}"/>
                  </a:ext>
                </a:extLst>
              </p:cNvPr>
              <p:cNvSpPr txBox="1"/>
              <p:nvPr/>
            </p:nvSpPr>
            <p:spPr>
              <a:xfrm>
                <a:off x="7594600" y="2171709"/>
                <a:ext cx="135255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616941-D504-45E3-94FF-F97B81269802}"/>
                  </a:ext>
                </a:extLst>
              </p:cNvPr>
              <p:cNvSpPr txBox="1"/>
              <p:nvPr/>
            </p:nvSpPr>
            <p:spPr>
              <a:xfrm>
                <a:off x="532926" y="2171709"/>
                <a:ext cx="130222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9F8A8D-A140-4BBE-90AC-1B3A3D757E1E}"/>
                  </a:ext>
                </a:extLst>
              </p:cNvPr>
              <p:cNvSpPr txBox="1"/>
              <p:nvPr/>
            </p:nvSpPr>
            <p:spPr>
              <a:xfrm>
                <a:off x="2426174" y="2171709"/>
                <a:ext cx="132112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D5A1595-0DF7-40A4-B514-F73601866CA9}"/>
                  </a:ext>
                </a:extLst>
              </p:cNvPr>
              <p:cNvSpPr txBox="1"/>
              <p:nvPr/>
            </p:nvSpPr>
            <p:spPr>
              <a:xfrm>
                <a:off x="5747547" y="2171709"/>
                <a:ext cx="127555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5E9AF9D1-0011-4056-BDB5-1CA3D6E18D7F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1905000" y="23622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D6E5344C-71B0-4367-9966-55677A78624B}"/>
                  </a:ext>
                </a:extLst>
              </p:cNvPr>
              <p:cNvCxnSpPr>
                <a:stCxn id="18" idx="3"/>
                <a:endCxn id="19" idx="1"/>
              </p:cNvCxnSpPr>
              <p:nvPr/>
            </p:nvCxnSpPr>
            <p:spPr>
              <a:xfrm>
                <a:off x="7099300" y="23622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BA1F330-0357-411E-A30A-4987912E5F9B}"/>
                </a:ext>
              </a:extLst>
            </p:cNvPr>
            <p:cNvGrpSpPr/>
            <p:nvPr/>
          </p:nvGrpSpPr>
          <p:grpSpPr>
            <a:xfrm>
              <a:off x="457200" y="3048000"/>
              <a:ext cx="8540750" cy="609600"/>
              <a:chOff x="457200" y="3048000"/>
              <a:chExt cx="8540750" cy="609600"/>
            </a:xfrm>
            <a:solidFill>
              <a:schemeClr val="bg1"/>
            </a:solidFill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B150991-537F-43CC-8BA2-187BDC2CCF89}"/>
                  </a:ext>
                </a:extLst>
              </p:cNvPr>
              <p:cNvSpPr/>
              <p:nvPr/>
            </p:nvSpPr>
            <p:spPr>
              <a:xfrm>
                <a:off x="45720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350DC06-8C4C-47A6-A691-3E56F5CCA94F}"/>
                  </a:ext>
                </a:extLst>
              </p:cNvPr>
              <p:cNvSpPr/>
              <p:nvPr/>
            </p:nvSpPr>
            <p:spPr>
              <a:xfrm>
                <a:off x="235585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3C01C66-36B1-4E60-B287-461305F9AA31}"/>
                  </a:ext>
                </a:extLst>
              </p:cNvPr>
              <p:cNvSpPr/>
              <p:nvPr/>
            </p:nvSpPr>
            <p:spPr>
              <a:xfrm>
                <a:off x="565150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91C3927-5810-4B6D-92A7-6ED2C6F1F0D2}"/>
                  </a:ext>
                </a:extLst>
              </p:cNvPr>
              <p:cNvSpPr/>
              <p:nvPr/>
            </p:nvSpPr>
            <p:spPr>
              <a:xfrm>
                <a:off x="755015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4A37F12-680E-4B73-A11A-30CC5AAD72D9}"/>
                  </a:ext>
                </a:extLst>
              </p:cNvPr>
              <p:cNvSpPr txBox="1"/>
              <p:nvPr/>
            </p:nvSpPr>
            <p:spPr>
              <a:xfrm>
                <a:off x="7682702" y="3170855"/>
                <a:ext cx="115649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2D764C-1532-4266-BBAB-4FB34586C71D}"/>
                  </a:ext>
                </a:extLst>
              </p:cNvPr>
              <p:cNvSpPr txBox="1"/>
              <p:nvPr/>
            </p:nvSpPr>
            <p:spPr>
              <a:xfrm>
                <a:off x="527050" y="3170855"/>
                <a:ext cx="13081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908D39-707F-42F2-8714-C2EC337E1873}"/>
                  </a:ext>
                </a:extLst>
              </p:cNvPr>
              <p:cNvSpPr txBox="1"/>
              <p:nvPr/>
            </p:nvSpPr>
            <p:spPr>
              <a:xfrm>
                <a:off x="2432050" y="3170855"/>
                <a:ext cx="131525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346F44-4170-43FE-BBFE-95A73347FD87}"/>
                  </a:ext>
                </a:extLst>
              </p:cNvPr>
              <p:cNvSpPr txBox="1"/>
              <p:nvPr/>
            </p:nvSpPr>
            <p:spPr>
              <a:xfrm>
                <a:off x="5741197" y="3170855"/>
                <a:ext cx="128825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F8E69675-C8B4-42AC-8A5C-250395D348E1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>
                <a:off x="1905000" y="33528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40F3E214-C1B0-42B4-A16C-AFADA5B21FC2}"/>
                  </a:ext>
                </a:extLst>
              </p:cNvPr>
              <p:cNvCxnSpPr>
                <a:stCxn id="20" idx="3"/>
                <a:endCxn id="21" idx="1"/>
              </p:cNvCxnSpPr>
              <p:nvPr/>
            </p:nvCxnSpPr>
            <p:spPr>
              <a:xfrm>
                <a:off x="7099300" y="33528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07245F4-9F8C-4C0A-AFE8-605EA819963E}"/>
                </a:ext>
              </a:extLst>
            </p:cNvPr>
            <p:cNvGrpSpPr/>
            <p:nvPr/>
          </p:nvGrpSpPr>
          <p:grpSpPr>
            <a:xfrm>
              <a:off x="457200" y="4038600"/>
              <a:ext cx="8540750" cy="609600"/>
              <a:chOff x="457200" y="4038600"/>
              <a:chExt cx="8540750" cy="609600"/>
            </a:xfrm>
            <a:solidFill>
              <a:schemeClr val="bg1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7BE6CF5-0C33-40D9-B13C-65E345E44C05}"/>
                  </a:ext>
                </a:extLst>
              </p:cNvPr>
              <p:cNvSpPr/>
              <p:nvPr/>
            </p:nvSpPr>
            <p:spPr>
              <a:xfrm>
                <a:off x="45720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C0FAD8B-DCC4-4EB8-A859-E23CF582A820}"/>
                  </a:ext>
                </a:extLst>
              </p:cNvPr>
              <p:cNvSpPr/>
              <p:nvPr/>
            </p:nvSpPr>
            <p:spPr>
              <a:xfrm>
                <a:off x="235585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BE00DC2-5B06-4322-B4BD-A1AD2FDDD6A1}"/>
                  </a:ext>
                </a:extLst>
              </p:cNvPr>
              <p:cNvSpPr/>
              <p:nvPr/>
            </p:nvSpPr>
            <p:spPr>
              <a:xfrm>
                <a:off x="565150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3C4A8A1-0E1B-4B1F-8B3A-DEBFC7B18864}"/>
                  </a:ext>
                </a:extLst>
              </p:cNvPr>
              <p:cNvSpPr/>
              <p:nvPr/>
            </p:nvSpPr>
            <p:spPr>
              <a:xfrm>
                <a:off x="755015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8F4C02-6317-4CB0-A2A6-B5C3E11F5D1E}"/>
                  </a:ext>
                </a:extLst>
              </p:cNvPr>
              <p:cNvSpPr txBox="1"/>
              <p:nvPr/>
            </p:nvSpPr>
            <p:spPr>
              <a:xfrm>
                <a:off x="533400" y="4158734"/>
                <a:ext cx="12954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13E1420-FB88-483F-9B08-56FDC4F7CD5F}"/>
                  </a:ext>
                </a:extLst>
              </p:cNvPr>
              <p:cNvSpPr txBox="1"/>
              <p:nvPr/>
            </p:nvSpPr>
            <p:spPr>
              <a:xfrm>
                <a:off x="2502699" y="4158734"/>
                <a:ext cx="11739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93FD479-E406-4154-BA52-0A35AA06007C}"/>
                  </a:ext>
                </a:extLst>
              </p:cNvPr>
              <p:cNvSpPr txBox="1"/>
              <p:nvPr/>
            </p:nvSpPr>
            <p:spPr>
              <a:xfrm>
                <a:off x="5747548" y="4158734"/>
                <a:ext cx="13009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3A3613-08D0-4722-B54B-0DFD4780B556}"/>
                  </a:ext>
                </a:extLst>
              </p:cNvPr>
              <p:cNvSpPr txBox="1"/>
              <p:nvPr/>
            </p:nvSpPr>
            <p:spPr>
              <a:xfrm>
                <a:off x="7626351" y="4158734"/>
                <a:ext cx="130095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D0EDB285-B6E0-44ED-B790-8AC8CBFA92DF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1905000" y="43434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AE0465AD-4FE5-4011-AEF2-660DD22B6CE7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7099300" y="43434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DABE40F0-47BD-447B-8D5B-2CBE2CE33B28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18110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71B9E6F-8A96-44FE-939E-E17C62CB675E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118110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A598865A-40B8-4976-A008-D5AFE0444312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307975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03F4358C-A299-471A-AD39-645586DA1A2B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V="1">
              <a:off x="307975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D79E7322-2665-4CCA-82D8-503D826A6C29}"/>
                </a:ext>
              </a:extLst>
            </p:cNvPr>
            <p:cNvCxnSpPr>
              <a:stCxn id="20" idx="0"/>
              <a:endCxn id="18" idx="2"/>
            </p:cNvCxnSpPr>
            <p:nvPr/>
          </p:nvCxnSpPr>
          <p:spPr>
            <a:xfrm flipV="1">
              <a:off x="637540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538B062E-FCA9-4103-A1A7-4F208C3AB9B7}"/>
                </a:ext>
              </a:extLst>
            </p:cNvPr>
            <p:cNvCxnSpPr>
              <a:stCxn id="22" idx="0"/>
              <a:endCxn id="20" idx="2"/>
            </p:cNvCxnSpPr>
            <p:nvPr/>
          </p:nvCxnSpPr>
          <p:spPr>
            <a:xfrm flipV="1">
              <a:off x="637540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B7FE08D2-0468-40AC-A551-CC5749FD08AE}"/>
                </a:ext>
              </a:extLst>
            </p:cNvPr>
            <p:cNvCxnSpPr/>
            <p:nvPr/>
          </p:nvCxnSpPr>
          <p:spPr>
            <a:xfrm flipV="1">
              <a:off x="828040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7191F85F-8A3B-4E39-867A-5385ED33A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040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DA0870AB-FB76-4917-B346-29C3185355AE}"/>
                </a:ext>
              </a:extLst>
            </p:cNvPr>
            <p:cNvCxnSpPr/>
            <p:nvPr/>
          </p:nvCxnSpPr>
          <p:spPr>
            <a:xfrm flipV="1">
              <a:off x="8277225" y="1203325"/>
              <a:ext cx="6350" cy="854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A74E6A81-27B5-487D-B527-94B6BE61319F}"/>
                </a:ext>
              </a:extLst>
            </p:cNvPr>
            <p:cNvCxnSpPr/>
            <p:nvPr/>
          </p:nvCxnSpPr>
          <p:spPr>
            <a:xfrm flipV="1">
              <a:off x="8280400" y="304800"/>
              <a:ext cx="0" cy="288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FCCB25-9E48-4C10-9A5C-81C0893E807D}"/>
                </a:ext>
              </a:extLst>
            </p:cNvPr>
            <p:cNvSpPr txBox="1"/>
            <p:nvPr/>
          </p:nvSpPr>
          <p:spPr>
            <a:xfrm>
              <a:off x="7822401" y="14917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25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08666C-7AC7-481C-8945-AE702FB4E9D1}"/>
                </a:ext>
              </a:extLst>
            </p:cNvPr>
            <p:cNvSpPr txBox="1"/>
            <p:nvPr/>
          </p:nvSpPr>
          <p:spPr>
            <a:xfrm>
              <a:off x="7632700" y="-1106706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n_output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EA74D32D-5BDD-46A0-8C88-4ADF3D44A26C}"/>
                </a:ext>
              </a:extLst>
            </p:cNvPr>
            <p:cNvSpPr/>
            <p:nvPr/>
          </p:nvSpPr>
          <p:spPr>
            <a:xfrm rot="16200000" flipV="1">
              <a:off x="8197850" y="-11239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8FB879B-026E-4B5C-8FF3-2712FF806994}"/>
                </a:ext>
              </a:extLst>
            </p:cNvPr>
            <p:cNvGrpSpPr/>
            <p:nvPr/>
          </p:nvGrpSpPr>
          <p:grpSpPr>
            <a:xfrm>
              <a:off x="4467225" y="2379342"/>
              <a:ext cx="520699" cy="76200"/>
              <a:chOff x="4467225" y="2379342"/>
              <a:chExt cx="520699" cy="7620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3438355A-DFAF-4EB6-85E9-15C1DCFFE12A}"/>
                  </a:ext>
                </a:extLst>
              </p:cNvPr>
              <p:cNvSpPr/>
              <p:nvPr/>
            </p:nvSpPr>
            <p:spPr>
              <a:xfrm>
                <a:off x="4467225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6514C803-842D-49F8-8C26-15201B5C82DD}"/>
                  </a:ext>
                </a:extLst>
              </p:cNvPr>
              <p:cNvSpPr/>
              <p:nvPr/>
            </p:nvSpPr>
            <p:spPr>
              <a:xfrm>
                <a:off x="468947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A9938BB8-69AA-481F-ABB8-E25633D444CC}"/>
                  </a:ext>
                </a:extLst>
              </p:cNvPr>
              <p:cNvSpPr/>
              <p:nvPr/>
            </p:nvSpPr>
            <p:spPr>
              <a:xfrm>
                <a:off x="491172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2B88E52C-320C-486C-BCB2-C87DEF6A1C24}"/>
                </a:ext>
              </a:extLst>
            </p:cNvPr>
            <p:cNvGrpSpPr/>
            <p:nvPr/>
          </p:nvGrpSpPr>
          <p:grpSpPr>
            <a:xfrm>
              <a:off x="4467225" y="3276599"/>
              <a:ext cx="520699" cy="76200"/>
              <a:chOff x="4467225" y="2379342"/>
              <a:chExt cx="520699" cy="76200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AB399A33-C3CF-4275-95E2-67C3C0BCB87F}"/>
                  </a:ext>
                </a:extLst>
              </p:cNvPr>
              <p:cNvSpPr/>
              <p:nvPr/>
            </p:nvSpPr>
            <p:spPr>
              <a:xfrm>
                <a:off x="4467225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4A2DB07-4091-40AE-8CC4-E4F27CD0A9AA}"/>
                  </a:ext>
                </a:extLst>
              </p:cNvPr>
              <p:cNvSpPr/>
              <p:nvPr/>
            </p:nvSpPr>
            <p:spPr>
              <a:xfrm>
                <a:off x="468947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270342DC-B4FD-43C6-8184-E046708DB4FC}"/>
                  </a:ext>
                </a:extLst>
              </p:cNvPr>
              <p:cNvSpPr/>
              <p:nvPr/>
            </p:nvSpPr>
            <p:spPr>
              <a:xfrm>
                <a:off x="491172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9A2F44B-989C-49D7-ADC1-9D04E9A98EB3}"/>
                </a:ext>
              </a:extLst>
            </p:cNvPr>
            <p:cNvGrpSpPr/>
            <p:nvPr/>
          </p:nvGrpSpPr>
          <p:grpSpPr>
            <a:xfrm>
              <a:off x="4467225" y="4305300"/>
              <a:ext cx="520699" cy="76200"/>
              <a:chOff x="4467225" y="2379342"/>
              <a:chExt cx="520699" cy="76200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7DFD399A-1D7E-4254-9F3F-295028876B0E}"/>
                  </a:ext>
                </a:extLst>
              </p:cNvPr>
              <p:cNvSpPr/>
              <p:nvPr/>
            </p:nvSpPr>
            <p:spPr>
              <a:xfrm>
                <a:off x="4467225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F01BC77B-0096-4900-874D-1F9BF48C7E64}"/>
                  </a:ext>
                </a:extLst>
              </p:cNvPr>
              <p:cNvSpPr/>
              <p:nvPr/>
            </p:nvSpPr>
            <p:spPr>
              <a:xfrm>
                <a:off x="468947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3CF55B3-7AF9-4CC1-B98A-BC49A659412F}"/>
                  </a:ext>
                </a:extLst>
              </p:cNvPr>
              <p:cNvSpPr/>
              <p:nvPr/>
            </p:nvSpPr>
            <p:spPr>
              <a:xfrm>
                <a:off x="491172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58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연구실테마">
      <a:majorFont>
        <a:latin typeface="Calibri"/>
        <a:ea typeface="나눔고딕 ExtraBold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86637</TotalTime>
  <Words>325</Words>
  <Application>Microsoft Office PowerPoint</Application>
  <PresentationFormat>화면 슬라이드 쇼(4:3)</PresentationFormat>
  <Paragraphs>251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Yoon 윤고딕 540_TT</vt:lpstr>
      <vt:lpstr>나눔고딕</vt:lpstr>
      <vt:lpstr>나눔고딕 ExtraBold</vt:lpstr>
      <vt:lpstr>Arial</vt:lpstr>
      <vt:lpstr>Calibri</vt:lpstr>
      <vt:lpstr>Tahoma</vt:lpstr>
      <vt:lpstr>Office Theme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</cp:lastModifiedBy>
  <cp:revision>2682</cp:revision>
  <cp:lastPrinted>2012-12-16T04:26:32Z</cp:lastPrinted>
  <dcterms:created xsi:type="dcterms:W3CDTF">2011-05-26T12:07:40Z</dcterms:created>
  <dcterms:modified xsi:type="dcterms:W3CDTF">2017-07-18T18:58:08Z</dcterms:modified>
</cp:coreProperties>
</file>