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1" r:id="rId2"/>
    <p:sldId id="363" r:id="rId3"/>
    <p:sldId id="362" r:id="rId4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NN" id="{DCE69C81-F116-4C75-959C-D4F731C4ACFE}">
          <p14:sldIdLst/>
        </p14:section>
        <p14:section name="unsupervised" id="{2B06BC33-1ADE-432F-91E3-5BC590C2D22C}">
          <p14:sldIdLst>
            <p14:sldId id="361"/>
            <p14:sldId id="363"/>
          </p14:sldIdLst>
        </p14:section>
        <p14:section name="Default Section" id="{841D3F8D-EE8C-4FC8-AA91-38C5E9CF9874}">
          <p14:sldIdLst/>
        </p14:section>
        <p14:section name="data description" id="{B170D10E-AD5D-4BF4-BF90-6691CCDBEFEB}">
          <p14:sldIdLst/>
        </p14:section>
        <p14:section name="overview" id="{42510FED-5B56-43B8-89D7-3EDD6113B289}">
          <p14:sldIdLst/>
        </p14:section>
        <p14:section name="RNN" id="{610C51B1-70AE-4EDF-AC82-D1E707CA1660}">
          <p14:sldIdLst>
            <p14:sldId id="362"/>
          </p14:sldIdLst>
        </p14:section>
        <p14:section name="OR model" id="{1ACD6E8E-93B8-4176-9E66-F81D37E53CC4}">
          <p14:sldIdLst/>
        </p14:section>
        <p14:section name="제목 없는 구역" id="{D8579460-04FF-42EE-A142-6DAB32855B06}">
          <p14:sldIdLst/>
        </p14:section>
        <p14:section name="Results" id="{DA09F64D-5974-4795-955F-883B0EBF9748}">
          <p14:sldIdLst/>
        </p14:section>
        <p14:section name="wrap-up" id="{6B4932F5-36F7-4515-9E81-252815494C0C}">
          <p14:sldIdLst/>
        </p14:section>
        <p14:section name="Appendix" id="{1772A60B-0170-48C4-B32E-A46F19E010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F4B183"/>
    <a:srgbClr val="BDD7EE"/>
    <a:srgbClr val="FFFFFF"/>
    <a:srgbClr val="000000"/>
    <a:srgbClr val="7030A0"/>
    <a:srgbClr val="CCE8CC"/>
    <a:srgbClr val="595959"/>
    <a:srgbClr val="34982C"/>
    <a:srgbClr val="03B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85111" autoAdjust="0"/>
  </p:normalViewPr>
  <p:slideViewPr>
    <p:cSldViewPr>
      <p:cViewPr varScale="1">
        <p:scale>
          <a:sx n="119" d="100"/>
          <a:sy n="119" d="100"/>
        </p:scale>
        <p:origin x="12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277"/>
    </p:cViewPr>
  </p:sorterViewPr>
  <p:notesViewPr>
    <p:cSldViewPr>
      <p:cViewPr varScale="1">
        <p:scale>
          <a:sx n="87" d="100"/>
          <a:sy n="87" d="100"/>
        </p:scale>
        <p:origin x="-3846" y="-84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1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4/14/2017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rgbClr val="001A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  <p:sldLayoutId id="214748367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j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1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7.png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24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0.wmf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사각형: 둥근 모서리 4"/>
          <p:cNvSpPr/>
          <p:nvPr/>
        </p:nvSpPr>
        <p:spPr>
          <a:xfrm>
            <a:off x="1526438" y="1545978"/>
            <a:ext cx="6321771" cy="2340222"/>
          </a:xfrm>
          <a:prstGeom prst="roundRect">
            <a:avLst>
              <a:gd name="adj" fmla="val 6899"/>
            </a:avLst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339087"/>
              </p:ext>
            </p:extLst>
          </p:nvPr>
        </p:nvGraphicFramePr>
        <p:xfrm>
          <a:off x="7432607" y="2580120"/>
          <a:ext cx="336690" cy="224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Equation" r:id="rId3" imgW="152280" imgH="101520" progId="">
                  <p:embed/>
                </p:oleObj>
              </mc:Choice>
              <mc:Fallback>
                <p:oleObj name="Equation" r:id="rId3" imgW="152280" imgH="1015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607" y="2580120"/>
                        <a:ext cx="336690" cy="224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27259"/>
              </p:ext>
            </p:extLst>
          </p:nvPr>
        </p:nvGraphicFramePr>
        <p:xfrm>
          <a:off x="1605493" y="2585528"/>
          <a:ext cx="336690" cy="224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5" imgW="152280" imgH="101520" progId="">
                  <p:embed/>
                </p:oleObj>
              </mc:Choice>
              <mc:Fallback>
                <p:oleObj name="Equation" r:id="rId5" imgW="152280" imgH="1015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493" y="2585528"/>
                        <a:ext cx="336690" cy="224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2725" y="4098899"/>
            <a:ext cx="6787164" cy="2376075"/>
          </a:xfrm>
          <a:prstGeom prst="rect">
            <a:avLst/>
          </a:prstGeom>
        </p:spPr>
      </p:pic>
      <p:sp>
        <p:nvSpPr>
          <p:cNvPr id="10" name="사각형: 둥근 모서리 11"/>
          <p:cNvSpPr/>
          <p:nvPr/>
        </p:nvSpPr>
        <p:spPr>
          <a:xfrm>
            <a:off x="3134912" y="4211178"/>
            <a:ext cx="640555" cy="1978135"/>
          </a:xfrm>
          <a:prstGeom prst="roundRect">
            <a:avLst/>
          </a:prstGeom>
          <a:solidFill>
            <a:srgbClr val="C00000">
              <a:alpha val="1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/>
          <p:cNvSpPr/>
          <p:nvPr/>
        </p:nvSpPr>
        <p:spPr>
          <a:xfrm>
            <a:off x="6699317" y="4227653"/>
            <a:ext cx="640555" cy="1978135"/>
          </a:xfrm>
          <a:prstGeom prst="roundRect">
            <a:avLst/>
          </a:prstGeom>
          <a:solidFill>
            <a:srgbClr val="C00000">
              <a:alpha val="1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5"/>
          <p:cNvSpPr/>
          <p:nvPr/>
        </p:nvSpPr>
        <p:spPr>
          <a:xfrm>
            <a:off x="5647246" y="3381375"/>
            <a:ext cx="1346191" cy="846279"/>
          </a:xfrm>
          <a:custGeom>
            <a:avLst/>
            <a:gdLst>
              <a:gd name="connsiteX0" fmla="*/ 0 w 1408923"/>
              <a:gd name="connsiteY0" fmla="*/ 0 h 1091681"/>
              <a:gd name="connsiteX1" fmla="*/ 0 w 1408923"/>
              <a:gd name="connsiteY1" fmla="*/ 447869 h 1091681"/>
              <a:gd name="connsiteX2" fmla="*/ 1408923 w 1408923"/>
              <a:gd name="connsiteY2" fmla="*/ 699796 h 1091681"/>
              <a:gd name="connsiteX3" fmla="*/ 1408923 w 1408923"/>
              <a:gd name="connsiteY3" fmla="*/ 1091681 h 109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923" h="1091681">
                <a:moveTo>
                  <a:pt x="0" y="0"/>
                </a:moveTo>
                <a:lnTo>
                  <a:pt x="0" y="447869"/>
                </a:lnTo>
                <a:lnTo>
                  <a:pt x="1408923" y="699796"/>
                </a:lnTo>
                <a:lnTo>
                  <a:pt x="1408923" y="1091681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530422"/>
            <a:ext cx="2122633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59794" y="3833366"/>
            <a:ext cx="1012351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8611" y="1197740"/>
            <a:ext cx="2122633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Long Short Term Memory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그룹 5"/>
          <p:cNvGrpSpPr/>
          <p:nvPr/>
        </p:nvGrpSpPr>
        <p:grpSpPr>
          <a:xfrm>
            <a:off x="4367213" y="1821586"/>
            <a:ext cx="3348037" cy="1664217"/>
            <a:chOff x="2629433" y="2624766"/>
            <a:chExt cx="3348037" cy="1664217"/>
          </a:xfrm>
          <a:scene3d>
            <a:camera prst="perspectiveLeft" fov="5400000">
              <a:rot lat="0" lon="2400000" rev="0"/>
            </a:camera>
            <a:lightRig rig="threePt" dir="t"/>
          </a:scene3d>
        </p:grpSpPr>
        <p:sp>
          <p:nvSpPr>
            <p:cNvPr id="126" name="사각형: 둥근 모서리 72"/>
            <p:cNvSpPr/>
            <p:nvPr/>
          </p:nvSpPr>
          <p:spPr>
            <a:xfrm>
              <a:off x="2980270" y="2624766"/>
              <a:ext cx="2844214" cy="1664217"/>
            </a:xfrm>
            <a:prstGeom prst="roundRect">
              <a:avLst>
                <a:gd name="adj" fmla="val 655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7" name="직선 화살표 연결선 126"/>
            <p:cNvCxnSpPr/>
            <p:nvPr/>
          </p:nvCxnSpPr>
          <p:spPr>
            <a:xfrm>
              <a:off x="2629433" y="2810479"/>
              <a:ext cx="33480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타원 127"/>
            <p:cNvSpPr/>
            <p:nvPr/>
          </p:nvSpPr>
          <p:spPr>
            <a:xfrm>
              <a:off x="4182806" y="2710214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40737" y="2624767"/>
              <a:ext cx="273051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+</a:t>
              </a:r>
              <a:endParaRPr lang="ko-KR" altLang="en-US" sz="16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3239038" y="2707833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97763" y="2632704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  <p:cxnSp>
          <p:nvCxnSpPr>
            <p:cNvPr id="132" name="연결선: 꺾임 78"/>
            <p:cNvCxnSpPr>
              <a:endCxn id="150" idx="1"/>
            </p:cNvCxnSpPr>
            <p:nvPr/>
          </p:nvCxnSpPr>
          <p:spPr>
            <a:xfrm flipV="1">
              <a:off x="2629433" y="3316813"/>
              <a:ext cx="2484437" cy="803793"/>
            </a:xfrm>
            <a:prstGeom prst="bentConnector3">
              <a:avLst>
                <a:gd name="adj1" fmla="val 845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79"/>
            <p:cNvGrpSpPr/>
            <p:nvPr/>
          </p:nvGrpSpPr>
          <p:grpSpPr>
            <a:xfrm>
              <a:off x="4571729" y="3688586"/>
              <a:ext cx="330994" cy="175576"/>
              <a:chOff x="4629150" y="2366648"/>
              <a:chExt cx="330994" cy="175576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629150" y="2366648"/>
                <a:ext cx="330994" cy="1755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58" name="개체 1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2710093"/>
                  </p:ext>
                </p:extLst>
              </p:nvPr>
            </p:nvGraphicFramePr>
            <p:xfrm>
              <a:off x="4726781" y="2394110"/>
              <a:ext cx="1651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40" name="Equation" r:id="rId7" imgW="164880" imgH="139680" progId="">
                      <p:embed/>
                    </p:oleObj>
                  </mc:Choice>
                  <mc:Fallback>
                    <p:oleObj name="Equation" r:id="rId7" imgW="164880" imgH="139680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6781" y="2394110"/>
                            <a:ext cx="165100" cy="139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34" name="직선 화살표 연결선 133"/>
            <p:cNvCxnSpPr>
              <a:endCxn id="131" idx="2"/>
            </p:cNvCxnSpPr>
            <p:nvPr/>
          </p:nvCxnSpPr>
          <p:spPr>
            <a:xfrm flipV="1">
              <a:off x="3329520" y="2940481"/>
              <a:ext cx="4768" cy="11801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그룹 81"/>
            <p:cNvGrpSpPr/>
            <p:nvPr/>
          </p:nvGrpSpPr>
          <p:grpSpPr>
            <a:xfrm>
              <a:off x="3167596" y="3688586"/>
              <a:ext cx="330994" cy="175576"/>
              <a:chOff x="4629150" y="2366648"/>
              <a:chExt cx="330994" cy="175576"/>
            </a:xfrm>
          </p:grpSpPr>
          <p:sp>
            <p:nvSpPr>
              <p:cNvPr id="155" name="직사각형 154"/>
              <p:cNvSpPr/>
              <p:nvPr/>
            </p:nvSpPr>
            <p:spPr>
              <a:xfrm>
                <a:off x="4629150" y="2366648"/>
                <a:ext cx="330994" cy="1755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56" name="개체 1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8587522"/>
                  </p:ext>
                </p:extLst>
              </p:nvPr>
            </p:nvGraphicFramePr>
            <p:xfrm>
              <a:off x="4726781" y="2394110"/>
              <a:ext cx="1651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41" name="Equation" r:id="rId9" imgW="164880" imgH="139680" progId="">
                      <p:embed/>
                    </p:oleObj>
                  </mc:Choice>
                  <mc:Fallback>
                    <p:oleObj name="Equation" r:id="rId9" imgW="164880" imgH="139680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6781" y="2394110"/>
                            <a:ext cx="165100" cy="139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36" name="연결선: 꺾임 82"/>
            <p:cNvCxnSpPr>
              <a:endCxn id="140" idx="1"/>
            </p:cNvCxnSpPr>
            <p:nvPr/>
          </p:nvCxnSpPr>
          <p:spPr>
            <a:xfrm rot="5400000" flipH="1" flipV="1">
              <a:off x="3547801" y="3529262"/>
              <a:ext cx="854077" cy="32861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그룹 83"/>
            <p:cNvGrpSpPr/>
            <p:nvPr/>
          </p:nvGrpSpPr>
          <p:grpSpPr>
            <a:xfrm>
              <a:off x="3641201" y="3688586"/>
              <a:ext cx="330994" cy="175576"/>
              <a:chOff x="4629150" y="2366648"/>
              <a:chExt cx="330994" cy="175576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4629150" y="2366648"/>
                <a:ext cx="330994" cy="1755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54" name="개체 1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9479505"/>
                  </p:ext>
                </p:extLst>
              </p:nvPr>
            </p:nvGraphicFramePr>
            <p:xfrm>
              <a:off x="4726781" y="2394110"/>
              <a:ext cx="1651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42" name="Equation" r:id="rId11" imgW="164880" imgH="139680" progId="">
                      <p:embed/>
                    </p:oleObj>
                  </mc:Choice>
                  <mc:Fallback>
                    <p:oleObj name="Equation" r:id="rId11" imgW="164880" imgH="139680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6781" y="2394110"/>
                            <a:ext cx="165100" cy="139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38" name="직선 화살표 연결선 137"/>
            <p:cNvCxnSpPr>
              <a:endCxn id="129" idx="2"/>
            </p:cNvCxnSpPr>
            <p:nvPr/>
          </p:nvCxnSpPr>
          <p:spPr>
            <a:xfrm flipV="1">
              <a:off x="4272495" y="2963321"/>
              <a:ext cx="4767" cy="1157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4180420" y="3187769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39145" y="3112640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  <p:grpSp>
          <p:nvGrpSpPr>
            <p:cNvPr id="141" name="그룹 87"/>
            <p:cNvGrpSpPr/>
            <p:nvPr/>
          </p:nvGrpSpPr>
          <p:grpSpPr>
            <a:xfrm>
              <a:off x="4043361" y="3649416"/>
              <a:ext cx="457200" cy="253916"/>
              <a:chOff x="5645546" y="2327478"/>
              <a:chExt cx="457200" cy="253916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5707459" y="2366648"/>
                <a:ext cx="330994" cy="1755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645546" y="2327478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tanh</a:t>
                </a:r>
                <a:endParaRPr lang="ko-KR" altLang="en-US" sz="1050" dirty="0"/>
              </a:p>
            </p:txBody>
          </p:sp>
        </p:grpSp>
        <p:cxnSp>
          <p:nvCxnSpPr>
            <p:cNvPr id="142" name="직선 연결선 141"/>
            <p:cNvCxnSpPr/>
            <p:nvPr/>
          </p:nvCxnSpPr>
          <p:spPr>
            <a:xfrm>
              <a:off x="5599645" y="2883834"/>
              <a:ext cx="0" cy="1236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5257800" y="2810479"/>
              <a:ext cx="0" cy="1310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91"/>
            <p:cNvGrpSpPr/>
            <p:nvPr/>
          </p:nvGrpSpPr>
          <p:grpSpPr>
            <a:xfrm>
              <a:off x="5113870" y="3162924"/>
              <a:ext cx="273050" cy="307778"/>
              <a:chOff x="4587875" y="1158358"/>
              <a:chExt cx="273050" cy="307778"/>
            </a:xfrm>
          </p:grpSpPr>
          <p:sp>
            <p:nvSpPr>
              <p:cNvPr id="149" name="타원 148"/>
              <p:cNvSpPr/>
              <p:nvPr/>
            </p:nvSpPr>
            <p:spPr>
              <a:xfrm>
                <a:off x="4629150" y="1238250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587875" y="1158358"/>
                <a:ext cx="273050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grpSp>
          <p:nvGrpSpPr>
            <p:cNvPr id="145" name="그룹 92"/>
            <p:cNvGrpSpPr/>
            <p:nvPr/>
          </p:nvGrpSpPr>
          <p:grpSpPr>
            <a:xfrm>
              <a:off x="4951945" y="2883834"/>
              <a:ext cx="596900" cy="253916"/>
              <a:chOff x="5584825" y="1533526"/>
              <a:chExt cx="596900" cy="253916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5584825" y="1574259"/>
                <a:ext cx="5969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654675" y="1533526"/>
                <a:ext cx="457198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tanh</a:t>
                </a:r>
                <a:endParaRPr lang="ko-KR" altLang="en-US" sz="1050" dirty="0"/>
              </a:p>
            </p:txBody>
          </p:sp>
        </p:grpSp>
        <p:cxnSp>
          <p:nvCxnSpPr>
            <p:cNvPr id="146" name="직선 연결선 145"/>
            <p:cNvCxnSpPr/>
            <p:nvPr/>
          </p:nvCxnSpPr>
          <p:spPr>
            <a:xfrm flipV="1">
              <a:off x="5243513" y="4120605"/>
              <a:ext cx="733957" cy="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/>
          <p:cNvCxnSpPr/>
          <p:nvPr/>
        </p:nvCxnSpPr>
        <p:spPr>
          <a:xfrm flipV="1">
            <a:off x="7157316" y="1213268"/>
            <a:ext cx="0" cy="584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scene3d>
            <a:camera prst="perspectiveLeft" fov="5400000">
              <a:rot lat="0" lon="2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2"/>
          <p:cNvGrpSpPr/>
          <p:nvPr/>
        </p:nvGrpSpPr>
        <p:grpSpPr>
          <a:xfrm>
            <a:off x="6284109" y="3627732"/>
            <a:ext cx="396000" cy="396000"/>
            <a:chOff x="4527132" y="3639688"/>
            <a:chExt cx="582415" cy="582415"/>
          </a:xfrm>
          <a:solidFill>
            <a:srgbClr val="CCECFF"/>
          </a:solidFill>
        </p:grpSpPr>
        <p:sp>
          <p:nvSpPr>
            <p:cNvPr id="124" name="타원 30"/>
            <p:cNvSpPr/>
            <p:nvPr/>
          </p:nvSpPr>
          <p:spPr>
            <a:xfrm>
              <a:off x="4527132" y="3639688"/>
              <a:ext cx="582415" cy="58241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25" name="개체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8341108"/>
                </p:ext>
              </p:extLst>
            </p:nvPr>
          </p:nvGraphicFramePr>
          <p:xfrm>
            <a:off x="4672293" y="3708647"/>
            <a:ext cx="292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3" name="Equation" r:id="rId12" imgW="291960" imgH="444240" progId="">
                    <p:embed/>
                  </p:oleObj>
                </mc:Choice>
                <mc:Fallback>
                  <p:oleObj name="Equation" r:id="rId12" imgW="291960" imgH="44424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293" y="3708647"/>
                          <a:ext cx="292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그룹 3"/>
          <p:cNvGrpSpPr/>
          <p:nvPr/>
        </p:nvGrpSpPr>
        <p:grpSpPr>
          <a:xfrm>
            <a:off x="3892907" y="1821586"/>
            <a:ext cx="3348037" cy="1664217"/>
            <a:chOff x="2629433" y="2624766"/>
            <a:chExt cx="3348037" cy="1664217"/>
          </a:xfrm>
          <a:scene3d>
            <a:camera prst="perspectiveLeft" fov="5400000">
              <a:rot lat="0" lon="2400000" rev="0"/>
            </a:camera>
            <a:lightRig rig="threePt" dir="t"/>
          </a:scene3d>
        </p:grpSpPr>
        <p:sp>
          <p:nvSpPr>
            <p:cNvPr id="115" name="사각형: 둥근 모서리 72"/>
            <p:cNvSpPr/>
            <p:nvPr/>
          </p:nvSpPr>
          <p:spPr>
            <a:xfrm>
              <a:off x="2980270" y="2624766"/>
              <a:ext cx="2844214" cy="1664217"/>
            </a:xfrm>
            <a:prstGeom prst="roundRect">
              <a:avLst>
                <a:gd name="adj" fmla="val 655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116" name="직선 화살표 연결선 5"/>
            <p:cNvCxnSpPr/>
            <p:nvPr/>
          </p:nvCxnSpPr>
          <p:spPr>
            <a:xfrm>
              <a:off x="2629433" y="2810479"/>
              <a:ext cx="33480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6"/>
            <p:cNvSpPr/>
            <p:nvPr/>
          </p:nvSpPr>
          <p:spPr>
            <a:xfrm>
              <a:off x="4182806" y="2710214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7"/>
            <p:cNvSpPr txBox="1"/>
            <p:nvPr/>
          </p:nvSpPr>
          <p:spPr>
            <a:xfrm>
              <a:off x="4140737" y="2624767"/>
              <a:ext cx="273051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+</a:t>
              </a:r>
              <a:endParaRPr lang="ko-KR" altLang="en-US" sz="1600" b="1" dirty="0"/>
            </a:p>
          </p:txBody>
        </p:sp>
        <p:sp>
          <p:nvSpPr>
            <p:cNvPr id="119" name="타원 8"/>
            <p:cNvSpPr/>
            <p:nvPr/>
          </p:nvSpPr>
          <p:spPr>
            <a:xfrm>
              <a:off x="3239038" y="2707833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9"/>
            <p:cNvSpPr txBox="1"/>
            <p:nvPr/>
          </p:nvSpPr>
          <p:spPr>
            <a:xfrm>
              <a:off x="3197763" y="2632704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x</a:t>
              </a:r>
              <a:endParaRPr lang="ko-KR" altLang="en-US" sz="1400" b="1" dirty="0"/>
            </a:p>
          </p:txBody>
        </p:sp>
        <p:sp>
          <p:nvSpPr>
            <p:cNvPr id="121" name="TextBox 10"/>
            <p:cNvSpPr txBox="1"/>
            <p:nvPr/>
          </p:nvSpPr>
          <p:spPr>
            <a:xfrm>
              <a:off x="4139145" y="3112640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2" name="TextBox 11"/>
            <p:cNvSpPr txBox="1"/>
            <p:nvPr/>
          </p:nvSpPr>
          <p:spPr>
            <a:xfrm>
              <a:off x="4043361" y="3649415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123" name="TextBox 12"/>
            <p:cNvSpPr txBox="1"/>
            <p:nvPr/>
          </p:nvSpPr>
          <p:spPr>
            <a:xfrm>
              <a:off x="5021795" y="2883834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</p:grpSp>
      <p:grpSp>
        <p:nvGrpSpPr>
          <p:cNvPr id="24" name="그룹 13"/>
          <p:cNvGrpSpPr/>
          <p:nvPr/>
        </p:nvGrpSpPr>
        <p:grpSpPr>
          <a:xfrm>
            <a:off x="3418598" y="1821586"/>
            <a:ext cx="3348037" cy="1664217"/>
            <a:chOff x="2629433" y="2624766"/>
            <a:chExt cx="3348037" cy="1664217"/>
          </a:xfrm>
          <a:scene3d>
            <a:camera prst="perspectiveLeft" fov="5400000">
              <a:rot lat="0" lon="2400000" rev="0"/>
            </a:camera>
            <a:lightRig rig="threePt" dir="t"/>
          </a:scene3d>
        </p:grpSpPr>
        <p:sp>
          <p:nvSpPr>
            <p:cNvPr id="106" name="사각형: 둥근 모서리 72"/>
            <p:cNvSpPr/>
            <p:nvPr/>
          </p:nvSpPr>
          <p:spPr>
            <a:xfrm>
              <a:off x="2980270" y="2624766"/>
              <a:ext cx="2844214" cy="1664217"/>
            </a:xfrm>
            <a:prstGeom prst="roundRect">
              <a:avLst>
                <a:gd name="adj" fmla="val 655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>
              <a:off x="2629433" y="2810479"/>
              <a:ext cx="33480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4182806" y="2710214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40737" y="2624767"/>
              <a:ext cx="273051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+</a:t>
              </a:r>
              <a:endParaRPr lang="ko-KR" altLang="en-US" sz="1600" b="1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3239038" y="2707833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197763" y="2632704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x</a:t>
              </a:r>
              <a:endParaRPr lang="ko-KR" altLang="en-US" sz="14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139145" y="3112640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043361" y="3649415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021795" y="2883834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</p:grpSp>
      <p:grpSp>
        <p:nvGrpSpPr>
          <p:cNvPr id="25" name="그룹 23"/>
          <p:cNvGrpSpPr/>
          <p:nvPr/>
        </p:nvGrpSpPr>
        <p:grpSpPr>
          <a:xfrm>
            <a:off x="2944289" y="1821586"/>
            <a:ext cx="3348037" cy="1664217"/>
            <a:chOff x="2629433" y="2624766"/>
            <a:chExt cx="3348037" cy="1664217"/>
          </a:xfrm>
          <a:scene3d>
            <a:camera prst="perspectiveLeft" fov="5400000">
              <a:rot lat="0" lon="2400000" rev="0"/>
            </a:camera>
            <a:lightRig rig="threePt" dir="t"/>
          </a:scene3d>
        </p:grpSpPr>
        <p:sp>
          <p:nvSpPr>
            <p:cNvPr id="97" name="사각형: 둥근 모서리 72"/>
            <p:cNvSpPr/>
            <p:nvPr/>
          </p:nvSpPr>
          <p:spPr>
            <a:xfrm>
              <a:off x="2980270" y="2624766"/>
              <a:ext cx="2844214" cy="1664217"/>
            </a:xfrm>
            <a:prstGeom prst="roundRect">
              <a:avLst>
                <a:gd name="adj" fmla="val 655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98" name="직선 화살표 연결선 97"/>
            <p:cNvCxnSpPr/>
            <p:nvPr/>
          </p:nvCxnSpPr>
          <p:spPr>
            <a:xfrm>
              <a:off x="2629433" y="2810479"/>
              <a:ext cx="33480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4182806" y="2710214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40737" y="2624767"/>
              <a:ext cx="273051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+</a:t>
              </a:r>
              <a:endParaRPr lang="ko-KR" altLang="en-US" sz="1600" b="1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239038" y="2707833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97763" y="2632704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x</a:t>
              </a:r>
              <a:endParaRPr lang="ko-KR" altLang="en-US" sz="14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39145" y="3112640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43361" y="3649415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1795" y="2883834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</p:grpSp>
      <p:grpSp>
        <p:nvGrpSpPr>
          <p:cNvPr id="26" name="그룹 33"/>
          <p:cNvGrpSpPr/>
          <p:nvPr/>
        </p:nvGrpSpPr>
        <p:grpSpPr>
          <a:xfrm>
            <a:off x="2469980" y="1821586"/>
            <a:ext cx="3348037" cy="1664217"/>
            <a:chOff x="2629433" y="2624766"/>
            <a:chExt cx="3348037" cy="1664217"/>
          </a:xfrm>
          <a:scene3d>
            <a:camera prst="perspectiveLeft" fov="5400000">
              <a:rot lat="0" lon="2400000" rev="0"/>
            </a:camera>
            <a:lightRig rig="threePt" dir="t"/>
          </a:scene3d>
        </p:grpSpPr>
        <p:sp>
          <p:nvSpPr>
            <p:cNvPr id="88" name="사각형: 둥근 모서리 72"/>
            <p:cNvSpPr/>
            <p:nvPr/>
          </p:nvSpPr>
          <p:spPr>
            <a:xfrm>
              <a:off x="2980270" y="2624766"/>
              <a:ext cx="2844214" cy="1664217"/>
            </a:xfrm>
            <a:prstGeom prst="roundRect">
              <a:avLst>
                <a:gd name="adj" fmla="val 655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>
              <a:off x="2629433" y="2810479"/>
              <a:ext cx="33480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/>
            <p:cNvSpPr/>
            <p:nvPr/>
          </p:nvSpPr>
          <p:spPr>
            <a:xfrm>
              <a:off x="4182806" y="2710214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40737" y="2624767"/>
              <a:ext cx="273051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+</a:t>
              </a:r>
              <a:endParaRPr lang="ko-KR" altLang="en-US" sz="1600" b="1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3239038" y="2707833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97763" y="2632704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x</a:t>
              </a:r>
              <a:endParaRPr lang="ko-KR" altLang="en-US" sz="14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39145" y="3112640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43361" y="3649415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21795" y="2883834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</p:grpSp>
      <p:grpSp>
        <p:nvGrpSpPr>
          <p:cNvPr id="27" name="그룹 43"/>
          <p:cNvGrpSpPr/>
          <p:nvPr/>
        </p:nvGrpSpPr>
        <p:grpSpPr>
          <a:xfrm>
            <a:off x="1995671" y="1821586"/>
            <a:ext cx="3348037" cy="1664217"/>
            <a:chOff x="2629433" y="2624766"/>
            <a:chExt cx="3348037" cy="1664217"/>
          </a:xfrm>
          <a:scene3d>
            <a:camera prst="perspectiveLeft" fov="5400000">
              <a:rot lat="0" lon="2400000" rev="0"/>
            </a:camera>
            <a:lightRig rig="threePt" dir="t"/>
          </a:scene3d>
        </p:grpSpPr>
        <p:sp>
          <p:nvSpPr>
            <p:cNvPr id="79" name="사각형: 둥근 모서리 72"/>
            <p:cNvSpPr/>
            <p:nvPr/>
          </p:nvSpPr>
          <p:spPr>
            <a:xfrm>
              <a:off x="2980270" y="2624766"/>
              <a:ext cx="2844214" cy="1664217"/>
            </a:xfrm>
            <a:prstGeom prst="roundRect">
              <a:avLst>
                <a:gd name="adj" fmla="val 655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2629433" y="2810479"/>
              <a:ext cx="33480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4182806" y="2710214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40737" y="2624767"/>
              <a:ext cx="273051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+</a:t>
              </a:r>
              <a:endParaRPr lang="ko-KR" altLang="en-US" sz="1600" b="1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3239038" y="2707833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97763" y="2632704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x</a:t>
              </a:r>
              <a:endParaRPr lang="ko-KR" altLang="en-US" sz="14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39145" y="3112640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43361" y="3649415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21795" y="2883834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</p:grpSp>
      <p:grpSp>
        <p:nvGrpSpPr>
          <p:cNvPr id="28" name="그룹 53"/>
          <p:cNvGrpSpPr/>
          <p:nvPr/>
        </p:nvGrpSpPr>
        <p:grpSpPr>
          <a:xfrm>
            <a:off x="1521362" y="1821586"/>
            <a:ext cx="3348037" cy="1664217"/>
            <a:chOff x="2629433" y="2624766"/>
            <a:chExt cx="3348037" cy="1664217"/>
          </a:xfrm>
          <a:scene3d>
            <a:camera prst="perspectiveLeft" fov="5400000">
              <a:rot lat="0" lon="2400000" rev="0"/>
            </a:camera>
            <a:lightRig rig="threePt" dir="t"/>
          </a:scene3d>
        </p:grpSpPr>
        <p:sp>
          <p:nvSpPr>
            <p:cNvPr id="70" name="사각형: 둥근 모서리 72"/>
            <p:cNvSpPr/>
            <p:nvPr/>
          </p:nvSpPr>
          <p:spPr>
            <a:xfrm>
              <a:off x="2980270" y="2624766"/>
              <a:ext cx="2844214" cy="1664217"/>
            </a:xfrm>
            <a:prstGeom prst="roundRect">
              <a:avLst>
                <a:gd name="adj" fmla="val 655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2629433" y="2810479"/>
              <a:ext cx="33480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4182806" y="2710214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40737" y="2624767"/>
              <a:ext cx="273051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+</a:t>
              </a:r>
              <a:endParaRPr lang="ko-KR" altLang="en-US" sz="1600" b="1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3239038" y="2707833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97763" y="2632704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x</a:t>
              </a:r>
              <a:endParaRPr lang="ko-KR" altLang="en-US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39145" y="3112640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43361" y="3649415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21795" y="2883834"/>
              <a:ext cx="457200" cy="253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b="1" dirty="0"/>
            </a:p>
          </p:txBody>
        </p:sp>
      </p:grpSp>
      <p:sp>
        <p:nvSpPr>
          <p:cNvPr id="29" name="TextBox 27"/>
          <p:cNvSpPr txBox="1"/>
          <p:nvPr/>
        </p:nvSpPr>
        <p:spPr>
          <a:xfrm>
            <a:off x="1665745" y="3874556"/>
            <a:ext cx="1012351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" name="그룹 6"/>
          <p:cNvGrpSpPr/>
          <p:nvPr/>
        </p:nvGrpSpPr>
        <p:grpSpPr>
          <a:xfrm>
            <a:off x="1047053" y="1821586"/>
            <a:ext cx="3348037" cy="1664217"/>
            <a:chOff x="2629433" y="2624766"/>
            <a:chExt cx="3348037" cy="1664217"/>
          </a:xfrm>
          <a:scene3d>
            <a:camera prst="perspectiveLeft" fov="5400000">
              <a:rot lat="0" lon="2400000" rev="0"/>
            </a:camera>
            <a:lightRig rig="threePt" dir="t"/>
          </a:scene3d>
        </p:grpSpPr>
        <p:sp>
          <p:nvSpPr>
            <p:cNvPr id="37" name="사각형: 둥근 모서리 38"/>
            <p:cNvSpPr/>
            <p:nvPr/>
          </p:nvSpPr>
          <p:spPr>
            <a:xfrm>
              <a:off x="2980270" y="2624766"/>
              <a:ext cx="2844214" cy="1664217"/>
            </a:xfrm>
            <a:prstGeom prst="roundRect">
              <a:avLst>
                <a:gd name="adj" fmla="val 655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629433" y="2810479"/>
              <a:ext cx="33480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4182806" y="2710214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40737" y="2624767"/>
              <a:ext cx="273051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+</a:t>
              </a:r>
              <a:endParaRPr lang="ko-KR" altLang="en-US" sz="16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3239038" y="2707833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97763" y="2632704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  <p:cxnSp>
          <p:nvCxnSpPr>
            <p:cNvPr id="43" name="연결선: 꺾임 44"/>
            <p:cNvCxnSpPr>
              <a:endCxn id="61" idx="1"/>
            </p:cNvCxnSpPr>
            <p:nvPr/>
          </p:nvCxnSpPr>
          <p:spPr>
            <a:xfrm flipV="1">
              <a:off x="2629433" y="3316813"/>
              <a:ext cx="2484437" cy="803793"/>
            </a:xfrm>
            <a:prstGeom prst="bentConnector3">
              <a:avLst>
                <a:gd name="adj1" fmla="val 845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4571729" y="3688586"/>
              <a:ext cx="330994" cy="175576"/>
              <a:chOff x="4629150" y="2366648"/>
              <a:chExt cx="330994" cy="175576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4629150" y="2366648"/>
                <a:ext cx="330994" cy="1755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69" name="개체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9953732"/>
                  </p:ext>
                </p:extLst>
              </p:nvPr>
            </p:nvGraphicFramePr>
            <p:xfrm>
              <a:off x="4726781" y="2394110"/>
              <a:ext cx="1651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44" name="Equation" r:id="rId14" imgW="164880" imgH="139680" progId="">
                      <p:embed/>
                    </p:oleObj>
                  </mc:Choice>
                  <mc:Fallback>
                    <p:oleObj name="Equation" r:id="rId14" imgW="164880" imgH="139680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6781" y="2394110"/>
                            <a:ext cx="165100" cy="139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5" name="직선 화살표 연결선 44"/>
            <p:cNvCxnSpPr>
              <a:endCxn id="42" idx="2"/>
            </p:cNvCxnSpPr>
            <p:nvPr/>
          </p:nvCxnSpPr>
          <p:spPr>
            <a:xfrm flipV="1">
              <a:off x="3329520" y="2940481"/>
              <a:ext cx="4768" cy="11801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/>
            <p:cNvGrpSpPr/>
            <p:nvPr/>
          </p:nvGrpSpPr>
          <p:grpSpPr>
            <a:xfrm>
              <a:off x="3167596" y="3688586"/>
              <a:ext cx="330994" cy="175576"/>
              <a:chOff x="4629150" y="2366648"/>
              <a:chExt cx="330994" cy="17557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4629150" y="2366648"/>
                <a:ext cx="330994" cy="1755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67" name="개체 6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4137946"/>
                  </p:ext>
                </p:extLst>
              </p:nvPr>
            </p:nvGraphicFramePr>
            <p:xfrm>
              <a:off x="4726781" y="2394110"/>
              <a:ext cx="1651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45" name="Equation" r:id="rId15" imgW="164880" imgH="139680" progId="">
                      <p:embed/>
                    </p:oleObj>
                  </mc:Choice>
                  <mc:Fallback>
                    <p:oleObj name="Equation" r:id="rId15" imgW="164880" imgH="139680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6781" y="2394110"/>
                            <a:ext cx="165100" cy="139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7" name="연결선: 꺾임 48"/>
            <p:cNvCxnSpPr>
              <a:endCxn id="51" idx="1"/>
            </p:cNvCxnSpPr>
            <p:nvPr/>
          </p:nvCxnSpPr>
          <p:spPr>
            <a:xfrm rot="5400000" flipH="1" flipV="1">
              <a:off x="3547801" y="3529262"/>
              <a:ext cx="854077" cy="32861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>
              <a:off x="3641201" y="3688586"/>
              <a:ext cx="330994" cy="175576"/>
              <a:chOff x="4629150" y="2366648"/>
              <a:chExt cx="330994" cy="17557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4629150" y="2366648"/>
                <a:ext cx="330994" cy="1755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65" name="개체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1311740"/>
                  </p:ext>
                </p:extLst>
              </p:nvPr>
            </p:nvGraphicFramePr>
            <p:xfrm>
              <a:off x="4726781" y="2394110"/>
              <a:ext cx="1651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46" name="Equation" r:id="rId16" imgW="164880" imgH="139680" progId="">
                      <p:embed/>
                    </p:oleObj>
                  </mc:Choice>
                  <mc:Fallback>
                    <p:oleObj name="Equation" r:id="rId16" imgW="164880" imgH="139680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6781" y="2394110"/>
                            <a:ext cx="165100" cy="139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9" name="직선 화살표 연결선 48"/>
            <p:cNvCxnSpPr>
              <a:endCxn id="40" idx="2"/>
            </p:cNvCxnSpPr>
            <p:nvPr/>
          </p:nvCxnSpPr>
          <p:spPr>
            <a:xfrm flipV="1">
              <a:off x="4272495" y="2963321"/>
              <a:ext cx="4767" cy="1157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4180420" y="3187769"/>
              <a:ext cx="190500" cy="190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39145" y="3112640"/>
              <a:ext cx="273051" cy="307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043361" y="3649416"/>
              <a:ext cx="457200" cy="253916"/>
              <a:chOff x="5645546" y="2327478"/>
              <a:chExt cx="457200" cy="25391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5707459" y="2366648"/>
                <a:ext cx="330994" cy="17557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45546" y="2327478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tanh</a:t>
                </a:r>
                <a:endParaRPr lang="ko-KR" altLang="en-US" sz="1050" dirty="0"/>
              </a:p>
            </p:txBody>
          </p:sp>
        </p:grpSp>
        <p:cxnSp>
          <p:nvCxnSpPr>
            <p:cNvPr id="53" name="직선 연결선 52"/>
            <p:cNvCxnSpPr/>
            <p:nvPr/>
          </p:nvCxnSpPr>
          <p:spPr>
            <a:xfrm>
              <a:off x="5599645" y="2883834"/>
              <a:ext cx="0" cy="1236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57800" y="2810479"/>
              <a:ext cx="0" cy="1310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7"/>
            <p:cNvGrpSpPr/>
            <p:nvPr/>
          </p:nvGrpSpPr>
          <p:grpSpPr>
            <a:xfrm>
              <a:off x="5113870" y="3162924"/>
              <a:ext cx="273050" cy="307778"/>
              <a:chOff x="4587875" y="1158358"/>
              <a:chExt cx="273050" cy="307778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4629150" y="1238250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87875" y="1158358"/>
                <a:ext cx="273050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grpSp>
          <p:nvGrpSpPr>
            <p:cNvPr id="56" name="그룹 58"/>
            <p:cNvGrpSpPr/>
            <p:nvPr/>
          </p:nvGrpSpPr>
          <p:grpSpPr>
            <a:xfrm>
              <a:off x="4951945" y="2883834"/>
              <a:ext cx="596900" cy="253916"/>
              <a:chOff x="5584825" y="1533526"/>
              <a:chExt cx="596900" cy="25391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5584825" y="1574259"/>
                <a:ext cx="5969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654675" y="1533526"/>
                <a:ext cx="457198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tanh</a:t>
                </a:r>
                <a:endParaRPr lang="ko-KR" altLang="en-US" sz="1050" dirty="0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V="1">
              <a:off x="5243513" y="4120605"/>
              <a:ext cx="733957" cy="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자유형: 도형 12"/>
          <p:cNvSpPr/>
          <p:nvPr/>
        </p:nvSpPr>
        <p:spPr>
          <a:xfrm>
            <a:off x="2045589" y="3305175"/>
            <a:ext cx="1408923" cy="948995"/>
          </a:xfrm>
          <a:custGeom>
            <a:avLst/>
            <a:gdLst>
              <a:gd name="connsiteX0" fmla="*/ 0 w 1408923"/>
              <a:gd name="connsiteY0" fmla="*/ 0 h 1091681"/>
              <a:gd name="connsiteX1" fmla="*/ 0 w 1408923"/>
              <a:gd name="connsiteY1" fmla="*/ 447869 h 1091681"/>
              <a:gd name="connsiteX2" fmla="*/ 1408923 w 1408923"/>
              <a:gd name="connsiteY2" fmla="*/ 699796 h 1091681"/>
              <a:gd name="connsiteX3" fmla="*/ 1408923 w 1408923"/>
              <a:gd name="connsiteY3" fmla="*/ 1091681 h 109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923" h="1091681">
                <a:moveTo>
                  <a:pt x="0" y="0"/>
                </a:moveTo>
                <a:lnTo>
                  <a:pt x="0" y="447869"/>
                </a:lnTo>
                <a:lnTo>
                  <a:pt x="1408923" y="699796"/>
                </a:lnTo>
                <a:lnTo>
                  <a:pt x="1408923" y="1091681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21"/>
          <p:cNvGrpSpPr/>
          <p:nvPr/>
        </p:nvGrpSpPr>
        <p:grpSpPr>
          <a:xfrm>
            <a:off x="2535001" y="3627732"/>
            <a:ext cx="396000" cy="396000"/>
            <a:chOff x="1551352" y="3587570"/>
            <a:chExt cx="582415" cy="582415"/>
          </a:xfrm>
          <a:solidFill>
            <a:srgbClr val="CCECFF"/>
          </a:solidFill>
        </p:grpSpPr>
        <p:sp>
          <p:nvSpPr>
            <p:cNvPr id="35" name="타원 34"/>
            <p:cNvSpPr/>
            <p:nvPr/>
          </p:nvSpPr>
          <p:spPr>
            <a:xfrm>
              <a:off x="1551352" y="3587570"/>
              <a:ext cx="582415" cy="58241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36" name="개체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6889317"/>
                </p:ext>
              </p:extLst>
            </p:nvPr>
          </p:nvGraphicFramePr>
          <p:xfrm>
            <a:off x="1696510" y="3656529"/>
            <a:ext cx="292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7" name="Equation" r:id="rId17" imgW="291960" imgH="444240" progId="">
                    <p:embed/>
                  </p:oleObj>
                </mc:Choice>
                <mc:Fallback>
                  <p:oleObj name="Equation" r:id="rId17" imgW="291960" imgH="44424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510" y="3656529"/>
                          <a:ext cx="292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03"/>
          <p:cNvGraphicFramePr>
            <a:graphicFrameLocks noChangeAspect="1"/>
          </p:cNvGraphicFramePr>
          <p:nvPr/>
        </p:nvGraphicFramePr>
        <p:xfrm>
          <a:off x="4257675" y="2462213"/>
          <a:ext cx="3365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19" imgW="152280" imgH="101520" progId="">
                  <p:embed/>
                </p:oleObj>
              </mc:Choice>
              <mc:Fallback>
                <p:oleObj name="Equation" r:id="rId19" imgW="152280" imgH="10152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2462213"/>
                        <a:ext cx="336550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화살표: 오른쪽 26"/>
          <p:cNvSpPr/>
          <p:nvPr/>
        </p:nvSpPr>
        <p:spPr>
          <a:xfrm>
            <a:off x="3962400" y="2133600"/>
            <a:ext cx="2819400" cy="925919"/>
          </a:xfrm>
          <a:prstGeom prst="rightArrow">
            <a:avLst>
              <a:gd name="adj1" fmla="val 54439"/>
              <a:gd name="adj2" fmla="val 34861"/>
            </a:avLst>
          </a:prstGeom>
          <a:solidFill>
            <a:schemeClr val="tx1">
              <a:alpha val="61000"/>
            </a:schemeClr>
          </a:solidFill>
          <a:ln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</a:t>
            </a:r>
          </a:p>
        </p:txBody>
      </p:sp>
      <p:sp>
        <p:nvSpPr>
          <p:cNvPr id="164" name="사각형: 둥근 모서리 125"/>
          <p:cNvSpPr/>
          <p:nvPr/>
        </p:nvSpPr>
        <p:spPr>
          <a:xfrm>
            <a:off x="6471516" y="1391067"/>
            <a:ext cx="1371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Lef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 Connected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6524316" y="914400"/>
            <a:ext cx="1266000" cy="252000"/>
            <a:chOff x="6553200" y="762000"/>
            <a:chExt cx="1266000" cy="252000"/>
          </a:xfrm>
        </p:grpSpPr>
        <p:sp>
          <p:nvSpPr>
            <p:cNvPr id="165" name="사각형: 둥근 모서리 55"/>
            <p:cNvSpPr/>
            <p:nvPr/>
          </p:nvSpPr>
          <p:spPr>
            <a:xfrm>
              <a:off x="7315200" y="762000"/>
              <a:ext cx="504000" cy="252000"/>
            </a:xfrm>
            <a:prstGeom prst="round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NG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사각형: 둥근 모서리 56"/>
            <p:cNvSpPr/>
            <p:nvPr/>
          </p:nvSpPr>
          <p:spPr>
            <a:xfrm>
              <a:off x="6553200" y="762000"/>
              <a:ext cx="504000" cy="252000"/>
            </a:xfrm>
            <a:prstGeom prst="round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OK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4239099" y="4413085"/>
            <a:ext cx="666277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Chunk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연결선: 꺾임 4"/>
          <p:cNvCxnSpPr>
            <a:cxnSpLocks/>
            <a:stCxn id="10" idx="3"/>
            <a:endCxn id="159" idx="1"/>
          </p:cNvCxnSpPr>
          <p:nvPr/>
        </p:nvCxnSpPr>
        <p:spPr>
          <a:xfrm flipV="1">
            <a:off x="3775467" y="4566974"/>
            <a:ext cx="463632" cy="63327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47053" y="1034011"/>
            <a:ext cx="6942835" cy="5214389"/>
            <a:chOff x="1047053" y="1034011"/>
            <a:chExt cx="6942835" cy="5214389"/>
          </a:xfrm>
        </p:grpSpPr>
        <p:sp>
          <p:nvSpPr>
            <p:cNvPr id="6" name="사각형: 둥근 모서리 4"/>
            <p:cNvSpPr/>
            <p:nvPr/>
          </p:nvSpPr>
          <p:spPr>
            <a:xfrm>
              <a:off x="1526438" y="2569811"/>
              <a:ext cx="6321771" cy="2464503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473818"/>
                </p:ext>
              </p:extLst>
            </p:nvPr>
          </p:nvGraphicFramePr>
          <p:xfrm>
            <a:off x="1605493" y="3733642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Equation" r:id="rId3" imgW="152280" imgH="101520" progId="">
                    <p:embed/>
                  </p:oleObj>
                </mc:Choice>
                <mc:Fallback>
                  <p:oleObj name="Equation" r:id="rId3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3733642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 cstate="print"/>
            <a:srcRect l="3611" b="11329"/>
            <a:stretch/>
          </p:blipFill>
          <p:spPr>
            <a:xfrm>
              <a:off x="1447800" y="5247014"/>
              <a:ext cx="6542088" cy="1001386"/>
            </a:xfrm>
            <a:prstGeom prst="rect">
              <a:avLst/>
            </a:prstGeom>
          </p:spPr>
        </p:pic>
        <p:sp>
          <p:nvSpPr>
            <p:cNvPr id="10" name="사각형: 둥근 모서리 11"/>
            <p:cNvSpPr/>
            <p:nvPr/>
          </p:nvSpPr>
          <p:spPr>
            <a:xfrm>
              <a:off x="3134912" y="5359292"/>
              <a:ext cx="640555" cy="827647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3"/>
            <p:cNvSpPr/>
            <p:nvPr/>
          </p:nvSpPr>
          <p:spPr>
            <a:xfrm>
              <a:off x="6699317" y="5359293"/>
              <a:ext cx="640555" cy="827646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5"/>
            <p:cNvSpPr/>
            <p:nvPr/>
          </p:nvSpPr>
          <p:spPr>
            <a:xfrm>
              <a:off x="5647246" y="4529489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7802" y="1034011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4649" y="5028358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9739" y="3647919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그룹 5"/>
            <p:cNvGrpSpPr/>
            <p:nvPr/>
          </p:nvGrpSpPr>
          <p:grpSpPr>
            <a:xfrm>
              <a:off x="4367213" y="2969700"/>
              <a:ext cx="3348037" cy="1664217"/>
              <a:chOff x="2629433" y="2624766"/>
              <a:chExt cx="3348037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2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7" name="직선 화살표 연결선 126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타원 12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132" name="연결선: 꺾임 78"/>
              <p:cNvCxnSpPr>
                <a:endCxn id="150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그룹 79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8" name="개체 15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1" name="Equation" r:id="rId6" imgW="164880" imgH="139680" progId="">
                        <p:embed/>
                      </p:oleObj>
                    </mc:Choice>
                    <mc:Fallback>
                      <p:oleObj name="Equation" r:id="rId6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4" name="직선 화살표 연결선 133"/>
              <p:cNvCxnSpPr>
                <a:endCxn id="131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81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6" name="개체 15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2" name="Equation" r:id="rId8" imgW="164880" imgH="139680" progId="">
                        <p:embed/>
                      </p:oleObj>
                    </mc:Choice>
                    <mc:Fallback>
                      <p:oleObj name="Equation" r:id="rId8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6" name="연결선: 꺾임 82"/>
              <p:cNvCxnSpPr>
                <a:endCxn id="140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83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4" name="개체 15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3" name="Equation" r:id="rId10" imgW="164880" imgH="139680" progId="">
                        <p:embed/>
                      </p:oleObj>
                    </mc:Choice>
                    <mc:Fallback>
                      <p:oleObj name="Equation" r:id="rId10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8" name="직선 화살표 연결선 137"/>
              <p:cNvCxnSpPr>
                <a:endCxn id="129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타원 138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141" name="그룹 87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151" name="직사각형 150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2" name="직선 연결선 141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그룹 91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5" name="그룹 92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6" name="직선 연결선 145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3"/>
            <p:cNvGrpSpPr/>
            <p:nvPr/>
          </p:nvGrpSpPr>
          <p:grpSpPr>
            <a:xfrm>
              <a:off x="4243744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15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7" name="타원 6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7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9" name="타원 8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9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21" name="TextBox 1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22" name="TextBox 11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23" name="TextBox 12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4" name="그룹 13"/>
            <p:cNvGrpSpPr/>
            <p:nvPr/>
          </p:nvGrpSpPr>
          <p:grpSpPr>
            <a:xfrm>
              <a:off x="3769435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0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5" name="그룹 23"/>
            <p:cNvGrpSpPr/>
            <p:nvPr/>
          </p:nvGrpSpPr>
          <p:grpSpPr>
            <a:xfrm>
              <a:off x="3295126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97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6" name="그룹 33"/>
            <p:cNvGrpSpPr/>
            <p:nvPr/>
          </p:nvGrpSpPr>
          <p:grpSpPr>
            <a:xfrm>
              <a:off x="2820817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88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7" name="그룹 43"/>
            <p:cNvGrpSpPr/>
            <p:nvPr/>
          </p:nvGrpSpPr>
          <p:grpSpPr>
            <a:xfrm>
              <a:off x="2346508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79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8" name="그룹 53"/>
            <p:cNvGrpSpPr/>
            <p:nvPr/>
          </p:nvGrpSpPr>
          <p:grpSpPr>
            <a:xfrm>
              <a:off x="1872199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70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29" name="TextBox 27"/>
            <p:cNvSpPr txBox="1"/>
            <p:nvPr/>
          </p:nvSpPr>
          <p:spPr>
            <a:xfrm>
              <a:off x="1837200" y="5028358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" name="그룹 6"/>
            <p:cNvGrpSpPr/>
            <p:nvPr/>
          </p:nvGrpSpPr>
          <p:grpSpPr>
            <a:xfrm>
              <a:off x="1047053" y="2969700"/>
              <a:ext cx="3348037" cy="1664217"/>
              <a:chOff x="2629433" y="2624766"/>
              <a:chExt cx="3348037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37" name="사각형: 둥근 모서리 38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8" name="직선 화살표 연결선 37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43" name="연결선: 꺾임 44"/>
              <p:cNvCxnSpPr>
                <a:endCxn id="61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그룹 43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9" name="개체 6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4" name="Equation" r:id="rId11" imgW="164880" imgH="139680" progId="">
                        <p:embed/>
                      </p:oleObj>
                    </mc:Choice>
                    <mc:Fallback>
                      <p:oleObj name="Equation" r:id="rId11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5" name="직선 화살표 연결선 44"/>
              <p:cNvCxnSpPr>
                <a:endCxn id="42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7" name="개체 6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5" name="Equation" r:id="rId12" imgW="164880" imgH="139680" progId="">
                        <p:embed/>
                      </p:oleObj>
                    </mc:Choice>
                    <mc:Fallback>
                      <p:oleObj name="Equation" r:id="rId12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7" name="연결선: 꺾임 48"/>
              <p:cNvCxnSpPr>
                <a:endCxn id="51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5" name="개체 6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6" name="Equation" r:id="rId13" imgW="164880" imgH="139680" progId="">
                        <p:embed/>
                      </p:oleObj>
                    </mc:Choice>
                    <mc:Fallback>
                      <p:oleObj name="Equation" r:id="rId13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9" name="직선 화살표 연결선 48"/>
              <p:cNvCxnSpPr>
                <a:endCxn id="40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3" name="직선 연결선 52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7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56" name="그룹 58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7" name="직선 연결선 56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자유형: 도형 12"/>
            <p:cNvSpPr/>
            <p:nvPr/>
          </p:nvSpPr>
          <p:spPr>
            <a:xfrm>
              <a:off x="2045589" y="4453289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21"/>
            <p:cNvGrpSpPr/>
            <p:nvPr/>
          </p:nvGrpSpPr>
          <p:grpSpPr>
            <a:xfrm>
              <a:off x="2535000" y="4775844"/>
              <a:ext cx="396000" cy="396000"/>
              <a:chOff x="1551351" y="3587567"/>
              <a:chExt cx="582415" cy="582415"/>
            </a:xfrm>
            <a:solidFill>
              <a:srgbClr val="CCECFF"/>
            </a:solidFill>
          </p:grpSpPr>
          <p:sp>
            <p:nvSpPr>
              <p:cNvPr id="35" name="타원 34"/>
              <p:cNvSpPr/>
              <p:nvPr/>
            </p:nvSpPr>
            <p:spPr>
              <a:xfrm>
                <a:off x="1551351" y="3587567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36" name="개체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6443887"/>
                  </p:ext>
                </p:extLst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7" name="Equation" r:id="rId14" imgW="291960" imgH="444240" progId="Equation.DSMT4">
                      <p:embed/>
                    </p:oleObj>
                  </mc:Choice>
                  <mc:Fallback>
                    <p:oleObj name="Equation" r:id="rId14" imgW="291960" imgH="444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" name="사각형: 둥근 모서리 125"/>
            <p:cNvSpPr/>
            <p:nvPr/>
          </p:nvSpPr>
          <p:spPr>
            <a:xfrm>
              <a:off x="3505383" y="1558508"/>
              <a:ext cx="3832041" cy="228600"/>
            </a:xfrm>
            <a:prstGeom prst="roundRect">
              <a:avLst>
                <a:gd name="adj" fmla="val 22593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타원 34"/>
            <p:cNvSpPr/>
            <p:nvPr/>
          </p:nvSpPr>
          <p:spPr>
            <a:xfrm>
              <a:off x="3565265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3771437" y="2346842"/>
              <a:ext cx="0" cy="22870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scene3d>
              <a:camera prst="perspectiveLeft" fov="6000000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20"/>
            <p:cNvCxnSpPr/>
            <p:nvPr/>
          </p:nvCxnSpPr>
          <p:spPr>
            <a:xfrm flipV="1">
              <a:off x="7089960" y="2357111"/>
              <a:ext cx="0" cy="227680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scene3d>
              <a:camera prst="perspectiveLeft" fov="6000000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34"/>
            <p:cNvSpPr/>
            <p:nvPr/>
          </p:nvSpPr>
          <p:spPr>
            <a:xfrm>
              <a:off x="6892925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6157200" y="4775844"/>
              <a:ext cx="396000" cy="396000"/>
              <a:chOff x="4527128" y="3639685"/>
              <a:chExt cx="582415" cy="582415"/>
            </a:xfrm>
            <a:solidFill>
              <a:srgbClr val="CCECFF"/>
            </a:solidFill>
          </p:grpSpPr>
          <p:sp>
            <p:nvSpPr>
              <p:cNvPr id="124" name="타원 30"/>
              <p:cNvSpPr/>
              <p:nvPr/>
            </p:nvSpPr>
            <p:spPr>
              <a:xfrm>
                <a:off x="4527128" y="3639685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25" name="개체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7978791"/>
                  </p:ext>
                </p:extLst>
              </p:nvPr>
            </p:nvGraphicFramePr>
            <p:xfrm>
              <a:off x="4647251" y="3708782"/>
              <a:ext cx="343217" cy="443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8" name="Equation" r:id="rId16" imgW="342720" imgH="444240" progId="Equation.DSMT4">
                      <p:embed/>
                    </p:oleObj>
                  </mc:Choice>
                  <mc:Fallback>
                    <p:oleObj name="Equation" r:id="rId16" imgW="342720" imgH="444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251" y="3708782"/>
                            <a:ext cx="343217" cy="4436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384418"/>
                </p:ext>
              </p:extLst>
            </p:nvPr>
          </p:nvGraphicFramePr>
          <p:xfrm>
            <a:off x="3649663" y="1943100"/>
            <a:ext cx="255587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name="Equation" r:id="rId18" imgW="139680" imgH="228600" progId="Equation.DSMT4">
                    <p:embed/>
                  </p:oleObj>
                </mc:Choice>
                <mc:Fallback>
                  <p:oleObj name="Equation" r:id="rId18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649663" y="1943100"/>
                          <a:ext cx="255587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1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4451282"/>
                </p:ext>
              </p:extLst>
            </p:nvPr>
          </p:nvGraphicFramePr>
          <p:xfrm>
            <a:off x="6958188" y="1926168"/>
            <a:ext cx="3016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name="Equation" r:id="rId20" imgW="164880" imgH="228600" progId="Equation.DSMT4">
                    <p:embed/>
                  </p:oleObj>
                </mc:Choice>
                <mc:Fallback>
                  <p:oleObj name="Equation" r:id="rId20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958188" y="1926168"/>
                          <a:ext cx="301625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Straight Arrow Connector 70"/>
            <p:cNvCxnSpPr/>
            <p:nvPr/>
          </p:nvCxnSpPr>
          <p:spPr>
            <a:xfrm flipV="1">
              <a:off x="7089958" y="1781790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3761330" y="1784452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34"/>
            <p:cNvSpPr/>
            <p:nvPr/>
          </p:nvSpPr>
          <p:spPr>
            <a:xfrm>
              <a:off x="5471400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7083423" y="1375490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1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2717083"/>
                </p:ext>
              </p:extLst>
            </p:nvPr>
          </p:nvGraphicFramePr>
          <p:xfrm>
            <a:off x="4495800" y="2059952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Equation" r:id="rId22" imgW="152280" imgH="101520" progId="">
                    <p:embed/>
                  </p:oleObj>
                </mc:Choice>
                <mc:Fallback>
                  <p:oleObj name="Equation" r:id="rId22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2059952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0311791"/>
                </p:ext>
              </p:extLst>
            </p:nvPr>
          </p:nvGraphicFramePr>
          <p:xfrm>
            <a:off x="6096000" y="205740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" name="Equation" r:id="rId23" imgW="152280" imgH="101520" progId="">
                    <p:embed/>
                  </p:oleObj>
                </mc:Choice>
                <mc:Fallback>
                  <p:oleObj name="Equation" r:id="rId23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05740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3" name="Straight Arrow Connector 172"/>
            <p:cNvCxnSpPr/>
            <p:nvPr/>
          </p:nvCxnSpPr>
          <p:spPr>
            <a:xfrm flipV="1">
              <a:off x="5674602" y="1791709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V="1">
              <a:off x="5678249" y="2362200"/>
              <a:ext cx="0" cy="40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49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2" descr="C:\Users\samsung1104\Desktop\RNN_stru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324600" cy="5358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연구실테마">
      <a:majorFont>
        <a:latin typeface="Calibri"/>
        <a:ea typeface="나눔고딕 ExtraBold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85813</TotalTime>
  <Words>72</Words>
  <Application>Microsoft Office PowerPoint</Application>
  <PresentationFormat>화면 슬라이드 쇼(4:3)</PresentationFormat>
  <Paragraphs>65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Yoon 윤고딕 540_TT</vt:lpstr>
      <vt:lpstr>나눔고딕</vt:lpstr>
      <vt:lpstr>나눔고딕 ExtraBold</vt:lpstr>
      <vt:lpstr>Arial</vt:lpstr>
      <vt:lpstr>Calibri</vt:lpstr>
      <vt:lpstr>Tahoma</vt:lpstr>
      <vt:lpstr>Office Theme</vt:lpstr>
      <vt:lpstr>Equation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</cp:lastModifiedBy>
  <cp:revision>2645</cp:revision>
  <cp:lastPrinted>2012-12-16T04:26:32Z</cp:lastPrinted>
  <dcterms:created xsi:type="dcterms:W3CDTF">2011-05-26T12:07:40Z</dcterms:created>
  <dcterms:modified xsi:type="dcterms:W3CDTF">2017-04-14T09:39:18Z</dcterms:modified>
</cp:coreProperties>
</file>