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87" r:id="rId2"/>
    <p:sldId id="690" r:id="rId3"/>
    <p:sldId id="688" r:id="rId4"/>
    <p:sldId id="689" r:id="rId5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9CB5D66-65C6-4A5F-80F4-1E42BA0BAF5D}">
          <p14:sldIdLst>
            <p14:sldId id="687"/>
            <p14:sldId id="690"/>
            <p14:sldId id="688"/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00"/>
    <a:srgbClr val="00A200"/>
    <a:srgbClr val="00C800"/>
    <a:srgbClr val="009600"/>
    <a:srgbClr val="33CC33"/>
    <a:srgbClr val="003300"/>
    <a:srgbClr val="00FF00"/>
    <a:srgbClr val="00CC00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3" autoAdjust="0"/>
    <p:restoredTop sz="84036" autoAdjust="0"/>
  </p:normalViewPr>
  <p:slideViewPr>
    <p:cSldViewPr>
      <p:cViewPr varScale="1">
        <p:scale>
          <a:sx n="100" d="100"/>
          <a:sy n="100" d="100"/>
        </p:scale>
        <p:origin x="15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4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5930"/>
    </p:cViewPr>
  </p:sorterViewPr>
  <p:notesViewPr>
    <p:cSldViewPr>
      <p:cViewPr varScale="1">
        <p:scale>
          <a:sx n="85" d="100"/>
          <a:sy n="85" d="100"/>
        </p:scale>
        <p:origin x="-3762" y="-90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accent1">
              <a:lumMod val="75000"/>
            </a:schemeClr>
          </a:solidFill>
          <a:latin typeface="+mj-lt"/>
          <a:ea typeface="Yoon 윤고딕 540_TT" panose="02090603020101020101" pitchFamily="18" charset="-127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oleObject" Target="../embeddings/oleObject1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ko-KR"/>
              <a:t>Autoencoder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cxnSp>
        <p:nvCxnSpPr>
          <p:cNvPr id="5" name="직선 연결선 4"/>
          <p:cNvCxnSpPr>
            <a:cxnSpLocks/>
            <a:stCxn id="85" idx="6"/>
            <a:endCxn id="11" idx="2"/>
          </p:cNvCxnSpPr>
          <p:nvPr/>
        </p:nvCxnSpPr>
        <p:spPr>
          <a:xfrm>
            <a:off x="2972653" y="2269943"/>
            <a:ext cx="585700" cy="5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  <a:stCxn id="85" idx="6"/>
            <a:endCxn id="12" idx="2"/>
          </p:cNvCxnSpPr>
          <p:nvPr/>
        </p:nvCxnSpPr>
        <p:spPr>
          <a:xfrm>
            <a:off x="2972653" y="2269943"/>
            <a:ext cx="600904" cy="2419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  <a:stCxn id="87" idx="6"/>
            <a:endCxn id="11" idx="2"/>
          </p:cNvCxnSpPr>
          <p:nvPr/>
        </p:nvCxnSpPr>
        <p:spPr>
          <a:xfrm flipV="1">
            <a:off x="2978366" y="2275025"/>
            <a:ext cx="579987" cy="399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  <a:stCxn id="87" idx="6"/>
            <a:endCxn id="12" idx="2"/>
          </p:cNvCxnSpPr>
          <p:nvPr/>
        </p:nvCxnSpPr>
        <p:spPr>
          <a:xfrm>
            <a:off x="2978366" y="2674093"/>
            <a:ext cx="595191" cy="2015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  <a:stCxn id="91" idx="6"/>
            <a:endCxn id="11" idx="2"/>
          </p:cNvCxnSpPr>
          <p:nvPr/>
        </p:nvCxnSpPr>
        <p:spPr>
          <a:xfrm flipV="1">
            <a:off x="2978367" y="2275025"/>
            <a:ext cx="579986" cy="201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  <a:stCxn id="91" idx="6"/>
            <a:endCxn id="12" idx="2"/>
          </p:cNvCxnSpPr>
          <p:nvPr/>
        </p:nvCxnSpPr>
        <p:spPr>
          <a:xfrm>
            <a:off x="2978367" y="4290687"/>
            <a:ext cx="595190" cy="399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cxnSpLocks/>
            <a:stCxn id="92" idx="6"/>
            <a:endCxn id="11" idx="2"/>
          </p:cNvCxnSpPr>
          <p:nvPr/>
        </p:nvCxnSpPr>
        <p:spPr>
          <a:xfrm flipV="1">
            <a:off x="2978365" y="2275025"/>
            <a:ext cx="579988" cy="2419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cxnSpLocks/>
            <a:stCxn id="92" idx="6"/>
            <a:endCxn id="12" idx="2"/>
          </p:cNvCxnSpPr>
          <p:nvPr/>
        </p:nvCxnSpPr>
        <p:spPr>
          <a:xfrm flipV="1">
            <a:off x="2978365" y="4689777"/>
            <a:ext cx="595192" cy="5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2612653" y="2089943"/>
            <a:ext cx="360000" cy="360000"/>
          </a:xfrm>
          <a:prstGeom prst="ellipse">
            <a:avLst/>
          </a:prstGeom>
          <a:solidFill>
            <a:srgbClr val="00C8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2618366" y="2494093"/>
            <a:ext cx="360000" cy="360000"/>
          </a:xfrm>
          <a:prstGeom prst="ellipse">
            <a:avLst/>
          </a:prstGeom>
          <a:solidFill>
            <a:srgbClr val="00C8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2618367" y="4110687"/>
            <a:ext cx="360000" cy="360000"/>
          </a:xfrm>
          <a:prstGeom prst="ellipse">
            <a:avLst/>
          </a:prstGeom>
          <a:solidFill>
            <a:srgbClr val="00C8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2618365" y="4514850"/>
            <a:ext cx="360000" cy="360000"/>
          </a:xfrm>
          <a:prstGeom prst="ellipse">
            <a:avLst/>
          </a:prstGeom>
          <a:solidFill>
            <a:srgbClr val="00C8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/>
          <p:cNvCxnSpPr>
            <a:stCxn id="77" idx="6"/>
            <a:endCxn id="92" idx="2"/>
          </p:cNvCxnSpPr>
          <p:nvPr/>
        </p:nvCxnSpPr>
        <p:spPr>
          <a:xfrm>
            <a:off x="2037058" y="2275025"/>
            <a:ext cx="581307" cy="2419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  <a:stCxn id="77" idx="6"/>
            <a:endCxn id="91" idx="2"/>
          </p:cNvCxnSpPr>
          <p:nvPr/>
        </p:nvCxnSpPr>
        <p:spPr>
          <a:xfrm>
            <a:off x="2037058" y="2275025"/>
            <a:ext cx="581309" cy="201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  <a:stCxn id="77" idx="6"/>
            <a:endCxn id="87" idx="2"/>
          </p:cNvCxnSpPr>
          <p:nvPr/>
        </p:nvCxnSpPr>
        <p:spPr>
          <a:xfrm>
            <a:off x="2037058" y="2275025"/>
            <a:ext cx="581308" cy="399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stCxn id="77" idx="6"/>
            <a:endCxn id="85" idx="2"/>
          </p:cNvCxnSpPr>
          <p:nvPr/>
        </p:nvCxnSpPr>
        <p:spPr>
          <a:xfrm flipV="1">
            <a:off x="2037058" y="2269943"/>
            <a:ext cx="575595" cy="5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stCxn id="79" idx="6"/>
            <a:endCxn id="85" idx="2"/>
          </p:cNvCxnSpPr>
          <p:nvPr/>
        </p:nvCxnSpPr>
        <p:spPr>
          <a:xfrm flipV="1">
            <a:off x="2038377" y="2269943"/>
            <a:ext cx="574276" cy="407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  <a:stCxn id="79" idx="6"/>
            <a:endCxn id="87" idx="2"/>
          </p:cNvCxnSpPr>
          <p:nvPr/>
        </p:nvCxnSpPr>
        <p:spPr>
          <a:xfrm flipV="1">
            <a:off x="2038377" y="2674093"/>
            <a:ext cx="579989" cy="3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  <a:stCxn id="79" idx="6"/>
            <a:endCxn id="91" idx="2"/>
          </p:cNvCxnSpPr>
          <p:nvPr/>
        </p:nvCxnSpPr>
        <p:spPr>
          <a:xfrm>
            <a:off x="2038377" y="2677483"/>
            <a:ext cx="579990" cy="1613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  <a:stCxn id="79" idx="6"/>
            <a:endCxn id="92" idx="2"/>
          </p:cNvCxnSpPr>
          <p:nvPr/>
        </p:nvCxnSpPr>
        <p:spPr>
          <a:xfrm>
            <a:off x="2038377" y="2677483"/>
            <a:ext cx="579988" cy="2017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cxnSpLocks/>
            <a:stCxn id="83" idx="6"/>
            <a:endCxn id="85" idx="2"/>
          </p:cNvCxnSpPr>
          <p:nvPr/>
        </p:nvCxnSpPr>
        <p:spPr>
          <a:xfrm flipV="1">
            <a:off x="2037058" y="2269943"/>
            <a:ext cx="575595" cy="2017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cxnSpLocks/>
            <a:stCxn id="83" idx="6"/>
            <a:endCxn id="87" idx="2"/>
          </p:cNvCxnSpPr>
          <p:nvPr/>
        </p:nvCxnSpPr>
        <p:spPr>
          <a:xfrm flipV="1">
            <a:off x="2037058" y="2674093"/>
            <a:ext cx="581308" cy="1613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cxnSpLocks/>
            <a:stCxn id="83" idx="6"/>
            <a:endCxn id="91" idx="2"/>
          </p:cNvCxnSpPr>
          <p:nvPr/>
        </p:nvCxnSpPr>
        <p:spPr>
          <a:xfrm>
            <a:off x="2037058" y="4287319"/>
            <a:ext cx="581309" cy="3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  <a:stCxn id="83" idx="6"/>
            <a:endCxn id="92" idx="2"/>
          </p:cNvCxnSpPr>
          <p:nvPr/>
        </p:nvCxnSpPr>
        <p:spPr>
          <a:xfrm>
            <a:off x="2037058" y="4287319"/>
            <a:ext cx="581307" cy="40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cxnSpLocks/>
            <a:stCxn id="84" idx="6"/>
            <a:endCxn id="85" idx="2"/>
          </p:cNvCxnSpPr>
          <p:nvPr/>
        </p:nvCxnSpPr>
        <p:spPr>
          <a:xfrm flipV="1">
            <a:off x="2037058" y="2269943"/>
            <a:ext cx="575595" cy="2419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cxnSpLocks/>
            <a:stCxn id="84" idx="6"/>
            <a:endCxn id="87" idx="2"/>
          </p:cNvCxnSpPr>
          <p:nvPr/>
        </p:nvCxnSpPr>
        <p:spPr>
          <a:xfrm flipV="1">
            <a:off x="2037058" y="2674093"/>
            <a:ext cx="581308" cy="2015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  <a:stCxn id="84" idx="6"/>
            <a:endCxn id="91" idx="2"/>
          </p:cNvCxnSpPr>
          <p:nvPr/>
        </p:nvCxnSpPr>
        <p:spPr>
          <a:xfrm flipV="1">
            <a:off x="2037058" y="4290687"/>
            <a:ext cx="581309" cy="39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  <a:stCxn id="84" idx="6"/>
            <a:endCxn id="92" idx="2"/>
          </p:cNvCxnSpPr>
          <p:nvPr/>
        </p:nvCxnSpPr>
        <p:spPr>
          <a:xfrm>
            <a:off x="2037058" y="4689778"/>
            <a:ext cx="581307" cy="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>
            <a:cxnSpLocks/>
            <a:stCxn id="243" idx="6"/>
            <a:endCxn id="92" idx="2"/>
          </p:cNvCxnSpPr>
          <p:nvPr/>
        </p:nvCxnSpPr>
        <p:spPr>
          <a:xfrm>
            <a:off x="2037060" y="1872567"/>
            <a:ext cx="581305" cy="2822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>
            <a:cxnSpLocks/>
            <a:stCxn id="243" idx="6"/>
            <a:endCxn id="91" idx="2"/>
          </p:cNvCxnSpPr>
          <p:nvPr/>
        </p:nvCxnSpPr>
        <p:spPr>
          <a:xfrm>
            <a:off x="2037060" y="1872567"/>
            <a:ext cx="581307" cy="241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cxnSpLocks/>
            <a:stCxn id="243" idx="6"/>
            <a:endCxn id="85" idx="2"/>
          </p:cNvCxnSpPr>
          <p:nvPr/>
        </p:nvCxnSpPr>
        <p:spPr>
          <a:xfrm>
            <a:off x="2037060" y="1872567"/>
            <a:ext cx="575593" cy="397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>
            <a:cxnSpLocks/>
            <a:stCxn id="243" idx="6"/>
            <a:endCxn id="87" idx="2"/>
          </p:cNvCxnSpPr>
          <p:nvPr/>
        </p:nvCxnSpPr>
        <p:spPr>
          <a:xfrm>
            <a:off x="2037060" y="1872567"/>
            <a:ext cx="581306" cy="80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cxnSpLocks/>
            <a:stCxn id="278" idx="6"/>
            <a:endCxn id="92" idx="2"/>
          </p:cNvCxnSpPr>
          <p:nvPr/>
        </p:nvCxnSpPr>
        <p:spPr>
          <a:xfrm>
            <a:off x="2036401" y="1470109"/>
            <a:ext cx="581964" cy="3224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cxnSpLocks/>
            <a:stCxn id="278" idx="6"/>
            <a:endCxn id="91" idx="2"/>
          </p:cNvCxnSpPr>
          <p:nvPr/>
        </p:nvCxnSpPr>
        <p:spPr>
          <a:xfrm>
            <a:off x="2036401" y="1470109"/>
            <a:ext cx="581966" cy="2820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cxnSpLocks/>
            <a:stCxn id="278" idx="6"/>
            <a:endCxn id="85" idx="2"/>
          </p:cNvCxnSpPr>
          <p:nvPr/>
        </p:nvCxnSpPr>
        <p:spPr>
          <a:xfrm>
            <a:off x="2036401" y="1470109"/>
            <a:ext cx="576252" cy="799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>
            <a:cxnSpLocks/>
            <a:stCxn id="278" idx="6"/>
            <a:endCxn id="87" idx="2"/>
          </p:cNvCxnSpPr>
          <p:nvPr/>
        </p:nvCxnSpPr>
        <p:spPr>
          <a:xfrm>
            <a:off x="2036401" y="1470109"/>
            <a:ext cx="581965" cy="1203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cxnSpLocks/>
            <a:stCxn id="308" idx="6"/>
            <a:endCxn id="92" idx="2"/>
          </p:cNvCxnSpPr>
          <p:nvPr/>
        </p:nvCxnSpPr>
        <p:spPr>
          <a:xfrm flipV="1">
            <a:off x="2037058" y="4694850"/>
            <a:ext cx="581307" cy="397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cxnSpLocks/>
            <a:stCxn id="308" idx="6"/>
            <a:endCxn id="91" idx="2"/>
          </p:cNvCxnSpPr>
          <p:nvPr/>
        </p:nvCxnSpPr>
        <p:spPr>
          <a:xfrm flipV="1">
            <a:off x="2037058" y="4290687"/>
            <a:ext cx="581309" cy="80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/>
          <p:cNvCxnSpPr>
            <a:cxnSpLocks/>
            <a:stCxn id="308" idx="6"/>
            <a:endCxn id="85" idx="2"/>
          </p:cNvCxnSpPr>
          <p:nvPr/>
        </p:nvCxnSpPr>
        <p:spPr>
          <a:xfrm flipV="1">
            <a:off x="2037058" y="2269943"/>
            <a:ext cx="575595" cy="2822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/>
          <p:cNvCxnSpPr>
            <a:cxnSpLocks/>
            <a:stCxn id="308" idx="6"/>
            <a:endCxn id="87" idx="2"/>
          </p:cNvCxnSpPr>
          <p:nvPr/>
        </p:nvCxnSpPr>
        <p:spPr>
          <a:xfrm flipV="1">
            <a:off x="2037058" y="2674093"/>
            <a:ext cx="581308" cy="241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1677058" y="2095025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1678377" y="2497483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677058" y="4107319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1677058" y="4509778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/>
          <p:cNvSpPr/>
          <p:nvPr/>
        </p:nvSpPr>
        <p:spPr>
          <a:xfrm>
            <a:off x="1677060" y="1692567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/>
          <p:cNvSpPr/>
          <p:nvPr/>
        </p:nvSpPr>
        <p:spPr>
          <a:xfrm>
            <a:off x="1676401" y="1290109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/>
          <p:cNvSpPr/>
          <p:nvPr/>
        </p:nvSpPr>
        <p:spPr>
          <a:xfrm>
            <a:off x="1677058" y="4912239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0" name="타원 329"/>
          <p:cNvSpPr/>
          <p:nvPr/>
        </p:nvSpPr>
        <p:spPr>
          <a:xfrm>
            <a:off x="1676393" y="5314681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1" name="직선 연결선 330"/>
          <p:cNvCxnSpPr>
            <a:cxnSpLocks/>
            <a:stCxn id="330" idx="6"/>
            <a:endCxn id="92" idx="2"/>
          </p:cNvCxnSpPr>
          <p:nvPr/>
        </p:nvCxnSpPr>
        <p:spPr>
          <a:xfrm flipV="1">
            <a:off x="2036393" y="4694850"/>
            <a:ext cx="581972" cy="799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>
            <a:cxnSpLocks/>
            <a:stCxn id="330" idx="6"/>
            <a:endCxn id="91" idx="2"/>
          </p:cNvCxnSpPr>
          <p:nvPr/>
        </p:nvCxnSpPr>
        <p:spPr>
          <a:xfrm flipV="1">
            <a:off x="2036393" y="4290687"/>
            <a:ext cx="581974" cy="1203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/>
          <p:cNvCxnSpPr>
            <a:cxnSpLocks/>
            <a:stCxn id="330" idx="6"/>
            <a:endCxn id="85" idx="2"/>
          </p:cNvCxnSpPr>
          <p:nvPr/>
        </p:nvCxnSpPr>
        <p:spPr>
          <a:xfrm flipV="1">
            <a:off x="2036393" y="2269943"/>
            <a:ext cx="576260" cy="3224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/>
          <p:cNvCxnSpPr>
            <a:cxnSpLocks/>
            <a:stCxn id="330" idx="6"/>
            <a:endCxn id="87" idx="2"/>
          </p:cNvCxnSpPr>
          <p:nvPr/>
        </p:nvCxnSpPr>
        <p:spPr>
          <a:xfrm flipV="1">
            <a:off x="2036393" y="2674093"/>
            <a:ext cx="581973" cy="2820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직선 연결선 845"/>
          <p:cNvCxnSpPr>
            <a:cxnSpLocks/>
            <a:stCxn id="85" idx="6"/>
            <a:endCxn id="847" idx="2"/>
          </p:cNvCxnSpPr>
          <p:nvPr/>
        </p:nvCxnSpPr>
        <p:spPr>
          <a:xfrm>
            <a:off x="2972653" y="2269943"/>
            <a:ext cx="595188" cy="361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직선 연결선 847"/>
          <p:cNvCxnSpPr>
            <a:cxnSpLocks/>
            <a:stCxn id="87" idx="6"/>
            <a:endCxn id="847" idx="2"/>
          </p:cNvCxnSpPr>
          <p:nvPr/>
        </p:nvCxnSpPr>
        <p:spPr>
          <a:xfrm flipV="1">
            <a:off x="2978366" y="2631292"/>
            <a:ext cx="589475" cy="42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직선 연결선 852"/>
          <p:cNvCxnSpPr>
            <a:cxnSpLocks/>
            <a:stCxn id="92" idx="6"/>
            <a:endCxn id="847" idx="2"/>
          </p:cNvCxnSpPr>
          <p:nvPr/>
        </p:nvCxnSpPr>
        <p:spPr>
          <a:xfrm flipV="1">
            <a:off x="2978365" y="2631292"/>
            <a:ext cx="589476" cy="2063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직선 연결선 889"/>
          <p:cNvCxnSpPr>
            <a:cxnSpLocks/>
            <a:stCxn id="85" idx="6"/>
            <a:endCxn id="891" idx="2"/>
          </p:cNvCxnSpPr>
          <p:nvPr/>
        </p:nvCxnSpPr>
        <p:spPr>
          <a:xfrm>
            <a:off x="2972653" y="2269943"/>
            <a:ext cx="599620" cy="2009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558353" y="2095025"/>
            <a:ext cx="360000" cy="360000"/>
          </a:xfrm>
          <a:prstGeom prst="ellipse">
            <a:avLst/>
          </a:prstGeom>
          <a:solidFill>
            <a:srgbClr val="0092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73557" y="4509777"/>
            <a:ext cx="360000" cy="360000"/>
          </a:xfrm>
          <a:prstGeom prst="ellipse">
            <a:avLst/>
          </a:prstGeom>
          <a:solidFill>
            <a:srgbClr val="0092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7" name="타원 846"/>
          <p:cNvSpPr/>
          <p:nvPr/>
        </p:nvSpPr>
        <p:spPr>
          <a:xfrm>
            <a:off x="3567841" y="2451292"/>
            <a:ext cx="360000" cy="360000"/>
          </a:xfrm>
          <a:prstGeom prst="ellipse">
            <a:avLst/>
          </a:prstGeom>
          <a:solidFill>
            <a:srgbClr val="0092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1" name="타원 890"/>
          <p:cNvSpPr/>
          <p:nvPr/>
        </p:nvSpPr>
        <p:spPr>
          <a:xfrm>
            <a:off x="3572273" y="4099770"/>
            <a:ext cx="360000" cy="360000"/>
          </a:xfrm>
          <a:prstGeom prst="ellipse">
            <a:avLst/>
          </a:prstGeom>
          <a:solidFill>
            <a:srgbClr val="0092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2" name="직선 연결선 891"/>
          <p:cNvCxnSpPr>
            <a:cxnSpLocks/>
            <a:stCxn id="87" idx="6"/>
            <a:endCxn id="891" idx="2"/>
          </p:cNvCxnSpPr>
          <p:nvPr/>
        </p:nvCxnSpPr>
        <p:spPr>
          <a:xfrm>
            <a:off x="2978366" y="2674093"/>
            <a:ext cx="593907" cy="1605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직선 연결선 895"/>
          <p:cNvCxnSpPr>
            <a:cxnSpLocks/>
            <a:stCxn id="91" idx="6"/>
            <a:endCxn id="891" idx="2"/>
          </p:cNvCxnSpPr>
          <p:nvPr/>
        </p:nvCxnSpPr>
        <p:spPr>
          <a:xfrm flipV="1">
            <a:off x="2978367" y="4279770"/>
            <a:ext cx="593906" cy="10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직선 연결선 896"/>
          <p:cNvCxnSpPr>
            <a:cxnSpLocks/>
            <a:stCxn id="92" idx="6"/>
            <a:endCxn id="891" idx="2"/>
          </p:cNvCxnSpPr>
          <p:nvPr/>
        </p:nvCxnSpPr>
        <p:spPr>
          <a:xfrm flipV="1">
            <a:off x="2978365" y="4279770"/>
            <a:ext cx="593908" cy="41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직선 연결선 912"/>
          <p:cNvCxnSpPr>
            <a:cxnSpLocks/>
            <a:stCxn id="11" idx="6"/>
            <a:endCxn id="914" idx="2"/>
          </p:cNvCxnSpPr>
          <p:nvPr/>
        </p:nvCxnSpPr>
        <p:spPr>
          <a:xfrm>
            <a:off x="3918353" y="2275025"/>
            <a:ext cx="574282" cy="109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직선 연결선 914"/>
          <p:cNvCxnSpPr>
            <a:cxnSpLocks/>
            <a:stCxn id="847" idx="6"/>
            <a:endCxn id="914" idx="2"/>
          </p:cNvCxnSpPr>
          <p:nvPr/>
        </p:nvCxnSpPr>
        <p:spPr>
          <a:xfrm>
            <a:off x="3927841" y="2631292"/>
            <a:ext cx="564794" cy="734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직선 연결선 916"/>
          <p:cNvCxnSpPr>
            <a:cxnSpLocks/>
            <a:stCxn id="891" idx="6"/>
            <a:endCxn id="914" idx="2"/>
          </p:cNvCxnSpPr>
          <p:nvPr/>
        </p:nvCxnSpPr>
        <p:spPr>
          <a:xfrm flipV="1">
            <a:off x="3932273" y="3365700"/>
            <a:ext cx="560362" cy="91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직선 연결선 917"/>
          <p:cNvCxnSpPr>
            <a:cxnSpLocks/>
            <a:stCxn id="12" idx="6"/>
            <a:endCxn id="914" idx="2"/>
          </p:cNvCxnSpPr>
          <p:nvPr/>
        </p:nvCxnSpPr>
        <p:spPr>
          <a:xfrm flipV="1">
            <a:off x="3933557" y="3365700"/>
            <a:ext cx="559078" cy="1324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직선 연결선 930"/>
          <p:cNvCxnSpPr>
            <a:cxnSpLocks/>
            <a:stCxn id="11" idx="6"/>
            <a:endCxn id="932" idx="2"/>
          </p:cNvCxnSpPr>
          <p:nvPr/>
        </p:nvCxnSpPr>
        <p:spPr>
          <a:xfrm>
            <a:off x="3918353" y="2275025"/>
            <a:ext cx="574282" cy="1324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타원 913"/>
          <p:cNvSpPr/>
          <p:nvPr/>
        </p:nvSpPr>
        <p:spPr>
          <a:xfrm>
            <a:off x="4492635" y="3185700"/>
            <a:ext cx="360000" cy="360000"/>
          </a:xfrm>
          <a:prstGeom prst="ellipse">
            <a:avLst/>
          </a:prstGeom>
          <a:solidFill>
            <a:srgbClr val="0066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2" name="타원 931"/>
          <p:cNvSpPr/>
          <p:nvPr/>
        </p:nvSpPr>
        <p:spPr>
          <a:xfrm>
            <a:off x="4492635" y="3419092"/>
            <a:ext cx="360000" cy="360000"/>
          </a:xfrm>
          <a:prstGeom prst="ellipse">
            <a:avLst/>
          </a:prstGeom>
          <a:solidFill>
            <a:srgbClr val="0066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33" name="직선 연결선 932"/>
          <p:cNvCxnSpPr>
            <a:cxnSpLocks/>
            <a:stCxn id="847" idx="6"/>
            <a:endCxn id="932" idx="2"/>
          </p:cNvCxnSpPr>
          <p:nvPr/>
        </p:nvCxnSpPr>
        <p:spPr>
          <a:xfrm>
            <a:off x="3927841" y="2631292"/>
            <a:ext cx="564794" cy="96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직선 연결선 934"/>
          <p:cNvCxnSpPr>
            <a:cxnSpLocks/>
            <a:stCxn id="891" idx="6"/>
            <a:endCxn id="932" idx="2"/>
          </p:cNvCxnSpPr>
          <p:nvPr/>
        </p:nvCxnSpPr>
        <p:spPr>
          <a:xfrm flipV="1">
            <a:off x="3932273" y="3599092"/>
            <a:ext cx="560362" cy="680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직선 연결선 935"/>
          <p:cNvCxnSpPr>
            <a:cxnSpLocks/>
            <a:stCxn id="12" idx="6"/>
            <a:endCxn id="932" idx="2"/>
          </p:cNvCxnSpPr>
          <p:nvPr/>
        </p:nvCxnSpPr>
        <p:spPr>
          <a:xfrm flipV="1">
            <a:off x="3933557" y="3599092"/>
            <a:ext cx="559078" cy="1090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9" name="TextBox 1278"/>
          <p:cNvSpPr txBox="1"/>
          <p:nvPr/>
        </p:nvSpPr>
        <p:spPr>
          <a:xfrm>
            <a:off x="4227560" y="3775502"/>
            <a:ext cx="746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Latent Variable</a:t>
            </a:r>
          </a:p>
        </p:txBody>
      </p:sp>
      <p:sp>
        <p:nvSpPr>
          <p:cNvPr id="1280" name="TextBox 1279"/>
          <p:cNvSpPr txBox="1"/>
          <p:nvPr/>
        </p:nvSpPr>
        <p:spPr>
          <a:xfrm>
            <a:off x="3060020" y="4919785"/>
            <a:ext cx="1124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Encoder</a:t>
            </a:r>
          </a:p>
          <a:p>
            <a:pPr algn="ctr"/>
            <a:r>
              <a:rPr lang="en-US" altLang="ko-KR" sz="1050" dirty="0"/>
              <a:t>Hidden layer 2</a:t>
            </a:r>
          </a:p>
        </p:txBody>
      </p:sp>
      <p:sp>
        <p:nvSpPr>
          <p:cNvPr id="1281" name="TextBox 1280"/>
          <p:cNvSpPr txBox="1"/>
          <p:nvPr/>
        </p:nvSpPr>
        <p:spPr>
          <a:xfrm>
            <a:off x="2133267" y="4918502"/>
            <a:ext cx="1124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Encoder</a:t>
            </a:r>
          </a:p>
          <a:p>
            <a:pPr algn="ctr"/>
            <a:r>
              <a:rPr lang="en-US" altLang="ko-KR" sz="1050" dirty="0"/>
              <a:t>Hidden layer 1</a:t>
            </a:r>
          </a:p>
        </p:txBody>
      </p:sp>
      <p:sp>
        <p:nvSpPr>
          <p:cNvPr id="1282" name="TextBox 1281"/>
          <p:cNvSpPr txBox="1"/>
          <p:nvPr/>
        </p:nvSpPr>
        <p:spPr>
          <a:xfrm>
            <a:off x="1458559" y="5525697"/>
            <a:ext cx="6018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Input</a:t>
            </a:r>
          </a:p>
        </p:txBody>
      </p:sp>
      <p:sp>
        <p:nvSpPr>
          <p:cNvPr id="1283" name="TextBox 1282"/>
          <p:cNvSpPr txBox="1"/>
          <p:nvPr/>
        </p:nvSpPr>
        <p:spPr>
          <a:xfrm>
            <a:off x="7089053" y="5525697"/>
            <a:ext cx="6018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Input</a:t>
            </a:r>
          </a:p>
        </p:txBody>
      </p:sp>
      <p:sp>
        <p:nvSpPr>
          <p:cNvPr id="1284" name="TextBox 1283"/>
          <p:cNvSpPr txBox="1"/>
          <p:nvPr/>
        </p:nvSpPr>
        <p:spPr>
          <a:xfrm>
            <a:off x="5890315" y="4918502"/>
            <a:ext cx="1124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Decoder</a:t>
            </a:r>
          </a:p>
          <a:p>
            <a:pPr algn="ctr"/>
            <a:r>
              <a:rPr lang="en-US" altLang="ko-KR" sz="1050" dirty="0"/>
              <a:t>Hidden layer 2</a:t>
            </a:r>
          </a:p>
        </p:txBody>
      </p:sp>
      <p:sp>
        <p:nvSpPr>
          <p:cNvPr id="1285" name="TextBox 1284"/>
          <p:cNvSpPr txBox="1"/>
          <p:nvPr/>
        </p:nvSpPr>
        <p:spPr>
          <a:xfrm>
            <a:off x="4893790" y="4918502"/>
            <a:ext cx="1124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Decoder</a:t>
            </a:r>
          </a:p>
          <a:p>
            <a:pPr algn="ctr"/>
            <a:r>
              <a:rPr lang="en-US" altLang="ko-KR" sz="1050" dirty="0"/>
              <a:t>Hidden layer 2</a:t>
            </a:r>
          </a:p>
        </p:txBody>
      </p:sp>
      <p:sp>
        <p:nvSpPr>
          <p:cNvPr id="1286" name="Rectangle 61"/>
          <p:cNvSpPr/>
          <p:nvPr/>
        </p:nvSpPr>
        <p:spPr>
          <a:xfrm>
            <a:off x="1299768" y="1058132"/>
            <a:ext cx="6548832" cy="482641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E31C569-9118-4093-BF60-8BB98DAF430D}"/>
              </a:ext>
            </a:extLst>
          </p:cNvPr>
          <p:cNvGrpSpPr/>
          <p:nvPr/>
        </p:nvGrpSpPr>
        <p:grpSpPr>
          <a:xfrm>
            <a:off x="1705487" y="3052824"/>
            <a:ext cx="54000" cy="670155"/>
            <a:chOff x="1725992" y="3069527"/>
            <a:chExt cx="54000" cy="670155"/>
          </a:xfrm>
        </p:grpSpPr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CA162A3C-BB53-4605-A8E6-8447F2330267}"/>
                </a:ext>
              </a:extLst>
            </p:cNvPr>
            <p:cNvSpPr/>
            <p:nvPr/>
          </p:nvSpPr>
          <p:spPr>
            <a:xfrm flipH="1">
              <a:off x="1725992" y="306952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D03BDE4E-76F8-4B44-A0B0-5E8D618612C1}"/>
                </a:ext>
              </a:extLst>
            </p:cNvPr>
            <p:cNvSpPr/>
            <p:nvPr/>
          </p:nvSpPr>
          <p:spPr>
            <a:xfrm flipH="1">
              <a:off x="1725992" y="3274912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319C58FC-C8EA-47BD-9811-BEA37B613968}"/>
                </a:ext>
              </a:extLst>
            </p:cNvPr>
            <p:cNvSpPr/>
            <p:nvPr/>
          </p:nvSpPr>
          <p:spPr>
            <a:xfrm flipH="1">
              <a:off x="1725992" y="348029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6EEF8415-7110-4041-BD39-07E4F59A33E3}"/>
                </a:ext>
              </a:extLst>
            </p:cNvPr>
            <p:cNvSpPr/>
            <p:nvPr/>
          </p:nvSpPr>
          <p:spPr>
            <a:xfrm flipH="1">
              <a:off x="1725992" y="3685682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51423F07-7A42-48BE-B7A4-B7B03D3E0CEB}"/>
              </a:ext>
            </a:extLst>
          </p:cNvPr>
          <p:cNvGrpSpPr/>
          <p:nvPr/>
        </p:nvGrpSpPr>
        <p:grpSpPr>
          <a:xfrm>
            <a:off x="2687895" y="3042097"/>
            <a:ext cx="54000" cy="670155"/>
            <a:chOff x="1725992" y="3069527"/>
            <a:chExt cx="54000" cy="670155"/>
          </a:xfrm>
        </p:grpSpPr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6C5805AD-C9BA-4777-ABC6-41AAEBAE4ED9}"/>
                </a:ext>
              </a:extLst>
            </p:cNvPr>
            <p:cNvSpPr/>
            <p:nvPr/>
          </p:nvSpPr>
          <p:spPr>
            <a:xfrm flipH="1">
              <a:off x="1725992" y="306952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7D04987D-7A5F-47E3-A109-D0A85512C255}"/>
                </a:ext>
              </a:extLst>
            </p:cNvPr>
            <p:cNvSpPr/>
            <p:nvPr/>
          </p:nvSpPr>
          <p:spPr>
            <a:xfrm flipH="1">
              <a:off x="1725992" y="3274912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3393CBB6-AB6B-4F4E-9888-5926F6FC86EE}"/>
                </a:ext>
              </a:extLst>
            </p:cNvPr>
            <p:cNvSpPr/>
            <p:nvPr/>
          </p:nvSpPr>
          <p:spPr>
            <a:xfrm flipH="1">
              <a:off x="1725992" y="348029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6D27244C-30D8-41A4-87C4-8C3DAA7E45A9}"/>
                </a:ext>
              </a:extLst>
            </p:cNvPr>
            <p:cNvSpPr/>
            <p:nvPr/>
          </p:nvSpPr>
          <p:spPr>
            <a:xfrm flipH="1">
              <a:off x="1725992" y="3685682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98DDC983-A327-4E4A-91E9-628EA3E4F3D0}"/>
              </a:ext>
            </a:extLst>
          </p:cNvPr>
          <p:cNvGrpSpPr/>
          <p:nvPr/>
        </p:nvGrpSpPr>
        <p:grpSpPr>
          <a:xfrm>
            <a:off x="3620765" y="2984573"/>
            <a:ext cx="54000" cy="670155"/>
            <a:chOff x="1725992" y="3069527"/>
            <a:chExt cx="54000" cy="670155"/>
          </a:xfrm>
        </p:grpSpPr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6851A2EE-DF74-4E88-9942-424588D3DA14}"/>
                </a:ext>
              </a:extLst>
            </p:cNvPr>
            <p:cNvSpPr/>
            <p:nvPr/>
          </p:nvSpPr>
          <p:spPr>
            <a:xfrm flipH="1">
              <a:off x="1725992" y="306952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21898955-D1F1-4BEE-8F0C-DB4D2D96DF65}"/>
                </a:ext>
              </a:extLst>
            </p:cNvPr>
            <p:cNvSpPr/>
            <p:nvPr/>
          </p:nvSpPr>
          <p:spPr>
            <a:xfrm flipH="1">
              <a:off x="1725992" y="3274912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E04C2686-27A7-44EC-925E-1AEEC59B6282}"/>
                </a:ext>
              </a:extLst>
            </p:cNvPr>
            <p:cNvSpPr/>
            <p:nvPr/>
          </p:nvSpPr>
          <p:spPr>
            <a:xfrm flipH="1">
              <a:off x="1725992" y="348029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E16398E4-66B2-44DC-ADC9-B198FDB04E61}"/>
                </a:ext>
              </a:extLst>
            </p:cNvPr>
            <p:cNvSpPr/>
            <p:nvPr/>
          </p:nvSpPr>
          <p:spPr>
            <a:xfrm flipH="1">
              <a:off x="1725992" y="3685682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199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4204BF-25CE-4817-8B9B-6B596833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F1380D1A-D567-48B8-B75F-14F3228A06A2}"/>
              </a:ext>
            </a:extLst>
          </p:cNvPr>
          <p:cNvGrpSpPr/>
          <p:nvPr/>
        </p:nvGrpSpPr>
        <p:grpSpPr>
          <a:xfrm>
            <a:off x="-118339" y="1317882"/>
            <a:ext cx="9483669" cy="4809167"/>
            <a:chOff x="-118339" y="1317882"/>
            <a:chExt cx="9483669" cy="480916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8988588-2C63-4772-B157-08D119096A15}"/>
                </a:ext>
              </a:extLst>
            </p:cNvPr>
            <p:cNvCxnSpPr>
              <a:cxnSpLocks/>
              <a:stCxn id="7" idx="6"/>
              <a:endCxn id="23" idx="2"/>
            </p:cNvCxnSpPr>
            <p:nvPr/>
          </p:nvCxnSpPr>
          <p:spPr>
            <a:xfrm>
              <a:off x="2899309" y="2297664"/>
              <a:ext cx="579664" cy="2688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38C65A3-C404-406D-A58A-2D514E522E18}"/>
                </a:ext>
              </a:extLst>
            </p:cNvPr>
            <p:cNvCxnSpPr>
              <a:cxnSpLocks/>
              <a:stCxn id="8" idx="6"/>
              <a:endCxn id="23" idx="2"/>
            </p:cNvCxnSpPr>
            <p:nvPr/>
          </p:nvCxnSpPr>
          <p:spPr>
            <a:xfrm flipV="1">
              <a:off x="2899309" y="2566464"/>
              <a:ext cx="579664" cy="1289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ACDBE2F-7CDE-4261-AB53-B6B60419AC2A}"/>
                </a:ext>
              </a:extLst>
            </p:cNvPr>
            <p:cNvSpPr/>
            <p:nvPr/>
          </p:nvSpPr>
          <p:spPr>
            <a:xfrm>
              <a:off x="2539309" y="2117664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1F178D0-C14D-4F79-A6F9-556289EE04E3}"/>
                </a:ext>
              </a:extLst>
            </p:cNvPr>
            <p:cNvSpPr/>
            <p:nvPr/>
          </p:nvSpPr>
          <p:spPr>
            <a:xfrm>
              <a:off x="2539309" y="2515383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3B8EAE2-607C-4AB4-ACEF-D77E2782C587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>
              <a:off x="1958168" y="2296484"/>
              <a:ext cx="581141" cy="3988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4A55FB8-0DA9-4CA7-93BB-151F36A4C5C4}"/>
                </a:ext>
              </a:extLst>
            </p:cNvPr>
            <p:cNvCxnSpPr>
              <a:cxnSpLocks/>
              <a:stCxn id="17" idx="6"/>
              <a:endCxn id="7" idx="2"/>
            </p:cNvCxnSpPr>
            <p:nvPr/>
          </p:nvCxnSpPr>
          <p:spPr>
            <a:xfrm>
              <a:off x="1958168" y="2296484"/>
              <a:ext cx="581141" cy="11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11071B4-6312-478B-AB34-78A8BE3BC6A6}"/>
                </a:ext>
              </a:extLst>
            </p:cNvPr>
            <p:cNvCxnSpPr>
              <a:cxnSpLocks/>
              <a:stCxn id="18" idx="6"/>
              <a:endCxn id="7" idx="2"/>
            </p:cNvCxnSpPr>
            <p:nvPr/>
          </p:nvCxnSpPr>
          <p:spPr>
            <a:xfrm flipV="1">
              <a:off x="1958168" y="2297664"/>
              <a:ext cx="581141" cy="3977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0BF09D2-94B7-4CA1-BB51-FC5E88DEAB54}"/>
                </a:ext>
              </a:extLst>
            </p:cNvPr>
            <p:cNvCxnSpPr>
              <a:cxnSpLocks/>
              <a:stCxn id="18" idx="6"/>
              <a:endCxn id="8" idx="2"/>
            </p:cNvCxnSpPr>
            <p:nvPr/>
          </p:nvCxnSpPr>
          <p:spPr>
            <a:xfrm>
              <a:off x="1958168" y="2695383"/>
              <a:ext cx="58114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127C10F-B285-42CD-B428-A0FD5FAB94D9}"/>
                </a:ext>
              </a:extLst>
            </p:cNvPr>
            <p:cNvCxnSpPr>
              <a:cxnSpLocks/>
              <a:stCxn id="19" idx="6"/>
              <a:endCxn id="7" idx="2"/>
            </p:cNvCxnSpPr>
            <p:nvPr/>
          </p:nvCxnSpPr>
          <p:spPr>
            <a:xfrm>
              <a:off x="1958168" y="1897584"/>
              <a:ext cx="581141" cy="4000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7CB2EBA-65F9-447B-B6AB-C545CBBBB7CF}"/>
                </a:ext>
              </a:extLst>
            </p:cNvPr>
            <p:cNvCxnSpPr>
              <a:cxnSpLocks/>
              <a:stCxn id="19" idx="6"/>
              <a:endCxn id="8" idx="2"/>
            </p:cNvCxnSpPr>
            <p:nvPr/>
          </p:nvCxnSpPr>
          <p:spPr>
            <a:xfrm>
              <a:off x="1958168" y="1897584"/>
              <a:ext cx="581141" cy="7977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50174E7-E520-4BBF-86B8-3C8B3930EF9C}"/>
                </a:ext>
              </a:extLst>
            </p:cNvPr>
            <p:cNvCxnSpPr>
              <a:cxnSpLocks/>
              <a:stCxn id="20" idx="6"/>
              <a:endCxn id="7" idx="2"/>
            </p:cNvCxnSpPr>
            <p:nvPr/>
          </p:nvCxnSpPr>
          <p:spPr>
            <a:xfrm>
              <a:off x="1958168" y="1498684"/>
              <a:ext cx="581141" cy="7989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39B6082-4817-4027-9884-CBD261A04D85}"/>
                </a:ext>
              </a:extLst>
            </p:cNvPr>
            <p:cNvCxnSpPr>
              <a:cxnSpLocks/>
              <a:stCxn id="20" idx="6"/>
              <a:endCxn id="8" idx="2"/>
            </p:cNvCxnSpPr>
            <p:nvPr/>
          </p:nvCxnSpPr>
          <p:spPr>
            <a:xfrm>
              <a:off x="1958168" y="1498684"/>
              <a:ext cx="581141" cy="1196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C2F1CBD-37F2-4B22-9C5D-4CBCB720A424}"/>
                </a:ext>
              </a:extLst>
            </p:cNvPr>
            <p:cNvSpPr/>
            <p:nvPr/>
          </p:nvSpPr>
          <p:spPr>
            <a:xfrm>
              <a:off x="1598168" y="2116484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BC2FD80-0DF8-4C05-9F7F-BDD5E2B54417}"/>
                </a:ext>
              </a:extLst>
            </p:cNvPr>
            <p:cNvSpPr/>
            <p:nvPr/>
          </p:nvSpPr>
          <p:spPr>
            <a:xfrm>
              <a:off x="1598168" y="2515383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F136A43-1C7E-43DA-B091-CECB73273EC7}"/>
                </a:ext>
              </a:extLst>
            </p:cNvPr>
            <p:cNvSpPr/>
            <p:nvPr/>
          </p:nvSpPr>
          <p:spPr>
            <a:xfrm>
              <a:off x="1598168" y="1717584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272A3C8-9650-4A80-805B-E60C5601FFA6}"/>
                </a:ext>
              </a:extLst>
            </p:cNvPr>
            <p:cNvSpPr/>
            <p:nvPr/>
          </p:nvSpPr>
          <p:spPr>
            <a:xfrm>
              <a:off x="1598168" y="1318684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05C1CE1-585F-4443-B86A-B92B8480796B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>
              <a:off x="2899309" y="2297664"/>
              <a:ext cx="579664" cy="6665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9ED3361-460A-41AD-B17D-828BEF79C395}"/>
                </a:ext>
              </a:extLst>
            </p:cNvPr>
            <p:cNvCxnSpPr>
              <a:cxnSpLocks/>
              <a:stCxn id="8" idx="6"/>
              <a:endCxn id="24" idx="2"/>
            </p:cNvCxnSpPr>
            <p:nvPr/>
          </p:nvCxnSpPr>
          <p:spPr>
            <a:xfrm>
              <a:off x="2899309" y="2695383"/>
              <a:ext cx="579664" cy="2688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4B45706-1CCD-4366-99C4-43CCFCCD3DA4}"/>
                </a:ext>
              </a:extLst>
            </p:cNvPr>
            <p:cNvSpPr/>
            <p:nvPr/>
          </p:nvSpPr>
          <p:spPr>
            <a:xfrm>
              <a:off x="3478973" y="2386464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8DCFE37-206A-4604-ADF4-E4E572FB1A8C}"/>
                </a:ext>
              </a:extLst>
            </p:cNvPr>
            <p:cNvSpPr/>
            <p:nvPr/>
          </p:nvSpPr>
          <p:spPr>
            <a:xfrm>
              <a:off x="3478973" y="2784183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0FB4F2E-E468-4125-B074-19E3E223F12C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3838973" y="2566464"/>
              <a:ext cx="606000" cy="6861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609BE78-877B-4E0A-BAD6-FD3BD5A68C83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>
              <a:off x="3838973" y="2964183"/>
              <a:ext cx="606000" cy="28842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E2AC50F-42FF-4B1A-9604-92130F7371AF}"/>
                </a:ext>
              </a:extLst>
            </p:cNvPr>
            <p:cNvCxnSpPr>
              <a:cxnSpLocks/>
              <a:stCxn id="23" idx="6"/>
              <a:endCxn id="29" idx="2"/>
            </p:cNvCxnSpPr>
            <p:nvPr/>
          </p:nvCxnSpPr>
          <p:spPr>
            <a:xfrm>
              <a:off x="3838973" y="2566464"/>
              <a:ext cx="589248" cy="109871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A734CA0-FCF6-4703-A923-746BBBA2D290}"/>
                </a:ext>
              </a:extLst>
            </p:cNvPr>
            <p:cNvSpPr/>
            <p:nvPr/>
          </p:nvSpPr>
          <p:spPr>
            <a:xfrm>
              <a:off x="4444973" y="3072606"/>
              <a:ext cx="360000" cy="360000"/>
            </a:xfrm>
            <a:prstGeom prst="ellipse">
              <a:avLst/>
            </a:prstGeom>
            <a:solidFill>
              <a:srgbClr val="006600">
                <a:alpha val="60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702E0A9-4B80-43B4-9A5C-15EF98F559EE}"/>
                </a:ext>
              </a:extLst>
            </p:cNvPr>
            <p:cNvSpPr/>
            <p:nvPr/>
          </p:nvSpPr>
          <p:spPr>
            <a:xfrm>
              <a:off x="4428221" y="3485174"/>
              <a:ext cx="360000" cy="360000"/>
            </a:xfrm>
            <a:prstGeom prst="ellipse">
              <a:avLst/>
            </a:prstGeom>
            <a:solidFill>
              <a:srgbClr val="006600">
                <a:alpha val="60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9F959F2-485B-4239-BBE1-BA3D276B8B0E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>
              <a:off x="3838973" y="2964183"/>
              <a:ext cx="589248" cy="70099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38584CB-D05C-4A36-94F6-63338ACF2C59}"/>
                </a:ext>
              </a:extLst>
            </p:cNvPr>
            <p:cNvGrpSpPr/>
            <p:nvPr/>
          </p:nvGrpSpPr>
          <p:grpSpPr>
            <a:xfrm>
              <a:off x="1751168" y="3096137"/>
              <a:ext cx="54000" cy="670155"/>
              <a:chOff x="1725992" y="3069527"/>
              <a:chExt cx="54000" cy="670155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5FE8F08-A1AE-477C-A83C-DE1377FE960C}"/>
                  </a:ext>
                </a:extLst>
              </p:cNvPr>
              <p:cNvSpPr/>
              <p:nvPr/>
            </p:nvSpPr>
            <p:spPr>
              <a:xfrm flipH="1">
                <a:off x="1725992" y="306952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1E7B792-0618-419D-BB00-2BF3AA2BB9A7}"/>
                  </a:ext>
                </a:extLst>
              </p:cNvPr>
              <p:cNvSpPr/>
              <p:nvPr/>
            </p:nvSpPr>
            <p:spPr>
              <a:xfrm flipH="1">
                <a:off x="1725992" y="327491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4D539FD7-2ED1-4996-A2AF-CFE5792D37F4}"/>
                  </a:ext>
                </a:extLst>
              </p:cNvPr>
              <p:cNvSpPr/>
              <p:nvPr/>
            </p:nvSpPr>
            <p:spPr>
              <a:xfrm flipH="1">
                <a:off x="1725992" y="348029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91BB893F-F830-4DDB-A2B8-42AF8F790DD8}"/>
                  </a:ext>
                </a:extLst>
              </p:cNvPr>
              <p:cNvSpPr/>
              <p:nvPr/>
            </p:nvSpPr>
            <p:spPr>
              <a:xfrm flipH="1">
                <a:off x="1725992" y="368568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EA54FC6-E255-4DD1-BCDD-46C79CC4EDF3}"/>
                </a:ext>
              </a:extLst>
            </p:cNvPr>
            <p:cNvGrpSpPr/>
            <p:nvPr/>
          </p:nvGrpSpPr>
          <p:grpSpPr>
            <a:xfrm>
              <a:off x="2704725" y="3096137"/>
              <a:ext cx="54000" cy="670155"/>
              <a:chOff x="1725992" y="3069527"/>
              <a:chExt cx="54000" cy="670155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199CEDC4-07C6-4B04-9FC7-0A38BE206F0F}"/>
                  </a:ext>
                </a:extLst>
              </p:cNvPr>
              <p:cNvSpPr/>
              <p:nvPr/>
            </p:nvSpPr>
            <p:spPr>
              <a:xfrm flipH="1">
                <a:off x="1725992" y="306952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BD20320D-BAF8-4A39-BF44-770EA7D1552A}"/>
                  </a:ext>
                </a:extLst>
              </p:cNvPr>
              <p:cNvSpPr/>
              <p:nvPr/>
            </p:nvSpPr>
            <p:spPr>
              <a:xfrm flipH="1">
                <a:off x="1725992" y="327491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23FD35EF-9220-434A-B5B3-5A1CF39F50D5}"/>
                  </a:ext>
                </a:extLst>
              </p:cNvPr>
              <p:cNvSpPr/>
              <p:nvPr/>
            </p:nvSpPr>
            <p:spPr>
              <a:xfrm flipH="1">
                <a:off x="1725992" y="348029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60CD4EE-7C22-4EA3-A247-74F7FA4B02E8}"/>
                  </a:ext>
                </a:extLst>
              </p:cNvPr>
              <p:cNvSpPr/>
              <p:nvPr/>
            </p:nvSpPr>
            <p:spPr>
              <a:xfrm flipH="1">
                <a:off x="1725992" y="368568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F13965B-8B9E-4122-BDA7-C4C740380E24}"/>
                </a:ext>
              </a:extLst>
            </p:cNvPr>
            <p:cNvGrpSpPr/>
            <p:nvPr/>
          </p:nvGrpSpPr>
          <p:grpSpPr>
            <a:xfrm>
              <a:off x="3658282" y="3301522"/>
              <a:ext cx="54000" cy="259385"/>
              <a:chOff x="1725992" y="3274912"/>
              <a:chExt cx="54000" cy="259385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595EF8D4-C838-43A8-B129-1356B4A7342C}"/>
                  </a:ext>
                </a:extLst>
              </p:cNvPr>
              <p:cNvSpPr/>
              <p:nvPr/>
            </p:nvSpPr>
            <p:spPr>
              <a:xfrm flipH="1">
                <a:off x="1725992" y="327491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EFB9C497-9D37-45E2-81C7-ED9487CEBCF2}"/>
                  </a:ext>
                </a:extLst>
              </p:cNvPr>
              <p:cNvSpPr/>
              <p:nvPr/>
            </p:nvSpPr>
            <p:spPr>
              <a:xfrm flipH="1">
                <a:off x="1725992" y="348029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79C7537-FB32-43F1-A794-6BFB0980F6B2}"/>
                </a:ext>
              </a:extLst>
            </p:cNvPr>
            <p:cNvCxnSpPr>
              <a:cxnSpLocks/>
              <a:stCxn id="66" idx="6"/>
              <a:endCxn id="82" idx="2"/>
            </p:cNvCxnSpPr>
            <p:nvPr/>
          </p:nvCxnSpPr>
          <p:spPr>
            <a:xfrm flipV="1">
              <a:off x="2903195" y="4286209"/>
              <a:ext cx="575087" cy="3258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5C07C25-EEE5-4CCA-A9B3-D171483F4B26}"/>
                </a:ext>
              </a:extLst>
            </p:cNvPr>
            <p:cNvCxnSpPr>
              <a:cxnSpLocks/>
              <a:stCxn id="67" idx="6"/>
              <a:endCxn id="82" idx="2"/>
            </p:cNvCxnSpPr>
            <p:nvPr/>
          </p:nvCxnSpPr>
          <p:spPr>
            <a:xfrm>
              <a:off x="2903195" y="4214317"/>
              <a:ext cx="575087" cy="718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1C6BCDC-5D9C-4B52-82BC-7E96E377C3DB}"/>
                </a:ext>
              </a:extLst>
            </p:cNvPr>
            <p:cNvSpPr/>
            <p:nvPr/>
          </p:nvSpPr>
          <p:spPr>
            <a:xfrm flipV="1">
              <a:off x="2543195" y="4432036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D07CFA4-1B5F-4F29-BAC4-535BDE30B2E9}"/>
                </a:ext>
              </a:extLst>
            </p:cNvPr>
            <p:cNvSpPr/>
            <p:nvPr/>
          </p:nvSpPr>
          <p:spPr>
            <a:xfrm flipV="1">
              <a:off x="2543195" y="4034317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E16FEE7-913F-45C3-9955-F07CFD412F31}"/>
                </a:ext>
              </a:extLst>
            </p:cNvPr>
            <p:cNvCxnSpPr>
              <a:cxnSpLocks/>
              <a:stCxn id="76" idx="6"/>
              <a:endCxn id="67" idx="2"/>
            </p:cNvCxnSpPr>
            <p:nvPr/>
          </p:nvCxnSpPr>
          <p:spPr>
            <a:xfrm flipV="1">
              <a:off x="1962054" y="4214317"/>
              <a:ext cx="581141" cy="3988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3E54DBF-CF24-48F4-9372-2E3A6F8BFB5B}"/>
                </a:ext>
              </a:extLst>
            </p:cNvPr>
            <p:cNvCxnSpPr>
              <a:cxnSpLocks/>
              <a:stCxn id="76" idx="6"/>
              <a:endCxn id="66" idx="2"/>
            </p:cNvCxnSpPr>
            <p:nvPr/>
          </p:nvCxnSpPr>
          <p:spPr>
            <a:xfrm flipV="1">
              <a:off x="1962054" y="4612036"/>
              <a:ext cx="581141" cy="11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66EF71D-C4DB-4D23-95D8-0B3528C8DE6E}"/>
                </a:ext>
              </a:extLst>
            </p:cNvPr>
            <p:cNvCxnSpPr>
              <a:cxnSpLocks/>
              <a:stCxn id="77" idx="6"/>
              <a:endCxn id="66" idx="2"/>
            </p:cNvCxnSpPr>
            <p:nvPr/>
          </p:nvCxnSpPr>
          <p:spPr>
            <a:xfrm>
              <a:off x="1962054" y="4214317"/>
              <a:ext cx="581141" cy="3977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5145477-FEEF-40C1-A0B5-55C05DFF040B}"/>
                </a:ext>
              </a:extLst>
            </p:cNvPr>
            <p:cNvCxnSpPr>
              <a:cxnSpLocks/>
              <a:stCxn id="77" idx="6"/>
              <a:endCxn id="67" idx="2"/>
            </p:cNvCxnSpPr>
            <p:nvPr/>
          </p:nvCxnSpPr>
          <p:spPr>
            <a:xfrm flipV="1">
              <a:off x="1962054" y="4214317"/>
              <a:ext cx="58114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FE599DB6-2EE1-49FA-B66E-C2449A7FD3E2}"/>
                </a:ext>
              </a:extLst>
            </p:cNvPr>
            <p:cNvCxnSpPr>
              <a:cxnSpLocks/>
              <a:stCxn id="78" idx="6"/>
              <a:endCxn id="66" idx="2"/>
            </p:cNvCxnSpPr>
            <p:nvPr/>
          </p:nvCxnSpPr>
          <p:spPr>
            <a:xfrm flipV="1">
              <a:off x="1962054" y="4612036"/>
              <a:ext cx="581141" cy="4000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351F956-B98E-47F5-BEA3-4FECF549EA3D}"/>
                </a:ext>
              </a:extLst>
            </p:cNvPr>
            <p:cNvCxnSpPr>
              <a:cxnSpLocks/>
              <a:stCxn id="78" idx="6"/>
              <a:endCxn id="67" idx="2"/>
            </p:cNvCxnSpPr>
            <p:nvPr/>
          </p:nvCxnSpPr>
          <p:spPr>
            <a:xfrm flipV="1">
              <a:off x="1962054" y="4214317"/>
              <a:ext cx="581141" cy="7977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0D420562-F7F5-4D20-B297-A8971DB35E5E}"/>
                </a:ext>
              </a:extLst>
            </p:cNvPr>
            <p:cNvCxnSpPr>
              <a:cxnSpLocks/>
              <a:stCxn id="79" idx="6"/>
              <a:endCxn id="66" idx="2"/>
            </p:cNvCxnSpPr>
            <p:nvPr/>
          </p:nvCxnSpPr>
          <p:spPr>
            <a:xfrm flipV="1">
              <a:off x="1962054" y="4612036"/>
              <a:ext cx="581141" cy="7989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F61032C-CE0D-4F86-89EE-28532DFB5C12}"/>
                </a:ext>
              </a:extLst>
            </p:cNvPr>
            <p:cNvCxnSpPr>
              <a:cxnSpLocks/>
              <a:stCxn id="79" idx="6"/>
              <a:endCxn id="67" idx="2"/>
            </p:cNvCxnSpPr>
            <p:nvPr/>
          </p:nvCxnSpPr>
          <p:spPr>
            <a:xfrm flipV="1">
              <a:off x="1962054" y="4214317"/>
              <a:ext cx="581141" cy="1196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8F94C76-932D-4E09-86EA-910BF1F7C870}"/>
                </a:ext>
              </a:extLst>
            </p:cNvPr>
            <p:cNvSpPr/>
            <p:nvPr/>
          </p:nvSpPr>
          <p:spPr>
            <a:xfrm flipV="1">
              <a:off x="1602054" y="4433216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87A679B-E5D9-4DBD-9CA2-EE26113D2541}"/>
                </a:ext>
              </a:extLst>
            </p:cNvPr>
            <p:cNvSpPr/>
            <p:nvPr/>
          </p:nvSpPr>
          <p:spPr>
            <a:xfrm flipV="1">
              <a:off x="1602054" y="4034317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0B4C477-8A72-4C58-9F65-89EC337FAA7B}"/>
                </a:ext>
              </a:extLst>
            </p:cNvPr>
            <p:cNvSpPr/>
            <p:nvPr/>
          </p:nvSpPr>
          <p:spPr>
            <a:xfrm flipV="1">
              <a:off x="1602054" y="4832116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0CF6BC96-EDDD-4716-BC9E-8665304E272B}"/>
                </a:ext>
              </a:extLst>
            </p:cNvPr>
            <p:cNvSpPr/>
            <p:nvPr/>
          </p:nvSpPr>
          <p:spPr>
            <a:xfrm flipV="1">
              <a:off x="1602054" y="5231016"/>
              <a:ext cx="360000" cy="360000"/>
            </a:xfrm>
            <a:prstGeom prst="ellipse">
              <a:avLst/>
            </a:prstGeom>
            <a:solidFill>
              <a:srgbClr val="CFF9C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96547B0-DFDC-4481-A545-E3AE97763770}"/>
                </a:ext>
              </a:extLst>
            </p:cNvPr>
            <p:cNvCxnSpPr>
              <a:cxnSpLocks/>
              <a:stCxn id="66" idx="6"/>
              <a:endCxn id="83" idx="2"/>
            </p:cNvCxnSpPr>
            <p:nvPr/>
          </p:nvCxnSpPr>
          <p:spPr>
            <a:xfrm flipV="1">
              <a:off x="2903195" y="3888490"/>
              <a:ext cx="575087" cy="72354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2548524-F17C-4700-B567-58F41C0CBC8C}"/>
                </a:ext>
              </a:extLst>
            </p:cNvPr>
            <p:cNvCxnSpPr>
              <a:cxnSpLocks/>
              <a:stCxn id="67" idx="6"/>
              <a:endCxn id="83" idx="2"/>
            </p:cNvCxnSpPr>
            <p:nvPr/>
          </p:nvCxnSpPr>
          <p:spPr>
            <a:xfrm flipV="1">
              <a:off x="2903195" y="3888490"/>
              <a:ext cx="575087" cy="3258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82FBFC55-BA10-485A-9910-2CB27CBC667A}"/>
                </a:ext>
              </a:extLst>
            </p:cNvPr>
            <p:cNvSpPr/>
            <p:nvPr/>
          </p:nvSpPr>
          <p:spPr>
            <a:xfrm flipV="1">
              <a:off x="3478282" y="4106209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A0C285E5-9B89-412B-8AC7-350A00ED8D36}"/>
                </a:ext>
              </a:extLst>
            </p:cNvPr>
            <p:cNvSpPr/>
            <p:nvPr/>
          </p:nvSpPr>
          <p:spPr>
            <a:xfrm flipV="1">
              <a:off x="3478282" y="3708490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0CEFE09-CD5B-4C01-9083-EA6DE1E3BF2C}"/>
                </a:ext>
              </a:extLst>
            </p:cNvPr>
            <p:cNvCxnSpPr>
              <a:cxnSpLocks/>
              <a:stCxn id="82" idx="6"/>
              <a:endCxn id="29" idx="2"/>
            </p:cNvCxnSpPr>
            <p:nvPr/>
          </p:nvCxnSpPr>
          <p:spPr>
            <a:xfrm flipV="1">
              <a:off x="3838282" y="3665174"/>
              <a:ext cx="589939" cy="6210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8959E9E-35FD-4C7A-BDC3-2806500DFD53}"/>
                </a:ext>
              </a:extLst>
            </p:cNvPr>
            <p:cNvCxnSpPr>
              <a:cxnSpLocks/>
              <a:stCxn id="83" idx="6"/>
              <a:endCxn id="29" idx="2"/>
            </p:cNvCxnSpPr>
            <p:nvPr/>
          </p:nvCxnSpPr>
          <p:spPr>
            <a:xfrm flipV="1">
              <a:off x="3838282" y="3665174"/>
              <a:ext cx="589939" cy="2233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B2AE3C91-54CB-4C80-969B-DE5B769221CE}"/>
                </a:ext>
              </a:extLst>
            </p:cNvPr>
            <p:cNvCxnSpPr>
              <a:cxnSpLocks/>
              <a:stCxn id="82" idx="6"/>
              <a:endCxn id="28" idx="2"/>
            </p:cNvCxnSpPr>
            <p:nvPr/>
          </p:nvCxnSpPr>
          <p:spPr>
            <a:xfrm flipV="1">
              <a:off x="3838282" y="3252606"/>
              <a:ext cx="606691" cy="103360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D5CB865-44B8-4653-8D0E-59783F9FD83F}"/>
                </a:ext>
              </a:extLst>
            </p:cNvPr>
            <p:cNvCxnSpPr>
              <a:cxnSpLocks/>
              <a:stCxn id="83" idx="6"/>
              <a:endCxn id="28" idx="2"/>
            </p:cNvCxnSpPr>
            <p:nvPr/>
          </p:nvCxnSpPr>
          <p:spPr>
            <a:xfrm flipV="1">
              <a:off x="3838282" y="3252606"/>
              <a:ext cx="606691" cy="63588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8CEA87AD-B554-4238-9F70-965A73D52C13}"/>
                </a:ext>
              </a:extLst>
            </p:cNvPr>
            <p:cNvCxnSpPr>
              <a:cxnSpLocks/>
              <a:stCxn id="135" idx="6"/>
              <a:endCxn id="151" idx="2"/>
            </p:cNvCxnSpPr>
            <p:nvPr/>
          </p:nvCxnSpPr>
          <p:spPr>
            <a:xfrm flipH="1">
              <a:off x="5730482" y="2297664"/>
              <a:ext cx="607289" cy="26880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CF21E54-4B28-467D-B726-EB69B35D72F6}"/>
                </a:ext>
              </a:extLst>
            </p:cNvPr>
            <p:cNvCxnSpPr>
              <a:cxnSpLocks/>
              <a:stCxn id="136" idx="6"/>
              <a:endCxn id="151" idx="2"/>
            </p:cNvCxnSpPr>
            <p:nvPr/>
          </p:nvCxnSpPr>
          <p:spPr>
            <a:xfrm flipH="1" flipV="1">
              <a:off x="5730482" y="2566473"/>
              <a:ext cx="607289" cy="12891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CA9AD71C-B1E8-489D-A62C-3B2D88C7D5BE}"/>
                </a:ext>
              </a:extLst>
            </p:cNvPr>
            <p:cNvSpPr/>
            <p:nvPr/>
          </p:nvSpPr>
          <p:spPr>
            <a:xfrm flipH="1">
              <a:off x="6337771" y="2117664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A35A6C3-3D05-49E0-99C6-161700F730C4}"/>
                </a:ext>
              </a:extLst>
            </p:cNvPr>
            <p:cNvSpPr/>
            <p:nvPr/>
          </p:nvSpPr>
          <p:spPr>
            <a:xfrm flipH="1">
              <a:off x="6337771" y="2515383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C9F9A2E2-31F2-4510-9B19-81C6B2934FE5}"/>
                </a:ext>
              </a:extLst>
            </p:cNvPr>
            <p:cNvCxnSpPr>
              <a:cxnSpLocks/>
              <a:endCxn id="136" idx="2"/>
            </p:cNvCxnSpPr>
            <p:nvPr/>
          </p:nvCxnSpPr>
          <p:spPr>
            <a:xfrm flipH="1">
              <a:off x="6697771" y="2296484"/>
              <a:ext cx="581141" cy="3988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124AB9BE-4A7B-426A-A6FE-CB949796CF66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H="1">
              <a:off x="6697771" y="2296484"/>
              <a:ext cx="581141" cy="11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42A93D90-1FED-46A4-92B4-578BAB84A0D3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H="1" flipV="1">
              <a:off x="6697771" y="2297664"/>
              <a:ext cx="581141" cy="3977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4CB672F4-1709-485C-ACA5-085E9AF50688}"/>
                </a:ext>
              </a:extLst>
            </p:cNvPr>
            <p:cNvCxnSpPr>
              <a:cxnSpLocks/>
              <a:endCxn id="136" idx="2"/>
            </p:cNvCxnSpPr>
            <p:nvPr/>
          </p:nvCxnSpPr>
          <p:spPr>
            <a:xfrm flipH="1">
              <a:off x="6697771" y="2695383"/>
              <a:ext cx="58114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FFFF8FEF-3189-4B53-A29D-5ACFF1B5E79D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H="1">
              <a:off x="6697771" y="1897584"/>
              <a:ext cx="581141" cy="4000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4256329D-4022-43B8-9EA2-DAC331DC4633}"/>
                </a:ext>
              </a:extLst>
            </p:cNvPr>
            <p:cNvCxnSpPr>
              <a:cxnSpLocks/>
              <a:endCxn id="136" idx="2"/>
            </p:cNvCxnSpPr>
            <p:nvPr/>
          </p:nvCxnSpPr>
          <p:spPr>
            <a:xfrm flipH="1">
              <a:off x="6697771" y="1897584"/>
              <a:ext cx="581141" cy="7977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B6D955CC-6B6E-42BE-B00B-A74ABFB77652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H="1">
              <a:off x="6697771" y="1498684"/>
              <a:ext cx="581141" cy="7989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16229DE5-19F4-44E7-97E6-EEDA68113902}"/>
                </a:ext>
              </a:extLst>
            </p:cNvPr>
            <p:cNvCxnSpPr>
              <a:cxnSpLocks/>
              <a:endCxn id="136" idx="2"/>
            </p:cNvCxnSpPr>
            <p:nvPr/>
          </p:nvCxnSpPr>
          <p:spPr>
            <a:xfrm flipH="1">
              <a:off x="6697771" y="1498684"/>
              <a:ext cx="581141" cy="1196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F0BC09BB-D06E-459B-9E1D-96422B06FF6C}"/>
                </a:ext>
              </a:extLst>
            </p:cNvPr>
            <p:cNvCxnSpPr>
              <a:cxnSpLocks/>
              <a:stCxn id="135" idx="6"/>
              <a:endCxn id="152" idx="2"/>
            </p:cNvCxnSpPr>
            <p:nvPr/>
          </p:nvCxnSpPr>
          <p:spPr>
            <a:xfrm flipH="1">
              <a:off x="5737696" y="2297664"/>
              <a:ext cx="600075" cy="67689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1590AFC0-2383-40EE-A971-FF5E35897C3B}"/>
                </a:ext>
              </a:extLst>
            </p:cNvPr>
            <p:cNvCxnSpPr>
              <a:cxnSpLocks/>
              <a:stCxn id="136" idx="6"/>
              <a:endCxn id="152" idx="2"/>
            </p:cNvCxnSpPr>
            <p:nvPr/>
          </p:nvCxnSpPr>
          <p:spPr>
            <a:xfrm flipH="1">
              <a:off x="5737696" y="2695383"/>
              <a:ext cx="600075" cy="27917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4A18A21-1D0E-42C4-96FE-B091207D0228}"/>
                </a:ext>
              </a:extLst>
            </p:cNvPr>
            <p:cNvSpPr/>
            <p:nvPr/>
          </p:nvSpPr>
          <p:spPr>
            <a:xfrm flipH="1">
              <a:off x="5370482" y="2386473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4A63F80-80B3-4307-93A7-71FD4575FD39}"/>
                </a:ext>
              </a:extLst>
            </p:cNvPr>
            <p:cNvSpPr/>
            <p:nvPr/>
          </p:nvSpPr>
          <p:spPr>
            <a:xfrm flipH="1">
              <a:off x="5377696" y="2794561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D90D62D7-9F6D-4E2C-A99B-A4736BE33589}"/>
                </a:ext>
              </a:extLst>
            </p:cNvPr>
            <p:cNvCxnSpPr>
              <a:cxnSpLocks/>
              <a:stCxn id="151" idx="6"/>
              <a:endCxn id="28" idx="6"/>
            </p:cNvCxnSpPr>
            <p:nvPr/>
          </p:nvCxnSpPr>
          <p:spPr>
            <a:xfrm flipH="1">
              <a:off x="4804973" y="2566473"/>
              <a:ext cx="565509" cy="6861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9596E5C-F1AC-42D4-8C7C-AD442CCEE5A9}"/>
                </a:ext>
              </a:extLst>
            </p:cNvPr>
            <p:cNvCxnSpPr>
              <a:cxnSpLocks/>
              <a:stCxn id="152" idx="6"/>
              <a:endCxn id="28" idx="6"/>
            </p:cNvCxnSpPr>
            <p:nvPr/>
          </p:nvCxnSpPr>
          <p:spPr>
            <a:xfrm flipH="1">
              <a:off x="4804973" y="2974561"/>
              <a:ext cx="572723" cy="27804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CA11C9C-2F5F-47D1-97FA-3AFA729C1B2D}"/>
                </a:ext>
              </a:extLst>
            </p:cNvPr>
            <p:cNvCxnSpPr>
              <a:cxnSpLocks/>
              <a:stCxn id="151" idx="6"/>
              <a:endCxn id="29" idx="6"/>
            </p:cNvCxnSpPr>
            <p:nvPr/>
          </p:nvCxnSpPr>
          <p:spPr>
            <a:xfrm flipH="1">
              <a:off x="4788221" y="2566473"/>
              <a:ext cx="582261" cy="109870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AE76BB09-03C8-42C4-964D-795AB74C77FD}"/>
                </a:ext>
              </a:extLst>
            </p:cNvPr>
            <p:cNvCxnSpPr>
              <a:cxnSpLocks/>
              <a:stCxn id="152" idx="6"/>
              <a:endCxn id="28" idx="6"/>
            </p:cNvCxnSpPr>
            <p:nvPr/>
          </p:nvCxnSpPr>
          <p:spPr>
            <a:xfrm flipH="1">
              <a:off x="4804973" y="2974561"/>
              <a:ext cx="572723" cy="27804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BAE012C-C579-416D-93AD-165984AD1BA4}"/>
                </a:ext>
              </a:extLst>
            </p:cNvPr>
            <p:cNvGrpSpPr/>
            <p:nvPr/>
          </p:nvGrpSpPr>
          <p:grpSpPr>
            <a:xfrm flipH="1">
              <a:off x="6478355" y="3096137"/>
              <a:ext cx="54000" cy="670155"/>
              <a:chOff x="1725992" y="3069527"/>
              <a:chExt cx="54000" cy="670155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C9CA7FE5-EA3A-4DBE-B32A-3E25A8B5BF52}"/>
                  </a:ext>
                </a:extLst>
              </p:cNvPr>
              <p:cNvSpPr/>
              <p:nvPr/>
            </p:nvSpPr>
            <p:spPr>
              <a:xfrm flipH="1">
                <a:off x="1725992" y="306952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E7129009-02E7-458F-BD5A-C890C0D39DB9}"/>
                  </a:ext>
                </a:extLst>
              </p:cNvPr>
              <p:cNvSpPr/>
              <p:nvPr/>
            </p:nvSpPr>
            <p:spPr>
              <a:xfrm flipH="1">
                <a:off x="1725992" y="327491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2EF311D6-3DDC-4C08-BAAC-CD37C1A1CDFE}"/>
                  </a:ext>
                </a:extLst>
              </p:cNvPr>
              <p:cNvSpPr/>
              <p:nvPr/>
            </p:nvSpPr>
            <p:spPr>
              <a:xfrm flipH="1">
                <a:off x="1725992" y="348029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C98AC137-B5B8-4FC4-A009-702C78B58523}"/>
                  </a:ext>
                </a:extLst>
              </p:cNvPr>
              <p:cNvSpPr/>
              <p:nvPr/>
            </p:nvSpPr>
            <p:spPr>
              <a:xfrm flipH="1">
                <a:off x="1725992" y="368568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1695827-B461-4F21-B1DA-FB5983830264}"/>
                </a:ext>
              </a:extLst>
            </p:cNvPr>
            <p:cNvGrpSpPr/>
            <p:nvPr/>
          </p:nvGrpSpPr>
          <p:grpSpPr>
            <a:xfrm flipH="1">
              <a:off x="5524798" y="3301522"/>
              <a:ext cx="54000" cy="259385"/>
              <a:chOff x="1725992" y="3274912"/>
              <a:chExt cx="54000" cy="259385"/>
            </a:xfrm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8570E308-12FD-413F-A97D-D4649F1D8BF6}"/>
                  </a:ext>
                </a:extLst>
              </p:cNvPr>
              <p:cNvSpPr/>
              <p:nvPr/>
            </p:nvSpPr>
            <p:spPr>
              <a:xfrm flipH="1">
                <a:off x="1725992" y="327491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A6B09DA9-1AEA-4740-9ED9-12DA0DBA55A4}"/>
                  </a:ext>
                </a:extLst>
              </p:cNvPr>
              <p:cNvSpPr/>
              <p:nvPr/>
            </p:nvSpPr>
            <p:spPr>
              <a:xfrm flipH="1">
                <a:off x="1725992" y="348029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8310158-FE1E-489F-A2BA-B51647C33D21}"/>
                </a:ext>
              </a:extLst>
            </p:cNvPr>
            <p:cNvCxnSpPr>
              <a:cxnSpLocks/>
              <a:stCxn id="99" idx="6"/>
              <a:endCxn id="115" idx="2"/>
            </p:cNvCxnSpPr>
            <p:nvPr/>
          </p:nvCxnSpPr>
          <p:spPr>
            <a:xfrm flipH="1" flipV="1">
              <a:off x="5746335" y="4286627"/>
              <a:ext cx="587550" cy="32540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F4FB1D8-25E3-467E-9E96-2B16528C7FDE}"/>
                </a:ext>
              </a:extLst>
            </p:cNvPr>
            <p:cNvCxnSpPr>
              <a:cxnSpLocks/>
              <a:stCxn id="100" idx="6"/>
              <a:endCxn id="115" idx="2"/>
            </p:cNvCxnSpPr>
            <p:nvPr/>
          </p:nvCxnSpPr>
          <p:spPr>
            <a:xfrm flipH="1">
              <a:off x="5746335" y="4214317"/>
              <a:ext cx="587550" cy="7231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BC56E57-052D-4719-9208-B251200DCF51}"/>
                </a:ext>
              </a:extLst>
            </p:cNvPr>
            <p:cNvSpPr/>
            <p:nvPr/>
          </p:nvSpPr>
          <p:spPr>
            <a:xfrm flipH="1" flipV="1">
              <a:off x="6333885" y="4432036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BF5DEB7D-2841-4603-9069-C92BC249BF46}"/>
                </a:ext>
              </a:extLst>
            </p:cNvPr>
            <p:cNvSpPr/>
            <p:nvPr/>
          </p:nvSpPr>
          <p:spPr>
            <a:xfrm flipH="1" flipV="1">
              <a:off x="6333885" y="4034317"/>
              <a:ext cx="360000" cy="360000"/>
            </a:xfrm>
            <a:prstGeom prst="ellipse">
              <a:avLst/>
            </a:prstGeom>
            <a:solidFill>
              <a:srgbClr val="00C8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CD38AC45-FF8F-40C2-A4BB-069F671817DD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6693885" y="4214317"/>
              <a:ext cx="581141" cy="3988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F16447AF-9B54-4EE2-BC2A-930347BE246B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H="1" flipV="1">
              <a:off x="6693885" y="4612036"/>
              <a:ext cx="581141" cy="11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7C0C2811-EA86-4384-9911-8DAB2F6BC2E9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H="1">
              <a:off x="6693885" y="4214317"/>
              <a:ext cx="581141" cy="3977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AABCA59-19C3-4BBB-8327-9EECF82EA703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6693885" y="4214317"/>
              <a:ext cx="58114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B412864-6EB3-4C84-9515-5388075A15C7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H="1" flipV="1">
              <a:off x="6693885" y="4612036"/>
              <a:ext cx="581141" cy="4000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522872BA-9A78-43C1-ABC4-E201D8BFEC77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6693885" y="4214317"/>
              <a:ext cx="581141" cy="7977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879108B-B270-4814-BA79-6671A0639D2A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H="1" flipV="1">
              <a:off x="6693885" y="4612036"/>
              <a:ext cx="581141" cy="7989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931BA2A0-B228-4C33-A1C6-9988FADDEC8D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6693885" y="4214317"/>
              <a:ext cx="581141" cy="1196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7C410FF1-78B0-42E6-9C5F-BE9FE5A65B51}"/>
                </a:ext>
              </a:extLst>
            </p:cNvPr>
            <p:cNvCxnSpPr>
              <a:cxnSpLocks/>
              <a:stCxn id="99" idx="6"/>
              <a:endCxn id="116" idx="2"/>
            </p:cNvCxnSpPr>
            <p:nvPr/>
          </p:nvCxnSpPr>
          <p:spPr>
            <a:xfrm flipH="1" flipV="1">
              <a:off x="5731287" y="3888908"/>
              <a:ext cx="602598" cy="72312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BF23DA6F-74B5-4CCF-B3DC-1B4948227A7C}"/>
                </a:ext>
              </a:extLst>
            </p:cNvPr>
            <p:cNvCxnSpPr>
              <a:cxnSpLocks/>
              <a:stCxn id="100" idx="6"/>
              <a:endCxn id="116" idx="2"/>
            </p:cNvCxnSpPr>
            <p:nvPr/>
          </p:nvCxnSpPr>
          <p:spPr>
            <a:xfrm flipH="1" flipV="1">
              <a:off x="5731287" y="3888908"/>
              <a:ext cx="602598" cy="32540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0E5231F-D0F2-4430-B96B-73E74112E108}"/>
                </a:ext>
              </a:extLst>
            </p:cNvPr>
            <p:cNvSpPr/>
            <p:nvPr/>
          </p:nvSpPr>
          <p:spPr>
            <a:xfrm flipH="1" flipV="1">
              <a:off x="5386335" y="4106627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19B0ED5-52B5-4C05-BF21-66F14477A6C0}"/>
                </a:ext>
              </a:extLst>
            </p:cNvPr>
            <p:cNvSpPr/>
            <p:nvPr/>
          </p:nvSpPr>
          <p:spPr>
            <a:xfrm flipH="1" flipV="1">
              <a:off x="5371287" y="3708908"/>
              <a:ext cx="360000" cy="360000"/>
            </a:xfrm>
            <a:prstGeom prst="ellipse">
              <a:avLst/>
            </a:prstGeom>
            <a:solidFill>
              <a:srgbClr val="0092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124F3EE2-2783-4C27-BC09-954DEC124D50}"/>
                </a:ext>
              </a:extLst>
            </p:cNvPr>
            <p:cNvCxnSpPr>
              <a:cxnSpLocks/>
              <a:stCxn id="115" idx="6"/>
              <a:endCxn id="29" idx="6"/>
            </p:cNvCxnSpPr>
            <p:nvPr/>
          </p:nvCxnSpPr>
          <p:spPr>
            <a:xfrm flipH="1" flipV="1">
              <a:off x="4788221" y="3665174"/>
              <a:ext cx="598114" cy="62145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853B9B0-AE24-49B2-8F7C-0D7A6CEBECFE}"/>
                </a:ext>
              </a:extLst>
            </p:cNvPr>
            <p:cNvCxnSpPr>
              <a:cxnSpLocks/>
              <a:stCxn id="116" idx="6"/>
              <a:endCxn id="29" idx="6"/>
            </p:cNvCxnSpPr>
            <p:nvPr/>
          </p:nvCxnSpPr>
          <p:spPr>
            <a:xfrm flipH="1" flipV="1">
              <a:off x="4788221" y="3665174"/>
              <a:ext cx="583066" cy="22373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2E81AF95-07D7-4ED6-B565-F4D5EC20F214}"/>
                </a:ext>
              </a:extLst>
            </p:cNvPr>
            <p:cNvCxnSpPr>
              <a:cxnSpLocks/>
              <a:stCxn id="115" idx="6"/>
              <a:endCxn id="28" idx="6"/>
            </p:cNvCxnSpPr>
            <p:nvPr/>
          </p:nvCxnSpPr>
          <p:spPr>
            <a:xfrm flipH="1" flipV="1">
              <a:off x="4804973" y="3252606"/>
              <a:ext cx="581362" cy="103402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CFF6FF2E-5988-47C5-B7F8-4550A15140CB}"/>
                </a:ext>
              </a:extLst>
            </p:cNvPr>
            <p:cNvCxnSpPr>
              <a:cxnSpLocks/>
              <a:stCxn id="116" idx="6"/>
              <a:endCxn id="28" idx="6"/>
            </p:cNvCxnSpPr>
            <p:nvPr/>
          </p:nvCxnSpPr>
          <p:spPr>
            <a:xfrm flipH="1" flipV="1">
              <a:off x="4804973" y="3252606"/>
              <a:ext cx="566314" cy="63630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264B467-0482-4929-A6EB-013A9A15B9D5}"/>
                </a:ext>
              </a:extLst>
            </p:cNvPr>
            <p:cNvSpPr txBox="1"/>
            <p:nvPr/>
          </p:nvSpPr>
          <p:spPr>
            <a:xfrm>
              <a:off x="3149802" y="5208337"/>
              <a:ext cx="112496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Encoder</a:t>
              </a:r>
            </a:p>
            <a:p>
              <a:pPr algn="ctr"/>
              <a:r>
                <a:rPr lang="en-US" altLang="ko-KR" sz="1050" dirty="0"/>
                <a:t>Hidden layer 2 :</a:t>
              </a:r>
            </a:p>
            <a:p>
              <a:pPr algn="ctr"/>
              <a:r>
                <a:rPr lang="en-US" altLang="ko-KR" sz="1050" dirty="0"/>
                <a:t>300 neurons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0C8458B-5865-4E82-A3C8-654A4ADBC8DE}"/>
                </a:ext>
              </a:extLst>
            </p:cNvPr>
            <p:cNvSpPr txBox="1"/>
            <p:nvPr/>
          </p:nvSpPr>
          <p:spPr>
            <a:xfrm>
              <a:off x="2182745" y="5208337"/>
              <a:ext cx="112496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Encoder</a:t>
              </a:r>
            </a:p>
            <a:p>
              <a:pPr algn="ctr"/>
              <a:r>
                <a:rPr lang="en-US" altLang="ko-KR" sz="1050" dirty="0"/>
                <a:t>Hidden layer 1 :</a:t>
              </a:r>
            </a:p>
            <a:p>
              <a:pPr algn="ctr"/>
              <a:r>
                <a:rPr lang="en-US" altLang="ko-KR" sz="1050" dirty="0"/>
                <a:t>500 neurons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59ED1E9-549F-42B4-824E-4A8F218EEA9A}"/>
                </a:ext>
              </a:extLst>
            </p:cNvPr>
            <p:cNvSpPr txBox="1"/>
            <p:nvPr/>
          </p:nvSpPr>
          <p:spPr>
            <a:xfrm>
              <a:off x="5915875" y="5208337"/>
              <a:ext cx="112496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Decoder</a:t>
              </a:r>
            </a:p>
            <a:p>
              <a:pPr algn="ctr"/>
              <a:r>
                <a:rPr lang="en-US" altLang="ko-KR" sz="1050" dirty="0"/>
                <a:t>Hidden layer 2 : </a:t>
              </a:r>
            </a:p>
            <a:p>
              <a:pPr algn="ctr"/>
              <a:r>
                <a:rPr lang="en-US" altLang="ko-KR" sz="1050" dirty="0"/>
                <a:t>500 neurons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C6080CA-0352-4B7E-95CB-0629BD722045}"/>
                </a:ext>
              </a:extLst>
            </p:cNvPr>
            <p:cNvSpPr txBox="1"/>
            <p:nvPr/>
          </p:nvSpPr>
          <p:spPr>
            <a:xfrm>
              <a:off x="4950864" y="5208337"/>
              <a:ext cx="112496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Decoder</a:t>
              </a:r>
            </a:p>
            <a:p>
              <a:pPr algn="ctr"/>
              <a:r>
                <a:rPr lang="en-US" altLang="ko-KR" sz="1050" dirty="0"/>
                <a:t>Hidden layer 1 :</a:t>
              </a:r>
            </a:p>
            <a:p>
              <a:pPr algn="ctr"/>
              <a:r>
                <a:rPr lang="en-US" altLang="ko-KR" sz="1050" dirty="0"/>
                <a:t>300 neurons</a:t>
              </a:r>
            </a:p>
          </p:txBody>
        </p:sp>
        <p:graphicFrame>
          <p:nvGraphicFramePr>
            <p:cNvPr id="232" name="개체 231">
              <a:extLst>
                <a:ext uri="{FF2B5EF4-FFF2-40B4-BE49-F238E27FC236}">
                  <a16:creationId xmlns:a16="http://schemas.microsoft.com/office/drawing/2014/main" id="{0DB59B72-EFCA-4F30-A145-2A00CD8B98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550104"/>
                </p:ext>
              </p:extLst>
            </p:nvPr>
          </p:nvGraphicFramePr>
          <p:xfrm>
            <a:off x="1693456" y="1401580"/>
            <a:ext cx="1778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" name="Equation" r:id="rId3" imgW="177480" imgH="190440" progId="Equation.DSMT4">
                    <p:embed/>
                  </p:oleObj>
                </mc:Choice>
                <mc:Fallback>
                  <p:oleObj name="Equation" r:id="rId3" imgW="1774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93456" y="1401580"/>
                          <a:ext cx="1778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4" name="개체 233">
              <a:extLst>
                <a:ext uri="{FF2B5EF4-FFF2-40B4-BE49-F238E27FC236}">
                  <a16:creationId xmlns:a16="http://schemas.microsoft.com/office/drawing/2014/main" id="{E697D5CA-BEDD-4E82-A9D5-C618DB7DD6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4028508"/>
                </p:ext>
              </p:extLst>
            </p:nvPr>
          </p:nvGraphicFramePr>
          <p:xfrm>
            <a:off x="1687513" y="1798638"/>
            <a:ext cx="1905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" name="Equation" r:id="rId5" imgW="190440" imgH="190440" progId="Equation.DSMT4">
                    <p:embed/>
                  </p:oleObj>
                </mc:Choice>
                <mc:Fallback>
                  <p:oleObj name="Equation" r:id="rId5" imgW="190440" imgH="190440" progId="Equation.DSMT4">
                    <p:embed/>
                    <p:pic>
                      <p:nvPicPr>
                        <p:cNvPr id="232" name="개체 231">
                          <a:extLst>
                            <a:ext uri="{FF2B5EF4-FFF2-40B4-BE49-F238E27FC236}">
                              <a16:creationId xmlns:a16="http://schemas.microsoft.com/office/drawing/2014/main" id="{0DB59B72-EFCA-4F30-A145-2A00CD8B98F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87513" y="1798638"/>
                          <a:ext cx="1905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" name="개체 234">
              <a:extLst>
                <a:ext uri="{FF2B5EF4-FFF2-40B4-BE49-F238E27FC236}">
                  <a16:creationId xmlns:a16="http://schemas.microsoft.com/office/drawing/2014/main" id="{B264E3BF-7E0A-4094-B8C1-A36610C6F6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1409933"/>
                </p:ext>
              </p:extLst>
            </p:nvPr>
          </p:nvGraphicFramePr>
          <p:xfrm>
            <a:off x="1687513" y="2197100"/>
            <a:ext cx="1905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" name="Equation" r:id="rId7" imgW="190440" imgH="190440" progId="Equation.DSMT4">
                    <p:embed/>
                  </p:oleObj>
                </mc:Choice>
                <mc:Fallback>
                  <p:oleObj name="Equation" r:id="rId7" imgW="190440" imgH="190440" progId="Equation.DSMT4">
                    <p:embed/>
                    <p:pic>
                      <p:nvPicPr>
                        <p:cNvPr id="234" name="개체 233">
                          <a:extLst>
                            <a:ext uri="{FF2B5EF4-FFF2-40B4-BE49-F238E27FC236}">
                              <a16:creationId xmlns:a16="http://schemas.microsoft.com/office/drawing/2014/main" id="{E697D5CA-BEDD-4E82-A9D5-C618DB7DD63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87513" y="2197100"/>
                          <a:ext cx="1905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" name="개체 235">
              <a:extLst>
                <a:ext uri="{FF2B5EF4-FFF2-40B4-BE49-F238E27FC236}">
                  <a16:creationId xmlns:a16="http://schemas.microsoft.com/office/drawing/2014/main" id="{98F80FDC-3D2D-4C91-ACAB-1445D97A03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1353168"/>
                </p:ext>
              </p:extLst>
            </p:nvPr>
          </p:nvGraphicFramePr>
          <p:xfrm>
            <a:off x="1687513" y="2593975"/>
            <a:ext cx="1905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" name="Equation" r:id="rId9" imgW="190440" imgH="190440" progId="Equation.DSMT4">
                    <p:embed/>
                  </p:oleObj>
                </mc:Choice>
                <mc:Fallback>
                  <p:oleObj name="Equation" r:id="rId9" imgW="190440" imgH="190440" progId="Equation.DSMT4">
                    <p:embed/>
                    <p:pic>
                      <p:nvPicPr>
                        <p:cNvPr id="235" name="개체 234">
                          <a:extLst>
                            <a:ext uri="{FF2B5EF4-FFF2-40B4-BE49-F238E27FC236}">
                              <a16:creationId xmlns:a16="http://schemas.microsoft.com/office/drawing/2014/main" id="{B264E3BF-7E0A-4094-B8C1-A36610C6F6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87513" y="2593975"/>
                          <a:ext cx="1905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" name="개체 241">
              <a:extLst>
                <a:ext uri="{FF2B5EF4-FFF2-40B4-BE49-F238E27FC236}">
                  <a16:creationId xmlns:a16="http://schemas.microsoft.com/office/drawing/2014/main" id="{9F702E10-50D0-4684-9A79-7DA99A9362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5294248"/>
                </p:ext>
              </p:extLst>
            </p:nvPr>
          </p:nvGraphicFramePr>
          <p:xfrm>
            <a:off x="1655763" y="4141788"/>
            <a:ext cx="2540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4" name="Equation" r:id="rId11" imgW="253800" imgH="190440" progId="Equation.DSMT4">
                    <p:embed/>
                  </p:oleObj>
                </mc:Choice>
                <mc:Fallback>
                  <p:oleObj name="Equation" r:id="rId11" imgW="253800" imgH="190440" progId="Equation.DSMT4">
                    <p:embed/>
                    <p:pic>
                      <p:nvPicPr>
                        <p:cNvPr id="232" name="개체 231">
                          <a:extLst>
                            <a:ext uri="{FF2B5EF4-FFF2-40B4-BE49-F238E27FC236}">
                              <a16:creationId xmlns:a16="http://schemas.microsoft.com/office/drawing/2014/main" id="{0DB59B72-EFCA-4F30-A145-2A00CD8B98F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55763" y="4141788"/>
                          <a:ext cx="2540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3" name="개체 242">
              <a:extLst>
                <a:ext uri="{FF2B5EF4-FFF2-40B4-BE49-F238E27FC236}">
                  <a16:creationId xmlns:a16="http://schemas.microsoft.com/office/drawing/2014/main" id="{0EC5B8F3-65D5-4DA3-902D-3F6DA3BB17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8319292"/>
                </p:ext>
              </p:extLst>
            </p:nvPr>
          </p:nvGraphicFramePr>
          <p:xfrm>
            <a:off x="1649413" y="4540250"/>
            <a:ext cx="2667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" name="Equation" r:id="rId13" imgW="266400" imgH="190440" progId="Equation.DSMT4">
                    <p:embed/>
                  </p:oleObj>
                </mc:Choice>
                <mc:Fallback>
                  <p:oleObj name="Equation" r:id="rId13" imgW="266400" imgH="190440" progId="Equation.DSMT4">
                    <p:embed/>
                    <p:pic>
                      <p:nvPicPr>
                        <p:cNvPr id="234" name="개체 233">
                          <a:extLst>
                            <a:ext uri="{FF2B5EF4-FFF2-40B4-BE49-F238E27FC236}">
                              <a16:creationId xmlns:a16="http://schemas.microsoft.com/office/drawing/2014/main" id="{E697D5CA-BEDD-4E82-A9D5-C618DB7DD63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49413" y="4540250"/>
                          <a:ext cx="2667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4" name="개체 243">
              <a:extLst>
                <a:ext uri="{FF2B5EF4-FFF2-40B4-BE49-F238E27FC236}">
                  <a16:creationId xmlns:a16="http://schemas.microsoft.com/office/drawing/2014/main" id="{9A460215-B553-4D4E-B60C-FAE39AD4CC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1337586"/>
                </p:ext>
              </p:extLst>
            </p:nvPr>
          </p:nvGraphicFramePr>
          <p:xfrm>
            <a:off x="1655763" y="4937125"/>
            <a:ext cx="2540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6" name="Equation" r:id="rId15" imgW="253800" imgH="190440" progId="Equation.DSMT4">
                    <p:embed/>
                  </p:oleObj>
                </mc:Choice>
                <mc:Fallback>
                  <p:oleObj name="Equation" r:id="rId15" imgW="253800" imgH="190440" progId="Equation.DSMT4">
                    <p:embed/>
                    <p:pic>
                      <p:nvPicPr>
                        <p:cNvPr id="235" name="개체 234">
                          <a:extLst>
                            <a:ext uri="{FF2B5EF4-FFF2-40B4-BE49-F238E27FC236}">
                              <a16:creationId xmlns:a16="http://schemas.microsoft.com/office/drawing/2014/main" id="{B264E3BF-7E0A-4094-B8C1-A36610C6F6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55763" y="4937125"/>
                          <a:ext cx="2540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" name="개체 244">
              <a:extLst>
                <a:ext uri="{FF2B5EF4-FFF2-40B4-BE49-F238E27FC236}">
                  <a16:creationId xmlns:a16="http://schemas.microsoft.com/office/drawing/2014/main" id="{AC4E0142-EC33-4FDF-B737-FAEF1BEB72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9185441"/>
                </p:ext>
              </p:extLst>
            </p:nvPr>
          </p:nvGraphicFramePr>
          <p:xfrm>
            <a:off x="1649413" y="5335588"/>
            <a:ext cx="2667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7" name="Equation" r:id="rId17" imgW="266400" imgH="190440" progId="Equation.DSMT4">
                    <p:embed/>
                  </p:oleObj>
                </mc:Choice>
                <mc:Fallback>
                  <p:oleObj name="Equation" r:id="rId17" imgW="266400" imgH="190440" progId="Equation.DSMT4">
                    <p:embed/>
                    <p:pic>
                      <p:nvPicPr>
                        <p:cNvPr id="236" name="개체 235">
                          <a:extLst>
                            <a:ext uri="{FF2B5EF4-FFF2-40B4-BE49-F238E27FC236}">
                              <a16:creationId xmlns:a16="http://schemas.microsoft.com/office/drawing/2014/main" id="{98F80FDC-3D2D-4C91-ACAB-1445D97A03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49413" y="5335588"/>
                          <a:ext cx="2667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A8D1C207-2C7E-4D66-A1A4-377F20D232E3}"/>
                </a:ext>
              </a:extLst>
            </p:cNvPr>
            <p:cNvGrpSpPr/>
            <p:nvPr/>
          </p:nvGrpSpPr>
          <p:grpSpPr>
            <a:xfrm>
              <a:off x="7265086" y="1317882"/>
              <a:ext cx="363886" cy="4272332"/>
              <a:chOff x="1750568" y="1471084"/>
              <a:chExt cx="363886" cy="4272332"/>
            </a:xfrm>
          </p:grpSpPr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57394B4A-2336-4C1A-9B3D-C64BC718DDC4}"/>
                  </a:ext>
                </a:extLst>
              </p:cNvPr>
              <p:cNvSpPr/>
              <p:nvPr/>
            </p:nvSpPr>
            <p:spPr>
              <a:xfrm>
                <a:off x="1750568" y="2268884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9" name="타원 278">
                <a:extLst>
                  <a:ext uri="{FF2B5EF4-FFF2-40B4-BE49-F238E27FC236}">
                    <a16:creationId xmlns:a16="http://schemas.microsoft.com/office/drawing/2014/main" id="{F3492E74-40D2-4DAF-9DE7-5FB8CB05E73A}"/>
                  </a:ext>
                </a:extLst>
              </p:cNvPr>
              <p:cNvSpPr/>
              <p:nvPr/>
            </p:nvSpPr>
            <p:spPr>
              <a:xfrm>
                <a:off x="1750568" y="2667783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F66A9DFA-C281-427F-B6A1-9CA3127D1736}"/>
                  </a:ext>
                </a:extLst>
              </p:cNvPr>
              <p:cNvSpPr/>
              <p:nvPr/>
            </p:nvSpPr>
            <p:spPr>
              <a:xfrm>
                <a:off x="1750568" y="1869984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6EE1B4D8-CF30-42EF-9392-E291014945F7}"/>
                  </a:ext>
                </a:extLst>
              </p:cNvPr>
              <p:cNvSpPr/>
              <p:nvPr/>
            </p:nvSpPr>
            <p:spPr>
              <a:xfrm>
                <a:off x="1750568" y="1471084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C0B1FFCF-ECA6-48BB-9D44-755E92CFAF4E}"/>
                  </a:ext>
                </a:extLst>
              </p:cNvPr>
              <p:cNvGrpSpPr/>
              <p:nvPr/>
            </p:nvGrpSpPr>
            <p:grpSpPr>
              <a:xfrm>
                <a:off x="1903568" y="3248537"/>
                <a:ext cx="54000" cy="670155"/>
                <a:chOff x="1725992" y="3069527"/>
                <a:chExt cx="54000" cy="670155"/>
              </a:xfrm>
            </p:grpSpPr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7D4CFB4F-C593-4DB7-9963-EC9462AFFED0}"/>
                    </a:ext>
                  </a:extLst>
                </p:cNvPr>
                <p:cNvSpPr/>
                <p:nvPr/>
              </p:nvSpPr>
              <p:spPr>
                <a:xfrm flipH="1">
                  <a:off x="1725992" y="3069527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>
                  <a:extLst>
                    <a:ext uri="{FF2B5EF4-FFF2-40B4-BE49-F238E27FC236}">
                      <a16:creationId xmlns:a16="http://schemas.microsoft.com/office/drawing/2014/main" id="{1B6EE954-E70F-416E-AFA6-024F855AED0F}"/>
                    </a:ext>
                  </a:extLst>
                </p:cNvPr>
                <p:cNvSpPr/>
                <p:nvPr/>
              </p:nvSpPr>
              <p:spPr>
                <a:xfrm flipH="1">
                  <a:off x="1725992" y="3274912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>
                  <a:extLst>
                    <a:ext uri="{FF2B5EF4-FFF2-40B4-BE49-F238E27FC236}">
                      <a16:creationId xmlns:a16="http://schemas.microsoft.com/office/drawing/2014/main" id="{6B34D1F9-8145-4681-921C-410E417C3F05}"/>
                    </a:ext>
                  </a:extLst>
                </p:cNvPr>
                <p:cNvSpPr/>
                <p:nvPr/>
              </p:nvSpPr>
              <p:spPr>
                <a:xfrm flipH="1">
                  <a:off x="1725992" y="3480297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타원 285">
                  <a:extLst>
                    <a:ext uri="{FF2B5EF4-FFF2-40B4-BE49-F238E27FC236}">
                      <a16:creationId xmlns:a16="http://schemas.microsoft.com/office/drawing/2014/main" id="{0AD12D6F-5827-459A-980D-F284626619EA}"/>
                    </a:ext>
                  </a:extLst>
                </p:cNvPr>
                <p:cNvSpPr/>
                <p:nvPr/>
              </p:nvSpPr>
              <p:spPr>
                <a:xfrm flipH="1">
                  <a:off x="1725992" y="3685682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7" name="타원 286">
                <a:extLst>
                  <a:ext uri="{FF2B5EF4-FFF2-40B4-BE49-F238E27FC236}">
                    <a16:creationId xmlns:a16="http://schemas.microsoft.com/office/drawing/2014/main" id="{6AF7C6A9-9032-42BE-A716-74E74A2F30AC}"/>
                  </a:ext>
                </a:extLst>
              </p:cNvPr>
              <p:cNvSpPr/>
              <p:nvPr/>
            </p:nvSpPr>
            <p:spPr>
              <a:xfrm flipV="1">
                <a:off x="1754454" y="4585616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872CC9E4-BE0F-4631-8989-E3B0577E540A}"/>
                  </a:ext>
                </a:extLst>
              </p:cNvPr>
              <p:cNvSpPr/>
              <p:nvPr/>
            </p:nvSpPr>
            <p:spPr>
              <a:xfrm flipV="1">
                <a:off x="1754454" y="4186717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9" name="타원 288">
                <a:extLst>
                  <a:ext uri="{FF2B5EF4-FFF2-40B4-BE49-F238E27FC236}">
                    <a16:creationId xmlns:a16="http://schemas.microsoft.com/office/drawing/2014/main" id="{BFD3F7FC-5CC1-4D05-9860-F4B3C6405339}"/>
                  </a:ext>
                </a:extLst>
              </p:cNvPr>
              <p:cNvSpPr/>
              <p:nvPr/>
            </p:nvSpPr>
            <p:spPr>
              <a:xfrm flipV="1">
                <a:off x="1754454" y="4984516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922B8757-75DF-424C-AFBC-104B60DBC417}"/>
                  </a:ext>
                </a:extLst>
              </p:cNvPr>
              <p:cNvSpPr/>
              <p:nvPr/>
            </p:nvSpPr>
            <p:spPr>
              <a:xfrm flipV="1">
                <a:off x="1754454" y="5383416"/>
                <a:ext cx="360000" cy="360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91" name="개체 290">
                <a:extLst>
                  <a:ext uri="{FF2B5EF4-FFF2-40B4-BE49-F238E27FC236}">
                    <a16:creationId xmlns:a16="http://schemas.microsoft.com/office/drawing/2014/main" id="{3538A346-46EC-466B-BEFE-F6638EE01C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9786630"/>
                  </p:ext>
                </p:extLst>
              </p:nvPr>
            </p:nvGraphicFramePr>
            <p:xfrm>
              <a:off x="1838782" y="1547027"/>
              <a:ext cx="1905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" name="Equation" r:id="rId19" imgW="190440" imgH="203040" progId="Equation.DSMT4">
                      <p:embed/>
                    </p:oleObj>
                  </mc:Choice>
                  <mc:Fallback>
                    <p:oleObj name="Equation" r:id="rId19" imgW="190440" imgH="203040" progId="Equation.DSMT4">
                      <p:embed/>
                      <p:pic>
                        <p:nvPicPr>
                          <p:cNvPr id="232" name="개체 231">
                            <a:extLst>
                              <a:ext uri="{FF2B5EF4-FFF2-40B4-BE49-F238E27FC236}">
                                <a16:creationId xmlns:a16="http://schemas.microsoft.com/office/drawing/2014/main" id="{0DB59B72-EFCA-4F30-A145-2A00CD8B98F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838782" y="1547027"/>
                            <a:ext cx="1905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2" name="개체 291">
                <a:extLst>
                  <a:ext uri="{FF2B5EF4-FFF2-40B4-BE49-F238E27FC236}">
                    <a16:creationId xmlns:a16="http://schemas.microsoft.com/office/drawing/2014/main" id="{8635D670-844B-418D-90EC-C3F33156C3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7800288"/>
                  </p:ext>
                </p:extLst>
              </p:nvPr>
            </p:nvGraphicFramePr>
            <p:xfrm>
              <a:off x="1834020" y="1943902"/>
              <a:ext cx="2032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" name="Equation" r:id="rId21" imgW="203040" imgH="203040" progId="Equation.DSMT4">
                      <p:embed/>
                    </p:oleObj>
                  </mc:Choice>
                  <mc:Fallback>
                    <p:oleObj name="Equation" r:id="rId21" imgW="203040" imgH="203040" progId="Equation.DSMT4">
                      <p:embed/>
                      <p:pic>
                        <p:nvPicPr>
                          <p:cNvPr id="234" name="개체 233">
                            <a:extLst>
                              <a:ext uri="{FF2B5EF4-FFF2-40B4-BE49-F238E27FC236}">
                                <a16:creationId xmlns:a16="http://schemas.microsoft.com/office/drawing/2014/main" id="{E697D5CA-BEDD-4E82-A9D5-C618DB7DD63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834020" y="1943902"/>
                            <a:ext cx="2032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3" name="개체 292">
                <a:extLst>
                  <a:ext uri="{FF2B5EF4-FFF2-40B4-BE49-F238E27FC236}">
                    <a16:creationId xmlns:a16="http://schemas.microsoft.com/office/drawing/2014/main" id="{D6F99C1E-1A3C-4F11-90AA-DFABE48B49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1891658"/>
                  </p:ext>
                </p:extLst>
              </p:nvPr>
            </p:nvGraphicFramePr>
            <p:xfrm>
              <a:off x="1834020" y="2342365"/>
              <a:ext cx="2032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0" name="Equation" r:id="rId23" imgW="203040" imgH="203040" progId="Equation.DSMT4">
                      <p:embed/>
                    </p:oleObj>
                  </mc:Choice>
                  <mc:Fallback>
                    <p:oleObj name="Equation" r:id="rId23" imgW="203040" imgH="203040" progId="Equation.DSMT4">
                      <p:embed/>
                      <p:pic>
                        <p:nvPicPr>
                          <p:cNvPr id="235" name="개체 234">
                            <a:extLst>
                              <a:ext uri="{FF2B5EF4-FFF2-40B4-BE49-F238E27FC236}">
                                <a16:creationId xmlns:a16="http://schemas.microsoft.com/office/drawing/2014/main" id="{B264E3BF-7E0A-4094-B8C1-A36610C6F63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834020" y="2342365"/>
                            <a:ext cx="2032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4" name="개체 293">
                <a:extLst>
                  <a:ext uri="{FF2B5EF4-FFF2-40B4-BE49-F238E27FC236}">
                    <a16:creationId xmlns:a16="http://schemas.microsoft.com/office/drawing/2014/main" id="{E3F2698A-1C12-4527-95CB-50B0CA853C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7380444"/>
                  </p:ext>
                </p:extLst>
              </p:nvPr>
            </p:nvGraphicFramePr>
            <p:xfrm>
              <a:off x="1821320" y="2739240"/>
              <a:ext cx="2286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1" name="Equation" r:id="rId25" imgW="228600" imgH="203040" progId="Equation.DSMT4">
                      <p:embed/>
                    </p:oleObj>
                  </mc:Choice>
                  <mc:Fallback>
                    <p:oleObj name="Equation" r:id="rId25" imgW="228600" imgH="203040" progId="Equation.DSMT4">
                      <p:embed/>
                      <p:pic>
                        <p:nvPicPr>
                          <p:cNvPr id="236" name="개체 235">
                            <a:extLst>
                              <a:ext uri="{FF2B5EF4-FFF2-40B4-BE49-F238E27FC236}">
                                <a16:creationId xmlns:a16="http://schemas.microsoft.com/office/drawing/2014/main" id="{98F80FDC-3D2D-4C91-ACAB-1445D97A03A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821320" y="2739240"/>
                            <a:ext cx="2286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5" name="개체 294">
                <a:extLst>
                  <a:ext uri="{FF2B5EF4-FFF2-40B4-BE49-F238E27FC236}">
                    <a16:creationId xmlns:a16="http://schemas.microsoft.com/office/drawing/2014/main" id="{D9A8842D-772D-4B26-B7E3-9DDD0CFFA4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238146"/>
                  </p:ext>
                </p:extLst>
              </p:nvPr>
            </p:nvGraphicFramePr>
            <p:xfrm>
              <a:off x="1802270" y="4287052"/>
              <a:ext cx="2667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" name="Equation" r:id="rId27" imgW="266400" imgH="203040" progId="Equation.DSMT4">
                      <p:embed/>
                    </p:oleObj>
                  </mc:Choice>
                  <mc:Fallback>
                    <p:oleObj name="Equation" r:id="rId27" imgW="266400" imgH="203040" progId="Equation.DSMT4">
                      <p:embed/>
                      <p:pic>
                        <p:nvPicPr>
                          <p:cNvPr id="242" name="개체 241">
                            <a:extLst>
                              <a:ext uri="{FF2B5EF4-FFF2-40B4-BE49-F238E27FC236}">
                                <a16:creationId xmlns:a16="http://schemas.microsoft.com/office/drawing/2014/main" id="{9F702E10-50D0-4684-9A79-7DA99A9362C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802270" y="4287052"/>
                            <a:ext cx="2667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6" name="개체 295">
                <a:extLst>
                  <a:ext uri="{FF2B5EF4-FFF2-40B4-BE49-F238E27FC236}">
                    <a16:creationId xmlns:a16="http://schemas.microsoft.com/office/drawing/2014/main" id="{CB8A2866-E767-4D9A-8AA4-CA40729AEC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0970934"/>
                  </p:ext>
                </p:extLst>
              </p:nvPr>
            </p:nvGraphicFramePr>
            <p:xfrm>
              <a:off x="1795920" y="4685515"/>
              <a:ext cx="2794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3" name="Equation" r:id="rId29" imgW="279360" imgH="203040" progId="Equation.DSMT4">
                      <p:embed/>
                    </p:oleObj>
                  </mc:Choice>
                  <mc:Fallback>
                    <p:oleObj name="Equation" r:id="rId29" imgW="279360" imgH="203040" progId="Equation.DSMT4">
                      <p:embed/>
                      <p:pic>
                        <p:nvPicPr>
                          <p:cNvPr id="243" name="개체 242">
                            <a:extLst>
                              <a:ext uri="{FF2B5EF4-FFF2-40B4-BE49-F238E27FC236}">
                                <a16:creationId xmlns:a16="http://schemas.microsoft.com/office/drawing/2014/main" id="{0EC5B8F3-65D5-4DA3-902D-3F6DA3BB176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795920" y="4685515"/>
                            <a:ext cx="2794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" name="개체 296">
                <a:extLst>
                  <a:ext uri="{FF2B5EF4-FFF2-40B4-BE49-F238E27FC236}">
                    <a16:creationId xmlns:a16="http://schemas.microsoft.com/office/drawing/2014/main" id="{14D0C4A1-95F4-4B0D-BFEA-19CAB8DE17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6059093"/>
                  </p:ext>
                </p:extLst>
              </p:nvPr>
            </p:nvGraphicFramePr>
            <p:xfrm>
              <a:off x="1795920" y="5082390"/>
              <a:ext cx="2794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" name="Equation" r:id="rId31" imgW="279360" imgH="203040" progId="Equation.DSMT4">
                      <p:embed/>
                    </p:oleObj>
                  </mc:Choice>
                  <mc:Fallback>
                    <p:oleObj name="Equation" r:id="rId31" imgW="279360" imgH="203040" progId="Equation.DSMT4">
                      <p:embed/>
                      <p:pic>
                        <p:nvPicPr>
                          <p:cNvPr id="244" name="개체 243">
                            <a:extLst>
                              <a:ext uri="{FF2B5EF4-FFF2-40B4-BE49-F238E27FC236}">
                                <a16:creationId xmlns:a16="http://schemas.microsoft.com/office/drawing/2014/main" id="{9A460215-B553-4D4E-B60C-FAE39AD4CC0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1795920" y="5082390"/>
                            <a:ext cx="2794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8" name="개체 297">
                <a:extLst>
                  <a:ext uri="{FF2B5EF4-FFF2-40B4-BE49-F238E27FC236}">
                    <a16:creationId xmlns:a16="http://schemas.microsoft.com/office/drawing/2014/main" id="{927D5F56-7558-480C-A969-65991C164A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6335689"/>
                  </p:ext>
                </p:extLst>
              </p:nvPr>
            </p:nvGraphicFramePr>
            <p:xfrm>
              <a:off x="1795920" y="5480852"/>
              <a:ext cx="2794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5" name="Equation" r:id="rId33" imgW="279360" imgH="203040" progId="Equation.DSMT4">
                      <p:embed/>
                    </p:oleObj>
                  </mc:Choice>
                  <mc:Fallback>
                    <p:oleObj name="Equation" r:id="rId33" imgW="279360" imgH="203040" progId="Equation.DSMT4">
                      <p:embed/>
                      <p:pic>
                        <p:nvPicPr>
                          <p:cNvPr id="245" name="개체 244">
                            <a:extLst>
                              <a:ext uri="{FF2B5EF4-FFF2-40B4-BE49-F238E27FC236}">
                                <a16:creationId xmlns:a16="http://schemas.microsoft.com/office/drawing/2014/main" id="{AC4E0142-EC33-4FDF-B737-FAEF1BEB72E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1795920" y="5480852"/>
                            <a:ext cx="2794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4E5DE215-552B-4A60-B9E8-699FCD073CA2}"/>
                </a:ext>
              </a:extLst>
            </p:cNvPr>
            <p:cNvSpPr txBox="1"/>
            <p:nvPr/>
          </p:nvSpPr>
          <p:spPr>
            <a:xfrm>
              <a:off x="1215688" y="5711551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Input layer :</a:t>
              </a:r>
            </a:p>
            <a:p>
              <a:pPr algn="ctr"/>
              <a:r>
                <a:rPr lang="en-US" altLang="ko-KR" sz="1050" dirty="0"/>
                <a:t>784 neurons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742A85EB-52E2-4CF2-B4AB-368DFEF1292D}"/>
                </a:ext>
              </a:extLst>
            </p:cNvPr>
            <p:cNvSpPr txBox="1"/>
            <p:nvPr/>
          </p:nvSpPr>
          <p:spPr>
            <a:xfrm>
              <a:off x="6785089" y="5711551"/>
              <a:ext cx="131999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Reconstruct layer :</a:t>
              </a:r>
            </a:p>
            <a:p>
              <a:pPr algn="ctr"/>
              <a:r>
                <a:rPr lang="en-US" altLang="ko-KR" sz="1050" dirty="0"/>
                <a:t>784 neurons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1011C10-A7A5-4B50-AAAE-F4A64280687C}"/>
                </a:ext>
              </a:extLst>
            </p:cNvPr>
            <p:cNvSpPr txBox="1"/>
            <p:nvPr/>
          </p:nvSpPr>
          <p:spPr>
            <a:xfrm>
              <a:off x="4045741" y="4104974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Latent :</a:t>
              </a:r>
            </a:p>
            <a:p>
              <a:pPr algn="ctr"/>
              <a:r>
                <a:rPr lang="en-US" altLang="ko-KR" sz="1050" dirty="0"/>
                <a:t>2 dimension</a:t>
              </a:r>
            </a:p>
          </p:txBody>
        </p:sp>
        <p:pic>
          <p:nvPicPr>
            <p:cNvPr id="306" name="그림 305">
              <a:extLst>
                <a:ext uri="{FF2B5EF4-FFF2-40B4-BE49-F238E27FC236}">
                  <a16:creationId xmlns:a16="http://schemas.microsoft.com/office/drawing/2014/main" id="{D695BBEE-5CAA-4CFC-997C-FB95D41B71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18"/>
            <a:stretch/>
          </p:blipFill>
          <p:spPr>
            <a:xfrm>
              <a:off x="8067127" y="2787817"/>
              <a:ext cx="1298203" cy="1220400"/>
            </a:xfrm>
            <a:prstGeom prst="rect">
              <a:avLst/>
            </a:prstGeom>
          </p:spPr>
        </p:pic>
        <p:pic>
          <p:nvPicPr>
            <p:cNvPr id="307" name="그림 306">
              <a:extLst>
                <a:ext uri="{FF2B5EF4-FFF2-40B4-BE49-F238E27FC236}">
                  <a16:creationId xmlns:a16="http://schemas.microsoft.com/office/drawing/2014/main" id="{F92C3293-9067-4EAD-A33E-B4CE8E42E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808"/>
            <a:stretch/>
          </p:blipFill>
          <p:spPr>
            <a:xfrm>
              <a:off x="-118339" y="2784183"/>
              <a:ext cx="1091134" cy="1218703"/>
            </a:xfrm>
            <a:prstGeom prst="rect">
              <a:avLst/>
            </a:prstGeom>
          </p:spPr>
        </p:pic>
        <p:sp>
          <p:nvSpPr>
            <p:cNvPr id="308" name="화살표: 오른쪽 307">
              <a:extLst>
                <a:ext uri="{FF2B5EF4-FFF2-40B4-BE49-F238E27FC236}">
                  <a16:creationId xmlns:a16="http://schemas.microsoft.com/office/drawing/2014/main" id="{BA3150CB-D930-43D3-BD55-BFA9E9EC2071}"/>
                </a:ext>
              </a:extLst>
            </p:cNvPr>
            <p:cNvSpPr/>
            <p:nvPr/>
          </p:nvSpPr>
          <p:spPr>
            <a:xfrm>
              <a:off x="1111258" y="3290524"/>
              <a:ext cx="351470" cy="27778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화살표: 오른쪽 308">
              <a:extLst>
                <a:ext uri="{FF2B5EF4-FFF2-40B4-BE49-F238E27FC236}">
                  <a16:creationId xmlns:a16="http://schemas.microsoft.com/office/drawing/2014/main" id="{4A1EBC93-EEA4-475D-ACDB-9E923E101B64}"/>
                </a:ext>
              </a:extLst>
            </p:cNvPr>
            <p:cNvSpPr/>
            <p:nvPr/>
          </p:nvSpPr>
          <p:spPr>
            <a:xfrm>
              <a:off x="7753613" y="3300720"/>
              <a:ext cx="351470" cy="27778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8D35DCE7-8C8F-4C5B-86EB-91A02B02BC08}"/>
                </a:ext>
              </a:extLst>
            </p:cNvPr>
            <p:cNvGrpSpPr/>
            <p:nvPr/>
          </p:nvGrpSpPr>
          <p:grpSpPr>
            <a:xfrm>
              <a:off x="84311" y="3980817"/>
              <a:ext cx="685834" cy="253916"/>
              <a:chOff x="228566" y="4033515"/>
              <a:chExt cx="685834" cy="253916"/>
            </a:xfrm>
          </p:grpSpPr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DCD2F950-9F1E-47CE-8237-FE20F4455FC8}"/>
                  </a:ext>
                </a:extLst>
              </p:cNvPr>
              <p:cNvSpPr txBox="1"/>
              <p:nvPr/>
            </p:nvSpPr>
            <p:spPr>
              <a:xfrm>
                <a:off x="228566" y="4033515"/>
                <a:ext cx="68583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/>
                  <a:t>28    28 </a:t>
                </a:r>
              </a:p>
            </p:txBody>
          </p:sp>
          <p:graphicFrame>
            <p:nvGraphicFramePr>
              <p:cNvPr id="313" name="개체 312">
                <a:extLst>
                  <a:ext uri="{FF2B5EF4-FFF2-40B4-BE49-F238E27FC236}">
                    <a16:creationId xmlns:a16="http://schemas.microsoft.com/office/drawing/2014/main" id="{F1311350-A248-40E8-BE45-AD4F834D64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5212265"/>
                  </p:ext>
                </p:extLst>
              </p:nvPr>
            </p:nvGraphicFramePr>
            <p:xfrm>
              <a:off x="497796" y="4084032"/>
              <a:ext cx="147374" cy="1530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6" name="Equation" r:id="rId36" imgW="114120" imgH="114120" progId="Equation.DSMT4">
                      <p:embed/>
                    </p:oleObj>
                  </mc:Choice>
                  <mc:Fallback>
                    <p:oleObj name="Equation" r:id="rId36" imgW="114120" imgH="1141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497796" y="4084032"/>
                            <a:ext cx="147374" cy="15300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D2FF40C1-80E0-4118-8204-0EE4264E8CE5}"/>
                </a:ext>
              </a:extLst>
            </p:cNvPr>
            <p:cNvGrpSpPr/>
            <p:nvPr/>
          </p:nvGrpSpPr>
          <p:grpSpPr>
            <a:xfrm>
              <a:off x="8373311" y="3980817"/>
              <a:ext cx="685834" cy="253916"/>
              <a:chOff x="228566" y="4033515"/>
              <a:chExt cx="685834" cy="253916"/>
            </a:xfrm>
          </p:grpSpPr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344CC4E6-1A10-44D3-8CF8-EAE0F33D3A68}"/>
                  </a:ext>
                </a:extLst>
              </p:cNvPr>
              <p:cNvSpPr txBox="1"/>
              <p:nvPr/>
            </p:nvSpPr>
            <p:spPr>
              <a:xfrm>
                <a:off x="228566" y="4033515"/>
                <a:ext cx="68583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/>
                  <a:t>28    28 </a:t>
                </a:r>
              </a:p>
            </p:txBody>
          </p:sp>
          <p:graphicFrame>
            <p:nvGraphicFramePr>
              <p:cNvPr id="317" name="개체 316">
                <a:extLst>
                  <a:ext uri="{FF2B5EF4-FFF2-40B4-BE49-F238E27FC236}">
                    <a16:creationId xmlns:a16="http://schemas.microsoft.com/office/drawing/2014/main" id="{53BD0A7D-E973-4A84-89CA-60F3A9EDB3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5716281"/>
                  </p:ext>
                </p:extLst>
              </p:nvPr>
            </p:nvGraphicFramePr>
            <p:xfrm>
              <a:off x="497796" y="4084032"/>
              <a:ext cx="147374" cy="1530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7" name="Equation" r:id="rId38" imgW="114120" imgH="114120" progId="Equation.DSMT4">
                      <p:embed/>
                    </p:oleObj>
                  </mc:Choice>
                  <mc:Fallback>
                    <p:oleObj name="Equation" r:id="rId38" imgW="114120" imgH="114120" progId="Equation.DSMT4">
                      <p:embed/>
                      <p:pic>
                        <p:nvPicPr>
                          <p:cNvPr id="313" name="개체 312">
                            <a:extLst>
                              <a:ext uri="{FF2B5EF4-FFF2-40B4-BE49-F238E27FC236}">
                                <a16:creationId xmlns:a16="http://schemas.microsoft.com/office/drawing/2014/main" id="{F1311350-A248-40E8-BE45-AD4F834D642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497796" y="4084032"/>
                            <a:ext cx="147374" cy="15300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74083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8559" y="1149297"/>
            <a:ext cx="6232362" cy="4489503"/>
            <a:chOff x="1458559" y="1290110"/>
            <a:chExt cx="6232362" cy="4489503"/>
          </a:xfrm>
        </p:grpSpPr>
        <p:cxnSp>
          <p:nvCxnSpPr>
            <p:cNvPr id="6" name="직선 연결선 4"/>
            <p:cNvCxnSpPr>
              <a:cxnSpLocks/>
              <a:stCxn id="305" idx="6"/>
              <a:endCxn id="289" idx="2"/>
            </p:cNvCxnSpPr>
            <p:nvPr/>
          </p:nvCxnSpPr>
          <p:spPr>
            <a:xfrm>
              <a:off x="2778841" y="2170186"/>
              <a:ext cx="779512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5"/>
            <p:cNvCxnSpPr>
              <a:cxnSpLocks/>
              <a:stCxn id="305" idx="6"/>
              <a:endCxn id="290" idx="2"/>
            </p:cNvCxnSpPr>
            <p:nvPr/>
          </p:nvCxnSpPr>
          <p:spPr>
            <a:xfrm>
              <a:off x="2778841" y="2170186"/>
              <a:ext cx="779512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2"/>
            <p:cNvCxnSpPr>
              <a:cxnSpLocks/>
              <a:stCxn id="306" idx="6"/>
              <a:endCxn id="289" idx="2"/>
            </p:cNvCxnSpPr>
            <p:nvPr/>
          </p:nvCxnSpPr>
          <p:spPr>
            <a:xfrm>
              <a:off x="2784554" y="2574336"/>
              <a:ext cx="773799" cy="20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13"/>
            <p:cNvCxnSpPr>
              <a:cxnSpLocks/>
              <a:stCxn id="306" idx="6"/>
              <a:endCxn id="290" idx="2"/>
            </p:cNvCxnSpPr>
            <p:nvPr/>
          </p:nvCxnSpPr>
          <p:spPr>
            <a:xfrm>
              <a:off x="2784554" y="2574336"/>
              <a:ext cx="773799" cy="1595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14"/>
            <p:cNvCxnSpPr>
              <a:cxnSpLocks/>
              <a:stCxn id="307" idx="6"/>
              <a:endCxn id="289" idx="2"/>
            </p:cNvCxnSpPr>
            <p:nvPr/>
          </p:nvCxnSpPr>
          <p:spPr>
            <a:xfrm flipV="1">
              <a:off x="2784554" y="2595191"/>
              <a:ext cx="773799" cy="383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5"/>
            <p:cNvCxnSpPr>
              <a:cxnSpLocks/>
              <a:stCxn id="307" idx="6"/>
              <a:endCxn id="290" idx="2"/>
            </p:cNvCxnSpPr>
            <p:nvPr/>
          </p:nvCxnSpPr>
          <p:spPr>
            <a:xfrm>
              <a:off x="2784554" y="2978484"/>
              <a:ext cx="773799" cy="1191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6"/>
            <p:cNvCxnSpPr>
              <a:cxnSpLocks/>
              <a:stCxn id="308" idx="6"/>
              <a:endCxn id="289" idx="2"/>
            </p:cNvCxnSpPr>
            <p:nvPr/>
          </p:nvCxnSpPr>
          <p:spPr>
            <a:xfrm flipV="1">
              <a:off x="2784554" y="2595191"/>
              <a:ext cx="773799" cy="787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7"/>
            <p:cNvCxnSpPr>
              <a:cxnSpLocks/>
              <a:stCxn id="308" idx="6"/>
              <a:endCxn id="290" idx="2"/>
            </p:cNvCxnSpPr>
            <p:nvPr/>
          </p:nvCxnSpPr>
          <p:spPr>
            <a:xfrm>
              <a:off x="2784554" y="3382633"/>
              <a:ext cx="773799" cy="787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8"/>
            <p:cNvCxnSpPr>
              <a:cxnSpLocks/>
              <a:stCxn id="309" idx="6"/>
              <a:endCxn id="289" idx="2"/>
            </p:cNvCxnSpPr>
            <p:nvPr/>
          </p:nvCxnSpPr>
          <p:spPr>
            <a:xfrm flipV="1">
              <a:off x="2784554" y="2595191"/>
              <a:ext cx="773799" cy="1191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9"/>
            <p:cNvCxnSpPr>
              <a:cxnSpLocks/>
              <a:stCxn id="309" idx="6"/>
              <a:endCxn id="290" idx="2"/>
            </p:cNvCxnSpPr>
            <p:nvPr/>
          </p:nvCxnSpPr>
          <p:spPr>
            <a:xfrm>
              <a:off x="2784554" y="3786782"/>
              <a:ext cx="773799" cy="383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20"/>
            <p:cNvCxnSpPr>
              <a:cxnSpLocks/>
              <a:stCxn id="310" idx="6"/>
              <a:endCxn id="289" idx="2"/>
            </p:cNvCxnSpPr>
            <p:nvPr/>
          </p:nvCxnSpPr>
          <p:spPr>
            <a:xfrm flipV="1">
              <a:off x="2784555" y="2595191"/>
              <a:ext cx="773798" cy="159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1"/>
            <p:cNvCxnSpPr>
              <a:cxnSpLocks/>
              <a:stCxn id="310" idx="6"/>
              <a:endCxn id="290" idx="2"/>
            </p:cNvCxnSpPr>
            <p:nvPr/>
          </p:nvCxnSpPr>
          <p:spPr>
            <a:xfrm flipV="1">
              <a:off x="2784555" y="4170088"/>
              <a:ext cx="773798" cy="20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226"/>
            <p:cNvCxnSpPr>
              <a:cxnSpLocks/>
              <a:stCxn id="311" idx="6"/>
              <a:endCxn id="289" idx="2"/>
            </p:cNvCxnSpPr>
            <p:nvPr/>
          </p:nvCxnSpPr>
          <p:spPr>
            <a:xfrm flipV="1">
              <a:off x="2784553" y="2595191"/>
              <a:ext cx="773800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227"/>
            <p:cNvCxnSpPr>
              <a:cxnSpLocks/>
              <a:stCxn id="311" idx="6"/>
              <a:endCxn id="290" idx="2"/>
            </p:cNvCxnSpPr>
            <p:nvPr/>
          </p:nvCxnSpPr>
          <p:spPr>
            <a:xfrm flipV="1">
              <a:off x="2784553" y="4170088"/>
              <a:ext cx="773800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823"/>
            <p:cNvGrpSpPr/>
            <p:nvPr/>
          </p:nvGrpSpPr>
          <p:grpSpPr>
            <a:xfrm>
              <a:off x="2612653" y="2089943"/>
              <a:ext cx="171902" cy="2585393"/>
              <a:chOff x="1822763" y="1904039"/>
              <a:chExt cx="181688" cy="2732572"/>
            </a:xfrm>
            <a:solidFill>
              <a:srgbClr val="00C800"/>
            </a:solidFill>
          </p:grpSpPr>
          <p:sp>
            <p:nvSpPr>
              <p:cNvPr id="305" name="타원 84"/>
              <p:cNvSpPr/>
              <p:nvPr/>
            </p:nvSpPr>
            <p:spPr>
              <a:xfrm>
                <a:off x="1822763" y="190403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6" name="타원 86"/>
              <p:cNvSpPr/>
              <p:nvPr/>
            </p:nvSpPr>
            <p:spPr>
              <a:xfrm>
                <a:off x="1828801" y="2331196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타원 87"/>
              <p:cNvSpPr/>
              <p:nvPr/>
            </p:nvSpPr>
            <p:spPr>
              <a:xfrm>
                <a:off x="1828801" y="2758351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8" name="타원 88"/>
              <p:cNvSpPr/>
              <p:nvPr/>
            </p:nvSpPr>
            <p:spPr>
              <a:xfrm>
                <a:off x="1828801" y="318550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9" name="타원 89"/>
              <p:cNvSpPr/>
              <p:nvPr/>
            </p:nvSpPr>
            <p:spPr>
              <a:xfrm>
                <a:off x="1828801" y="3612663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0" name="타원 90"/>
              <p:cNvSpPr/>
              <p:nvPr/>
            </p:nvSpPr>
            <p:spPr>
              <a:xfrm>
                <a:off x="1828802" y="4039818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1" name="타원 91"/>
              <p:cNvSpPr/>
              <p:nvPr/>
            </p:nvSpPr>
            <p:spPr>
              <a:xfrm>
                <a:off x="1828800" y="446698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1" name="직선 연결선 27"/>
            <p:cNvCxnSpPr>
              <a:stCxn id="294" idx="6"/>
              <a:endCxn id="311" idx="2"/>
            </p:cNvCxnSpPr>
            <p:nvPr/>
          </p:nvCxnSpPr>
          <p:spPr>
            <a:xfrm>
              <a:off x="1843246" y="2175270"/>
              <a:ext cx="775119" cy="2419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8"/>
            <p:cNvCxnSpPr>
              <a:cxnSpLocks/>
              <a:stCxn id="294" idx="6"/>
              <a:endCxn id="310" idx="2"/>
            </p:cNvCxnSpPr>
            <p:nvPr/>
          </p:nvCxnSpPr>
          <p:spPr>
            <a:xfrm>
              <a:off x="1843246" y="2175270"/>
              <a:ext cx="775121" cy="2015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9"/>
            <p:cNvCxnSpPr>
              <a:cxnSpLocks/>
              <a:stCxn id="294" idx="6"/>
              <a:endCxn id="309" idx="2"/>
            </p:cNvCxnSpPr>
            <p:nvPr/>
          </p:nvCxnSpPr>
          <p:spPr>
            <a:xfrm>
              <a:off x="1843246" y="2175270"/>
              <a:ext cx="775120" cy="1611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30"/>
            <p:cNvCxnSpPr>
              <a:cxnSpLocks/>
              <a:stCxn id="294" idx="6"/>
              <a:endCxn id="308" idx="2"/>
            </p:cNvCxnSpPr>
            <p:nvPr/>
          </p:nvCxnSpPr>
          <p:spPr>
            <a:xfrm>
              <a:off x="1843246" y="2175270"/>
              <a:ext cx="775120" cy="1207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31"/>
            <p:cNvCxnSpPr>
              <a:cxnSpLocks/>
              <a:stCxn id="294" idx="6"/>
              <a:endCxn id="307" idx="2"/>
            </p:cNvCxnSpPr>
            <p:nvPr/>
          </p:nvCxnSpPr>
          <p:spPr>
            <a:xfrm>
              <a:off x="1843246" y="2175270"/>
              <a:ext cx="775120" cy="803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32"/>
            <p:cNvCxnSpPr>
              <a:cxnSpLocks/>
              <a:stCxn id="294" idx="6"/>
              <a:endCxn id="306" idx="2"/>
            </p:cNvCxnSpPr>
            <p:nvPr/>
          </p:nvCxnSpPr>
          <p:spPr>
            <a:xfrm>
              <a:off x="1843246" y="2175270"/>
              <a:ext cx="775120" cy="399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33"/>
            <p:cNvCxnSpPr>
              <a:cxnSpLocks/>
              <a:stCxn id="294" idx="6"/>
              <a:endCxn id="305" idx="2"/>
            </p:cNvCxnSpPr>
            <p:nvPr/>
          </p:nvCxnSpPr>
          <p:spPr>
            <a:xfrm flipV="1">
              <a:off x="1843246" y="2170186"/>
              <a:ext cx="769407" cy="5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34"/>
            <p:cNvCxnSpPr>
              <a:cxnSpLocks/>
              <a:stCxn id="295" idx="6"/>
              <a:endCxn id="305" idx="2"/>
            </p:cNvCxnSpPr>
            <p:nvPr/>
          </p:nvCxnSpPr>
          <p:spPr>
            <a:xfrm flipV="1">
              <a:off x="1844565" y="2170186"/>
              <a:ext cx="768088" cy="407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35"/>
            <p:cNvCxnSpPr>
              <a:cxnSpLocks/>
              <a:stCxn id="295" idx="6"/>
              <a:endCxn id="306" idx="2"/>
            </p:cNvCxnSpPr>
            <p:nvPr/>
          </p:nvCxnSpPr>
          <p:spPr>
            <a:xfrm flipV="1">
              <a:off x="1844565" y="2574336"/>
              <a:ext cx="773801" cy="3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36"/>
            <p:cNvCxnSpPr>
              <a:cxnSpLocks/>
              <a:stCxn id="295" idx="6"/>
              <a:endCxn id="307" idx="2"/>
            </p:cNvCxnSpPr>
            <p:nvPr/>
          </p:nvCxnSpPr>
          <p:spPr>
            <a:xfrm>
              <a:off x="1844565" y="2577728"/>
              <a:ext cx="773801" cy="400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7"/>
            <p:cNvCxnSpPr>
              <a:cxnSpLocks/>
              <a:stCxn id="295" idx="6"/>
              <a:endCxn id="308" idx="2"/>
            </p:cNvCxnSpPr>
            <p:nvPr/>
          </p:nvCxnSpPr>
          <p:spPr>
            <a:xfrm>
              <a:off x="1844565" y="2577728"/>
              <a:ext cx="773801" cy="804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8"/>
            <p:cNvCxnSpPr>
              <a:cxnSpLocks/>
              <a:stCxn id="295" idx="6"/>
              <a:endCxn id="309" idx="2"/>
            </p:cNvCxnSpPr>
            <p:nvPr/>
          </p:nvCxnSpPr>
          <p:spPr>
            <a:xfrm>
              <a:off x="1844565" y="2577728"/>
              <a:ext cx="773801" cy="1209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9"/>
            <p:cNvCxnSpPr>
              <a:cxnSpLocks/>
              <a:stCxn id="295" idx="6"/>
              <a:endCxn id="310" idx="2"/>
            </p:cNvCxnSpPr>
            <p:nvPr/>
          </p:nvCxnSpPr>
          <p:spPr>
            <a:xfrm>
              <a:off x="1844565" y="2577728"/>
              <a:ext cx="773802" cy="1613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40"/>
            <p:cNvCxnSpPr>
              <a:cxnSpLocks/>
              <a:stCxn id="295" idx="6"/>
              <a:endCxn id="311" idx="2"/>
            </p:cNvCxnSpPr>
            <p:nvPr/>
          </p:nvCxnSpPr>
          <p:spPr>
            <a:xfrm>
              <a:off x="1844565" y="2577728"/>
              <a:ext cx="773800" cy="201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41"/>
            <p:cNvCxnSpPr>
              <a:cxnSpLocks/>
              <a:stCxn id="296" idx="6"/>
              <a:endCxn id="305" idx="2"/>
            </p:cNvCxnSpPr>
            <p:nvPr/>
          </p:nvCxnSpPr>
          <p:spPr>
            <a:xfrm flipV="1">
              <a:off x="1844562" y="2170186"/>
              <a:ext cx="768091" cy="810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42"/>
            <p:cNvCxnSpPr>
              <a:cxnSpLocks/>
              <a:stCxn id="296" idx="6"/>
              <a:endCxn id="306" idx="2"/>
            </p:cNvCxnSpPr>
            <p:nvPr/>
          </p:nvCxnSpPr>
          <p:spPr>
            <a:xfrm flipV="1">
              <a:off x="1844562" y="2574336"/>
              <a:ext cx="773804" cy="405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43"/>
            <p:cNvCxnSpPr>
              <a:cxnSpLocks/>
              <a:stCxn id="296" idx="6"/>
              <a:endCxn id="307" idx="2"/>
            </p:cNvCxnSpPr>
            <p:nvPr/>
          </p:nvCxnSpPr>
          <p:spPr>
            <a:xfrm flipV="1">
              <a:off x="1844562" y="2978484"/>
              <a:ext cx="773804" cy="1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44"/>
            <p:cNvCxnSpPr>
              <a:cxnSpLocks/>
              <a:stCxn id="296" idx="6"/>
              <a:endCxn id="308" idx="2"/>
            </p:cNvCxnSpPr>
            <p:nvPr/>
          </p:nvCxnSpPr>
          <p:spPr>
            <a:xfrm>
              <a:off x="1844562" y="2980187"/>
              <a:ext cx="773804" cy="402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45"/>
            <p:cNvCxnSpPr>
              <a:cxnSpLocks/>
              <a:stCxn id="296" idx="6"/>
              <a:endCxn id="309" idx="2"/>
            </p:cNvCxnSpPr>
            <p:nvPr/>
          </p:nvCxnSpPr>
          <p:spPr>
            <a:xfrm>
              <a:off x="1844562" y="2980187"/>
              <a:ext cx="773804" cy="80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46"/>
            <p:cNvCxnSpPr>
              <a:cxnSpLocks/>
              <a:stCxn id="296" idx="6"/>
              <a:endCxn id="310" idx="2"/>
            </p:cNvCxnSpPr>
            <p:nvPr/>
          </p:nvCxnSpPr>
          <p:spPr>
            <a:xfrm>
              <a:off x="1844562" y="2980187"/>
              <a:ext cx="773805" cy="12107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7"/>
            <p:cNvCxnSpPr>
              <a:cxnSpLocks/>
              <a:stCxn id="296" idx="6"/>
              <a:endCxn id="311" idx="2"/>
            </p:cNvCxnSpPr>
            <p:nvPr/>
          </p:nvCxnSpPr>
          <p:spPr>
            <a:xfrm>
              <a:off x="1844562" y="2980187"/>
              <a:ext cx="773803" cy="16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8"/>
            <p:cNvCxnSpPr>
              <a:cxnSpLocks/>
              <a:stCxn id="297" idx="6"/>
              <a:endCxn id="305" idx="2"/>
            </p:cNvCxnSpPr>
            <p:nvPr/>
          </p:nvCxnSpPr>
          <p:spPr>
            <a:xfrm flipV="1">
              <a:off x="1843246" y="2170186"/>
              <a:ext cx="769407" cy="1212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9"/>
            <p:cNvCxnSpPr>
              <a:cxnSpLocks/>
              <a:stCxn id="297" idx="6"/>
              <a:endCxn id="306" idx="2"/>
            </p:cNvCxnSpPr>
            <p:nvPr/>
          </p:nvCxnSpPr>
          <p:spPr>
            <a:xfrm flipV="1">
              <a:off x="1843246" y="2574336"/>
              <a:ext cx="775120" cy="808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50"/>
            <p:cNvCxnSpPr>
              <a:cxnSpLocks/>
              <a:stCxn id="297" idx="6"/>
              <a:endCxn id="307" idx="2"/>
            </p:cNvCxnSpPr>
            <p:nvPr/>
          </p:nvCxnSpPr>
          <p:spPr>
            <a:xfrm flipV="1">
              <a:off x="1843246" y="2978484"/>
              <a:ext cx="775120" cy="404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51"/>
            <p:cNvCxnSpPr>
              <a:cxnSpLocks/>
              <a:stCxn id="297" idx="6"/>
              <a:endCxn id="308" idx="2"/>
            </p:cNvCxnSpPr>
            <p:nvPr/>
          </p:nvCxnSpPr>
          <p:spPr>
            <a:xfrm flipV="1">
              <a:off x="1843246" y="3382633"/>
              <a:ext cx="775120" cy="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52"/>
            <p:cNvCxnSpPr>
              <a:cxnSpLocks/>
              <a:stCxn id="297" idx="6"/>
              <a:endCxn id="309" idx="2"/>
            </p:cNvCxnSpPr>
            <p:nvPr/>
          </p:nvCxnSpPr>
          <p:spPr>
            <a:xfrm>
              <a:off x="1843246" y="3382646"/>
              <a:ext cx="775120" cy="40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53"/>
            <p:cNvCxnSpPr>
              <a:cxnSpLocks/>
              <a:stCxn id="297" idx="6"/>
              <a:endCxn id="310" idx="2"/>
            </p:cNvCxnSpPr>
            <p:nvPr/>
          </p:nvCxnSpPr>
          <p:spPr>
            <a:xfrm>
              <a:off x="1843246" y="3382646"/>
              <a:ext cx="775121" cy="808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54"/>
            <p:cNvCxnSpPr>
              <a:cxnSpLocks/>
              <a:stCxn id="297" idx="6"/>
              <a:endCxn id="311" idx="2"/>
            </p:cNvCxnSpPr>
            <p:nvPr/>
          </p:nvCxnSpPr>
          <p:spPr>
            <a:xfrm>
              <a:off x="1843246" y="3382646"/>
              <a:ext cx="775119" cy="1212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55"/>
            <p:cNvCxnSpPr>
              <a:cxnSpLocks/>
              <a:stCxn id="298" idx="6"/>
              <a:endCxn id="305" idx="2"/>
            </p:cNvCxnSpPr>
            <p:nvPr/>
          </p:nvCxnSpPr>
          <p:spPr>
            <a:xfrm flipV="1">
              <a:off x="1842588" y="2170186"/>
              <a:ext cx="770065" cy="1614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56"/>
            <p:cNvCxnSpPr>
              <a:cxnSpLocks/>
              <a:stCxn id="298" idx="6"/>
              <a:endCxn id="306" idx="2"/>
            </p:cNvCxnSpPr>
            <p:nvPr/>
          </p:nvCxnSpPr>
          <p:spPr>
            <a:xfrm flipV="1">
              <a:off x="1842588" y="2574336"/>
              <a:ext cx="775778" cy="1210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7"/>
            <p:cNvCxnSpPr>
              <a:cxnSpLocks/>
              <a:stCxn id="298" idx="6"/>
              <a:endCxn id="307" idx="2"/>
            </p:cNvCxnSpPr>
            <p:nvPr/>
          </p:nvCxnSpPr>
          <p:spPr>
            <a:xfrm flipV="1">
              <a:off x="1842588" y="2978484"/>
              <a:ext cx="775778" cy="806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8"/>
            <p:cNvCxnSpPr>
              <a:cxnSpLocks/>
              <a:stCxn id="298" idx="6"/>
              <a:endCxn id="308" idx="2"/>
            </p:cNvCxnSpPr>
            <p:nvPr/>
          </p:nvCxnSpPr>
          <p:spPr>
            <a:xfrm flipV="1">
              <a:off x="1842588" y="3382633"/>
              <a:ext cx="775778" cy="402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9"/>
            <p:cNvCxnSpPr>
              <a:cxnSpLocks/>
              <a:stCxn id="298" idx="6"/>
              <a:endCxn id="309" idx="2"/>
            </p:cNvCxnSpPr>
            <p:nvPr/>
          </p:nvCxnSpPr>
          <p:spPr>
            <a:xfrm>
              <a:off x="1842588" y="3785105"/>
              <a:ext cx="775778" cy="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60"/>
            <p:cNvCxnSpPr>
              <a:cxnSpLocks/>
              <a:stCxn id="298" idx="6"/>
              <a:endCxn id="310" idx="2"/>
            </p:cNvCxnSpPr>
            <p:nvPr/>
          </p:nvCxnSpPr>
          <p:spPr>
            <a:xfrm>
              <a:off x="1842588" y="3785105"/>
              <a:ext cx="775779" cy="40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61"/>
            <p:cNvCxnSpPr>
              <a:cxnSpLocks/>
              <a:stCxn id="298" idx="6"/>
              <a:endCxn id="311" idx="2"/>
            </p:cNvCxnSpPr>
            <p:nvPr/>
          </p:nvCxnSpPr>
          <p:spPr>
            <a:xfrm>
              <a:off x="1842588" y="3785105"/>
              <a:ext cx="775777" cy="8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62"/>
            <p:cNvCxnSpPr>
              <a:cxnSpLocks/>
              <a:stCxn id="299" idx="6"/>
              <a:endCxn id="305" idx="2"/>
            </p:cNvCxnSpPr>
            <p:nvPr/>
          </p:nvCxnSpPr>
          <p:spPr>
            <a:xfrm flipV="1">
              <a:off x="1843246" y="2170186"/>
              <a:ext cx="769407" cy="2017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63"/>
            <p:cNvCxnSpPr>
              <a:cxnSpLocks/>
              <a:stCxn id="299" idx="6"/>
              <a:endCxn id="306" idx="2"/>
            </p:cNvCxnSpPr>
            <p:nvPr/>
          </p:nvCxnSpPr>
          <p:spPr>
            <a:xfrm flipV="1">
              <a:off x="1843246" y="2574336"/>
              <a:ext cx="775120" cy="161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64"/>
            <p:cNvCxnSpPr>
              <a:cxnSpLocks/>
              <a:stCxn id="299" idx="6"/>
              <a:endCxn id="307" idx="2"/>
            </p:cNvCxnSpPr>
            <p:nvPr/>
          </p:nvCxnSpPr>
          <p:spPr>
            <a:xfrm flipV="1">
              <a:off x="1843246" y="2978484"/>
              <a:ext cx="775120" cy="1209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65"/>
            <p:cNvCxnSpPr>
              <a:cxnSpLocks/>
              <a:stCxn id="299" idx="6"/>
              <a:endCxn id="308" idx="2"/>
            </p:cNvCxnSpPr>
            <p:nvPr/>
          </p:nvCxnSpPr>
          <p:spPr>
            <a:xfrm flipV="1">
              <a:off x="1843246" y="3382633"/>
              <a:ext cx="775120" cy="804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66"/>
            <p:cNvCxnSpPr>
              <a:cxnSpLocks/>
              <a:stCxn id="299" idx="6"/>
              <a:endCxn id="309" idx="2"/>
            </p:cNvCxnSpPr>
            <p:nvPr/>
          </p:nvCxnSpPr>
          <p:spPr>
            <a:xfrm flipV="1">
              <a:off x="1843246" y="3786782"/>
              <a:ext cx="775120" cy="400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7"/>
            <p:cNvCxnSpPr>
              <a:cxnSpLocks/>
              <a:stCxn id="299" idx="6"/>
              <a:endCxn id="310" idx="2"/>
            </p:cNvCxnSpPr>
            <p:nvPr/>
          </p:nvCxnSpPr>
          <p:spPr>
            <a:xfrm>
              <a:off x="1843246" y="4187564"/>
              <a:ext cx="775121" cy="3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8"/>
            <p:cNvCxnSpPr>
              <a:cxnSpLocks/>
              <a:stCxn id="299" idx="6"/>
              <a:endCxn id="311" idx="2"/>
            </p:cNvCxnSpPr>
            <p:nvPr/>
          </p:nvCxnSpPr>
          <p:spPr>
            <a:xfrm>
              <a:off x="1843246" y="4187564"/>
              <a:ext cx="775119" cy="407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9"/>
            <p:cNvCxnSpPr>
              <a:cxnSpLocks/>
              <a:stCxn id="300" idx="6"/>
              <a:endCxn id="305" idx="2"/>
            </p:cNvCxnSpPr>
            <p:nvPr/>
          </p:nvCxnSpPr>
          <p:spPr>
            <a:xfrm flipV="1">
              <a:off x="1843246" y="2170186"/>
              <a:ext cx="769407" cy="24198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70"/>
            <p:cNvCxnSpPr>
              <a:cxnSpLocks/>
              <a:stCxn id="300" idx="6"/>
              <a:endCxn id="306" idx="2"/>
            </p:cNvCxnSpPr>
            <p:nvPr/>
          </p:nvCxnSpPr>
          <p:spPr>
            <a:xfrm flipV="1">
              <a:off x="1843246" y="2574336"/>
              <a:ext cx="775120" cy="2015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71"/>
            <p:cNvCxnSpPr>
              <a:cxnSpLocks/>
              <a:stCxn id="300" idx="6"/>
              <a:endCxn id="307" idx="2"/>
            </p:cNvCxnSpPr>
            <p:nvPr/>
          </p:nvCxnSpPr>
          <p:spPr>
            <a:xfrm flipV="1">
              <a:off x="1843246" y="2978484"/>
              <a:ext cx="775120" cy="161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72"/>
            <p:cNvCxnSpPr>
              <a:cxnSpLocks/>
              <a:stCxn id="300" idx="6"/>
              <a:endCxn id="308" idx="2"/>
            </p:cNvCxnSpPr>
            <p:nvPr/>
          </p:nvCxnSpPr>
          <p:spPr>
            <a:xfrm flipV="1">
              <a:off x="1843246" y="3382633"/>
              <a:ext cx="775120" cy="12073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73"/>
            <p:cNvCxnSpPr>
              <a:cxnSpLocks/>
              <a:stCxn id="300" idx="6"/>
              <a:endCxn id="309" idx="2"/>
            </p:cNvCxnSpPr>
            <p:nvPr/>
          </p:nvCxnSpPr>
          <p:spPr>
            <a:xfrm flipV="1">
              <a:off x="1843246" y="3786782"/>
              <a:ext cx="775120" cy="803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74"/>
            <p:cNvCxnSpPr>
              <a:cxnSpLocks/>
              <a:stCxn id="300" idx="6"/>
              <a:endCxn id="310" idx="2"/>
            </p:cNvCxnSpPr>
            <p:nvPr/>
          </p:nvCxnSpPr>
          <p:spPr>
            <a:xfrm flipV="1">
              <a:off x="1843246" y="4190930"/>
              <a:ext cx="775121" cy="399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75"/>
            <p:cNvCxnSpPr>
              <a:cxnSpLocks/>
              <a:stCxn id="300" idx="6"/>
              <a:endCxn id="311" idx="2"/>
            </p:cNvCxnSpPr>
            <p:nvPr/>
          </p:nvCxnSpPr>
          <p:spPr>
            <a:xfrm>
              <a:off x="1843246" y="4590023"/>
              <a:ext cx="775119" cy="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243"/>
            <p:cNvCxnSpPr>
              <a:cxnSpLocks/>
              <a:stCxn id="301" idx="6"/>
              <a:endCxn id="311" idx="2"/>
            </p:cNvCxnSpPr>
            <p:nvPr/>
          </p:nvCxnSpPr>
          <p:spPr>
            <a:xfrm>
              <a:off x="1843248" y="1772812"/>
              <a:ext cx="775117" cy="2822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244"/>
            <p:cNvCxnSpPr>
              <a:cxnSpLocks/>
              <a:stCxn id="301" idx="6"/>
              <a:endCxn id="310" idx="2"/>
            </p:cNvCxnSpPr>
            <p:nvPr/>
          </p:nvCxnSpPr>
          <p:spPr>
            <a:xfrm>
              <a:off x="1843248" y="1772812"/>
              <a:ext cx="775119" cy="2418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245"/>
            <p:cNvCxnSpPr>
              <a:cxnSpLocks/>
              <a:stCxn id="301" idx="6"/>
              <a:endCxn id="308" idx="2"/>
            </p:cNvCxnSpPr>
            <p:nvPr/>
          </p:nvCxnSpPr>
          <p:spPr>
            <a:xfrm>
              <a:off x="1843248" y="1772812"/>
              <a:ext cx="775118" cy="1609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246"/>
            <p:cNvCxnSpPr>
              <a:cxnSpLocks/>
              <a:stCxn id="301" idx="6"/>
              <a:endCxn id="305" idx="2"/>
            </p:cNvCxnSpPr>
            <p:nvPr/>
          </p:nvCxnSpPr>
          <p:spPr>
            <a:xfrm>
              <a:off x="1843248" y="1772812"/>
              <a:ext cx="769405" cy="397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247"/>
            <p:cNvCxnSpPr>
              <a:cxnSpLocks/>
              <a:stCxn id="301" idx="6"/>
              <a:endCxn id="306" idx="2"/>
            </p:cNvCxnSpPr>
            <p:nvPr/>
          </p:nvCxnSpPr>
          <p:spPr>
            <a:xfrm>
              <a:off x="1843248" y="1772812"/>
              <a:ext cx="775118" cy="801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249"/>
            <p:cNvCxnSpPr>
              <a:cxnSpLocks/>
              <a:stCxn id="301" idx="6"/>
              <a:endCxn id="307" idx="2"/>
            </p:cNvCxnSpPr>
            <p:nvPr/>
          </p:nvCxnSpPr>
          <p:spPr>
            <a:xfrm>
              <a:off x="1843248" y="1772812"/>
              <a:ext cx="775118" cy="120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251"/>
            <p:cNvCxnSpPr>
              <a:cxnSpLocks/>
              <a:stCxn id="301" idx="6"/>
              <a:endCxn id="309" idx="2"/>
            </p:cNvCxnSpPr>
            <p:nvPr/>
          </p:nvCxnSpPr>
          <p:spPr>
            <a:xfrm>
              <a:off x="1843248" y="1772812"/>
              <a:ext cx="775118" cy="2013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278"/>
            <p:cNvCxnSpPr>
              <a:cxnSpLocks/>
              <a:stCxn id="302" idx="6"/>
              <a:endCxn id="311" idx="2"/>
            </p:cNvCxnSpPr>
            <p:nvPr/>
          </p:nvCxnSpPr>
          <p:spPr>
            <a:xfrm>
              <a:off x="1842589" y="1370354"/>
              <a:ext cx="775776" cy="3224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279"/>
            <p:cNvCxnSpPr>
              <a:cxnSpLocks/>
              <a:stCxn id="302" idx="6"/>
              <a:endCxn id="310" idx="2"/>
            </p:cNvCxnSpPr>
            <p:nvPr/>
          </p:nvCxnSpPr>
          <p:spPr>
            <a:xfrm>
              <a:off x="1842589" y="1370354"/>
              <a:ext cx="775778" cy="2820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280"/>
            <p:cNvCxnSpPr>
              <a:cxnSpLocks/>
              <a:stCxn id="302" idx="6"/>
              <a:endCxn id="309" idx="2"/>
            </p:cNvCxnSpPr>
            <p:nvPr/>
          </p:nvCxnSpPr>
          <p:spPr>
            <a:xfrm>
              <a:off x="1842589" y="1370354"/>
              <a:ext cx="775777" cy="2416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281"/>
            <p:cNvCxnSpPr>
              <a:cxnSpLocks/>
              <a:stCxn id="302" idx="6"/>
              <a:endCxn id="305" idx="2"/>
            </p:cNvCxnSpPr>
            <p:nvPr/>
          </p:nvCxnSpPr>
          <p:spPr>
            <a:xfrm>
              <a:off x="1842589" y="1370354"/>
              <a:ext cx="770064" cy="799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282"/>
            <p:cNvCxnSpPr>
              <a:cxnSpLocks/>
              <a:stCxn id="302" idx="6"/>
              <a:endCxn id="306" idx="2"/>
            </p:cNvCxnSpPr>
            <p:nvPr/>
          </p:nvCxnSpPr>
          <p:spPr>
            <a:xfrm>
              <a:off x="1842589" y="1370354"/>
              <a:ext cx="775777" cy="1203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283"/>
            <p:cNvCxnSpPr>
              <a:cxnSpLocks/>
              <a:stCxn id="302" idx="6"/>
              <a:endCxn id="307" idx="2"/>
            </p:cNvCxnSpPr>
            <p:nvPr/>
          </p:nvCxnSpPr>
          <p:spPr>
            <a:xfrm>
              <a:off x="1842589" y="1370354"/>
              <a:ext cx="775777" cy="1608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284"/>
            <p:cNvCxnSpPr>
              <a:cxnSpLocks/>
              <a:stCxn id="302" idx="6"/>
              <a:endCxn id="308" idx="2"/>
            </p:cNvCxnSpPr>
            <p:nvPr/>
          </p:nvCxnSpPr>
          <p:spPr>
            <a:xfrm>
              <a:off x="1842589" y="1370354"/>
              <a:ext cx="775777" cy="2012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308"/>
            <p:cNvCxnSpPr>
              <a:cxnSpLocks/>
              <a:stCxn id="303" idx="6"/>
              <a:endCxn id="311" idx="2"/>
            </p:cNvCxnSpPr>
            <p:nvPr/>
          </p:nvCxnSpPr>
          <p:spPr>
            <a:xfrm flipV="1">
              <a:off x="1843246" y="4595093"/>
              <a:ext cx="775119" cy="397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309"/>
            <p:cNvCxnSpPr>
              <a:cxnSpLocks/>
              <a:stCxn id="303" idx="6"/>
              <a:endCxn id="310" idx="2"/>
            </p:cNvCxnSpPr>
            <p:nvPr/>
          </p:nvCxnSpPr>
          <p:spPr>
            <a:xfrm flipV="1">
              <a:off x="1843246" y="4190930"/>
              <a:ext cx="775121" cy="801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310"/>
            <p:cNvCxnSpPr>
              <a:cxnSpLocks/>
              <a:stCxn id="303" idx="6"/>
              <a:endCxn id="309" idx="2"/>
            </p:cNvCxnSpPr>
            <p:nvPr/>
          </p:nvCxnSpPr>
          <p:spPr>
            <a:xfrm flipV="1">
              <a:off x="1843246" y="3786782"/>
              <a:ext cx="775120" cy="1205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311"/>
            <p:cNvCxnSpPr>
              <a:cxnSpLocks/>
              <a:stCxn id="303" idx="6"/>
              <a:endCxn id="305" idx="2"/>
            </p:cNvCxnSpPr>
            <p:nvPr/>
          </p:nvCxnSpPr>
          <p:spPr>
            <a:xfrm flipV="1">
              <a:off x="1843246" y="2170186"/>
              <a:ext cx="769407" cy="2822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312"/>
            <p:cNvCxnSpPr>
              <a:cxnSpLocks/>
              <a:stCxn id="303" idx="6"/>
              <a:endCxn id="306" idx="2"/>
            </p:cNvCxnSpPr>
            <p:nvPr/>
          </p:nvCxnSpPr>
          <p:spPr>
            <a:xfrm flipV="1">
              <a:off x="1843246" y="2574336"/>
              <a:ext cx="775120" cy="2418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313"/>
            <p:cNvCxnSpPr>
              <a:cxnSpLocks/>
              <a:stCxn id="303" idx="6"/>
              <a:endCxn id="307" idx="2"/>
            </p:cNvCxnSpPr>
            <p:nvPr/>
          </p:nvCxnSpPr>
          <p:spPr>
            <a:xfrm flipV="1">
              <a:off x="1843246" y="2978484"/>
              <a:ext cx="775120" cy="20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314"/>
            <p:cNvCxnSpPr>
              <a:cxnSpLocks/>
              <a:stCxn id="303" idx="6"/>
              <a:endCxn id="308" idx="2"/>
            </p:cNvCxnSpPr>
            <p:nvPr/>
          </p:nvCxnSpPr>
          <p:spPr>
            <a:xfrm flipV="1">
              <a:off x="1843246" y="3382633"/>
              <a:ext cx="775120" cy="1609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694"/>
            <p:cNvGrpSpPr/>
            <p:nvPr/>
          </p:nvGrpSpPr>
          <p:grpSpPr>
            <a:xfrm>
              <a:off x="1676394" y="1290110"/>
              <a:ext cx="168171" cy="4185059"/>
              <a:chOff x="3103747" y="1193930"/>
              <a:chExt cx="177746" cy="4423325"/>
            </a:xfrm>
          </p:grpSpPr>
          <p:sp>
            <p:nvSpPr>
              <p:cNvPr id="294" name="타원 76"/>
              <p:cNvSpPr/>
              <p:nvPr/>
            </p:nvSpPr>
            <p:spPr>
              <a:xfrm>
                <a:off x="3104450" y="2044672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타원 78"/>
              <p:cNvSpPr/>
              <p:nvPr/>
            </p:nvSpPr>
            <p:spPr>
              <a:xfrm>
                <a:off x="3105844" y="247004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6" name="타원 79"/>
              <p:cNvSpPr/>
              <p:nvPr/>
            </p:nvSpPr>
            <p:spPr>
              <a:xfrm>
                <a:off x="3105841" y="2895415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타원 80"/>
              <p:cNvSpPr/>
              <p:nvPr/>
            </p:nvSpPr>
            <p:spPr>
              <a:xfrm>
                <a:off x="3104450" y="332078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8" name="타원 81"/>
              <p:cNvSpPr/>
              <p:nvPr/>
            </p:nvSpPr>
            <p:spPr>
              <a:xfrm>
                <a:off x="3103754" y="3746159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9" name="타원 82"/>
              <p:cNvSpPr/>
              <p:nvPr/>
            </p:nvSpPr>
            <p:spPr>
              <a:xfrm>
                <a:off x="3104450" y="41715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0" name="타원 83"/>
              <p:cNvSpPr/>
              <p:nvPr/>
            </p:nvSpPr>
            <p:spPr>
              <a:xfrm>
                <a:off x="3104450" y="459690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1" name="타원 242"/>
              <p:cNvSpPr/>
              <p:nvPr/>
            </p:nvSpPr>
            <p:spPr>
              <a:xfrm>
                <a:off x="3104452" y="161930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타원 277"/>
              <p:cNvSpPr/>
              <p:nvPr/>
            </p:nvSpPr>
            <p:spPr>
              <a:xfrm>
                <a:off x="3103755" y="1193930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3" name="타원 307"/>
              <p:cNvSpPr/>
              <p:nvPr/>
            </p:nvSpPr>
            <p:spPr>
              <a:xfrm>
                <a:off x="3104450" y="502227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4" name="타원 329"/>
              <p:cNvSpPr/>
              <p:nvPr/>
            </p:nvSpPr>
            <p:spPr>
              <a:xfrm>
                <a:off x="3103747" y="54476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92" name="직선 연결선 330"/>
            <p:cNvCxnSpPr>
              <a:cxnSpLocks/>
              <a:stCxn id="304" idx="6"/>
              <a:endCxn id="311" idx="2"/>
            </p:cNvCxnSpPr>
            <p:nvPr/>
          </p:nvCxnSpPr>
          <p:spPr>
            <a:xfrm flipV="1">
              <a:off x="1842581" y="4595093"/>
              <a:ext cx="775784" cy="799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331"/>
            <p:cNvCxnSpPr>
              <a:cxnSpLocks/>
              <a:stCxn id="304" idx="6"/>
              <a:endCxn id="310" idx="2"/>
            </p:cNvCxnSpPr>
            <p:nvPr/>
          </p:nvCxnSpPr>
          <p:spPr>
            <a:xfrm flipV="1">
              <a:off x="1842581" y="4190930"/>
              <a:ext cx="775786" cy="1203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332"/>
            <p:cNvCxnSpPr>
              <a:cxnSpLocks/>
              <a:stCxn id="304" idx="6"/>
              <a:endCxn id="308" idx="2"/>
            </p:cNvCxnSpPr>
            <p:nvPr/>
          </p:nvCxnSpPr>
          <p:spPr>
            <a:xfrm flipV="1">
              <a:off x="1842581" y="3382633"/>
              <a:ext cx="775785" cy="2012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333"/>
            <p:cNvCxnSpPr>
              <a:cxnSpLocks/>
              <a:stCxn id="304" idx="6"/>
              <a:endCxn id="305" idx="2"/>
            </p:cNvCxnSpPr>
            <p:nvPr/>
          </p:nvCxnSpPr>
          <p:spPr>
            <a:xfrm flipV="1">
              <a:off x="1842581" y="2170186"/>
              <a:ext cx="770072" cy="3224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334"/>
            <p:cNvCxnSpPr>
              <a:cxnSpLocks/>
              <a:stCxn id="304" idx="6"/>
              <a:endCxn id="306" idx="2"/>
            </p:cNvCxnSpPr>
            <p:nvPr/>
          </p:nvCxnSpPr>
          <p:spPr>
            <a:xfrm flipV="1">
              <a:off x="1842581" y="2574336"/>
              <a:ext cx="775785" cy="2820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335"/>
            <p:cNvCxnSpPr>
              <a:cxnSpLocks/>
              <a:stCxn id="304" idx="6"/>
              <a:endCxn id="307" idx="2"/>
            </p:cNvCxnSpPr>
            <p:nvPr/>
          </p:nvCxnSpPr>
          <p:spPr>
            <a:xfrm flipV="1">
              <a:off x="1842581" y="2978484"/>
              <a:ext cx="775785" cy="2416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336"/>
            <p:cNvCxnSpPr>
              <a:cxnSpLocks/>
              <a:stCxn id="304" idx="6"/>
              <a:endCxn id="309" idx="2"/>
            </p:cNvCxnSpPr>
            <p:nvPr/>
          </p:nvCxnSpPr>
          <p:spPr>
            <a:xfrm flipV="1">
              <a:off x="1842581" y="3786782"/>
              <a:ext cx="775785" cy="1608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845"/>
            <p:cNvCxnSpPr>
              <a:cxnSpLocks/>
              <a:stCxn id="305" idx="6"/>
              <a:endCxn id="291" idx="2"/>
            </p:cNvCxnSpPr>
            <p:nvPr/>
          </p:nvCxnSpPr>
          <p:spPr>
            <a:xfrm>
              <a:off x="2778841" y="2170186"/>
              <a:ext cx="779512" cy="818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847"/>
            <p:cNvCxnSpPr>
              <a:cxnSpLocks/>
              <a:stCxn id="306" idx="6"/>
              <a:endCxn id="291" idx="2"/>
            </p:cNvCxnSpPr>
            <p:nvPr/>
          </p:nvCxnSpPr>
          <p:spPr>
            <a:xfrm>
              <a:off x="2784554" y="2574336"/>
              <a:ext cx="773799" cy="414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848"/>
            <p:cNvCxnSpPr>
              <a:cxnSpLocks/>
              <a:stCxn id="307" idx="6"/>
              <a:endCxn id="291" idx="2"/>
            </p:cNvCxnSpPr>
            <p:nvPr/>
          </p:nvCxnSpPr>
          <p:spPr>
            <a:xfrm>
              <a:off x="2784554" y="2978484"/>
              <a:ext cx="773799" cy="10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849"/>
            <p:cNvCxnSpPr>
              <a:cxnSpLocks/>
              <a:stCxn id="308" idx="6"/>
              <a:endCxn id="291" idx="2"/>
            </p:cNvCxnSpPr>
            <p:nvPr/>
          </p:nvCxnSpPr>
          <p:spPr>
            <a:xfrm flipV="1">
              <a:off x="2784554" y="2988913"/>
              <a:ext cx="773799" cy="393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850"/>
            <p:cNvCxnSpPr>
              <a:cxnSpLocks/>
              <a:stCxn id="309" idx="6"/>
              <a:endCxn id="291" idx="2"/>
            </p:cNvCxnSpPr>
            <p:nvPr/>
          </p:nvCxnSpPr>
          <p:spPr>
            <a:xfrm flipV="1">
              <a:off x="2784554" y="2988913"/>
              <a:ext cx="773799" cy="797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851"/>
            <p:cNvCxnSpPr>
              <a:cxnSpLocks/>
              <a:stCxn id="310" idx="6"/>
              <a:endCxn id="291" idx="2"/>
            </p:cNvCxnSpPr>
            <p:nvPr/>
          </p:nvCxnSpPr>
          <p:spPr>
            <a:xfrm flipV="1">
              <a:off x="2784555" y="2988913"/>
              <a:ext cx="773798" cy="1202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852"/>
            <p:cNvCxnSpPr>
              <a:cxnSpLocks/>
              <a:stCxn id="311" idx="6"/>
              <a:endCxn id="291" idx="2"/>
            </p:cNvCxnSpPr>
            <p:nvPr/>
          </p:nvCxnSpPr>
          <p:spPr>
            <a:xfrm flipV="1">
              <a:off x="2784553" y="2988913"/>
              <a:ext cx="773800" cy="1606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867"/>
            <p:cNvCxnSpPr>
              <a:cxnSpLocks/>
              <a:stCxn id="305" idx="6"/>
              <a:endCxn id="292" idx="2"/>
            </p:cNvCxnSpPr>
            <p:nvPr/>
          </p:nvCxnSpPr>
          <p:spPr>
            <a:xfrm>
              <a:off x="2778841" y="2170186"/>
              <a:ext cx="779518" cy="121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869"/>
            <p:cNvCxnSpPr>
              <a:cxnSpLocks/>
              <a:stCxn id="306" idx="6"/>
              <a:endCxn id="292" idx="2"/>
            </p:cNvCxnSpPr>
            <p:nvPr/>
          </p:nvCxnSpPr>
          <p:spPr>
            <a:xfrm>
              <a:off x="2784554" y="2574336"/>
              <a:ext cx="773805" cy="80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870"/>
            <p:cNvCxnSpPr>
              <a:cxnSpLocks/>
              <a:stCxn id="307" idx="6"/>
              <a:endCxn id="292" idx="2"/>
            </p:cNvCxnSpPr>
            <p:nvPr/>
          </p:nvCxnSpPr>
          <p:spPr>
            <a:xfrm>
              <a:off x="2784554" y="2978484"/>
              <a:ext cx="773805" cy="404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871"/>
            <p:cNvCxnSpPr>
              <a:cxnSpLocks/>
              <a:stCxn id="308" idx="6"/>
              <a:endCxn id="292" idx="2"/>
            </p:cNvCxnSpPr>
            <p:nvPr/>
          </p:nvCxnSpPr>
          <p:spPr>
            <a:xfrm>
              <a:off x="2784554" y="3382633"/>
              <a:ext cx="773805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872"/>
            <p:cNvCxnSpPr>
              <a:cxnSpLocks/>
              <a:stCxn id="309" idx="6"/>
              <a:endCxn id="292" idx="2"/>
            </p:cNvCxnSpPr>
            <p:nvPr/>
          </p:nvCxnSpPr>
          <p:spPr>
            <a:xfrm flipV="1">
              <a:off x="2784554" y="3382638"/>
              <a:ext cx="773805" cy="4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873"/>
            <p:cNvCxnSpPr>
              <a:cxnSpLocks/>
              <a:stCxn id="310" idx="6"/>
              <a:endCxn id="292" idx="2"/>
            </p:cNvCxnSpPr>
            <p:nvPr/>
          </p:nvCxnSpPr>
          <p:spPr>
            <a:xfrm flipV="1">
              <a:off x="2784555" y="3382638"/>
              <a:ext cx="773804" cy="808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874"/>
            <p:cNvCxnSpPr>
              <a:cxnSpLocks/>
              <a:stCxn id="311" idx="6"/>
              <a:endCxn id="292" idx="2"/>
            </p:cNvCxnSpPr>
            <p:nvPr/>
          </p:nvCxnSpPr>
          <p:spPr>
            <a:xfrm flipV="1">
              <a:off x="2784553" y="3382638"/>
              <a:ext cx="773806" cy="1212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889"/>
            <p:cNvCxnSpPr>
              <a:cxnSpLocks/>
              <a:stCxn id="305" idx="6"/>
              <a:endCxn id="293" idx="2"/>
            </p:cNvCxnSpPr>
            <p:nvPr/>
          </p:nvCxnSpPr>
          <p:spPr>
            <a:xfrm>
              <a:off x="2778841" y="2170186"/>
              <a:ext cx="773802" cy="160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911"/>
            <p:cNvGrpSpPr/>
            <p:nvPr/>
          </p:nvGrpSpPr>
          <p:grpSpPr>
            <a:xfrm>
              <a:off x="3552643" y="2514947"/>
              <a:ext cx="171904" cy="1735384"/>
              <a:chOff x="2660962" y="2192296"/>
              <a:chExt cx="181690" cy="1834174"/>
            </a:xfrm>
            <a:solidFill>
              <a:srgbClr val="009200"/>
            </a:solidFill>
          </p:grpSpPr>
          <p:sp>
            <p:nvSpPr>
              <p:cNvPr id="289" name="타원 10"/>
              <p:cNvSpPr/>
              <p:nvPr/>
            </p:nvSpPr>
            <p:spPr>
              <a:xfrm>
                <a:off x="2666997" y="2192296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0" name="타원 11"/>
              <p:cNvSpPr/>
              <p:nvPr/>
            </p:nvSpPr>
            <p:spPr>
              <a:xfrm>
                <a:off x="2666997" y="385684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1" name="타원 846"/>
              <p:cNvSpPr/>
              <p:nvPr/>
            </p:nvSpPr>
            <p:spPr>
              <a:xfrm>
                <a:off x="2666997" y="2608431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타원 868"/>
              <p:cNvSpPr/>
              <p:nvPr/>
            </p:nvSpPr>
            <p:spPr>
              <a:xfrm>
                <a:off x="2667003" y="3024570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3" name="타원 890"/>
              <p:cNvSpPr/>
              <p:nvPr/>
            </p:nvSpPr>
            <p:spPr>
              <a:xfrm>
                <a:off x="2660962" y="344071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15" name="직선 연결선 891"/>
            <p:cNvCxnSpPr>
              <a:cxnSpLocks/>
              <a:stCxn id="306" idx="6"/>
              <a:endCxn id="293" idx="2"/>
            </p:cNvCxnSpPr>
            <p:nvPr/>
          </p:nvCxnSpPr>
          <p:spPr>
            <a:xfrm>
              <a:off x="2784554" y="2574336"/>
              <a:ext cx="768089" cy="1202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892"/>
            <p:cNvCxnSpPr>
              <a:cxnSpLocks/>
              <a:stCxn id="307" idx="6"/>
              <a:endCxn id="293" idx="2"/>
            </p:cNvCxnSpPr>
            <p:nvPr/>
          </p:nvCxnSpPr>
          <p:spPr>
            <a:xfrm>
              <a:off x="2784554" y="2978484"/>
              <a:ext cx="768089" cy="797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893"/>
            <p:cNvCxnSpPr>
              <a:cxnSpLocks/>
              <a:stCxn id="308" idx="6"/>
              <a:endCxn id="293" idx="2"/>
            </p:cNvCxnSpPr>
            <p:nvPr/>
          </p:nvCxnSpPr>
          <p:spPr>
            <a:xfrm>
              <a:off x="2784554" y="3382633"/>
              <a:ext cx="768089" cy="393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894"/>
            <p:cNvCxnSpPr>
              <a:cxnSpLocks/>
              <a:stCxn id="309" idx="6"/>
              <a:endCxn id="293" idx="2"/>
            </p:cNvCxnSpPr>
            <p:nvPr/>
          </p:nvCxnSpPr>
          <p:spPr>
            <a:xfrm flipV="1">
              <a:off x="2784554" y="3776371"/>
              <a:ext cx="768089" cy="1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895"/>
            <p:cNvCxnSpPr>
              <a:cxnSpLocks/>
              <a:stCxn id="310" idx="6"/>
              <a:endCxn id="293" idx="2"/>
            </p:cNvCxnSpPr>
            <p:nvPr/>
          </p:nvCxnSpPr>
          <p:spPr>
            <a:xfrm flipV="1">
              <a:off x="2784555" y="3776371"/>
              <a:ext cx="768088" cy="41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896"/>
            <p:cNvCxnSpPr>
              <a:cxnSpLocks/>
              <a:stCxn id="311" idx="6"/>
              <a:endCxn id="293" idx="2"/>
            </p:cNvCxnSpPr>
            <p:nvPr/>
          </p:nvCxnSpPr>
          <p:spPr>
            <a:xfrm flipV="1">
              <a:off x="2784553" y="3776371"/>
              <a:ext cx="768090" cy="818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912"/>
            <p:cNvCxnSpPr>
              <a:cxnSpLocks/>
              <a:stCxn id="289" idx="6"/>
              <a:endCxn id="287" idx="2"/>
            </p:cNvCxnSpPr>
            <p:nvPr/>
          </p:nvCxnSpPr>
          <p:spPr>
            <a:xfrm>
              <a:off x="3724541" y="2595191"/>
              <a:ext cx="768094" cy="670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914"/>
            <p:cNvCxnSpPr>
              <a:cxnSpLocks/>
              <a:stCxn id="291" idx="6"/>
              <a:endCxn id="287" idx="2"/>
            </p:cNvCxnSpPr>
            <p:nvPr/>
          </p:nvCxnSpPr>
          <p:spPr>
            <a:xfrm>
              <a:off x="3724541" y="2988913"/>
              <a:ext cx="768094" cy="277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915"/>
            <p:cNvCxnSpPr>
              <a:cxnSpLocks/>
              <a:stCxn id="292" idx="6"/>
              <a:endCxn id="287" idx="2"/>
            </p:cNvCxnSpPr>
            <p:nvPr/>
          </p:nvCxnSpPr>
          <p:spPr>
            <a:xfrm flipV="1">
              <a:off x="3724547" y="3265943"/>
              <a:ext cx="768088" cy="1166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916"/>
            <p:cNvCxnSpPr>
              <a:cxnSpLocks/>
              <a:stCxn id="293" idx="6"/>
              <a:endCxn id="287" idx="2"/>
            </p:cNvCxnSpPr>
            <p:nvPr/>
          </p:nvCxnSpPr>
          <p:spPr>
            <a:xfrm flipV="1">
              <a:off x="3718831" y="3265943"/>
              <a:ext cx="773804" cy="510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917"/>
            <p:cNvCxnSpPr>
              <a:cxnSpLocks/>
              <a:stCxn id="290" idx="6"/>
              <a:endCxn id="287" idx="2"/>
            </p:cNvCxnSpPr>
            <p:nvPr/>
          </p:nvCxnSpPr>
          <p:spPr>
            <a:xfrm flipV="1">
              <a:off x="3724541" y="3265943"/>
              <a:ext cx="768094" cy="90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930"/>
            <p:cNvCxnSpPr>
              <a:cxnSpLocks/>
              <a:stCxn id="289" idx="6"/>
              <a:endCxn id="288" idx="2"/>
            </p:cNvCxnSpPr>
            <p:nvPr/>
          </p:nvCxnSpPr>
          <p:spPr>
            <a:xfrm>
              <a:off x="3724541" y="2595191"/>
              <a:ext cx="768094" cy="9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959"/>
            <p:cNvGrpSpPr/>
            <p:nvPr/>
          </p:nvGrpSpPr>
          <p:grpSpPr>
            <a:xfrm>
              <a:off x="4492635" y="3185700"/>
              <a:ext cx="166188" cy="393878"/>
              <a:chOff x="3505200" y="2869387"/>
              <a:chExt cx="175649" cy="416300"/>
            </a:xfrm>
            <a:solidFill>
              <a:srgbClr val="006600"/>
            </a:solidFill>
          </p:grpSpPr>
          <p:sp>
            <p:nvSpPr>
              <p:cNvPr id="287" name="타원 913"/>
              <p:cNvSpPr/>
              <p:nvPr/>
            </p:nvSpPr>
            <p:spPr>
              <a:xfrm>
                <a:off x="3505200" y="286938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8" name="타원 931"/>
              <p:cNvSpPr/>
              <p:nvPr/>
            </p:nvSpPr>
            <p:spPr>
              <a:xfrm>
                <a:off x="3505200" y="3116065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8" name="직선 연결선 932"/>
            <p:cNvCxnSpPr>
              <a:cxnSpLocks/>
              <a:stCxn id="291" idx="6"/>
              <a:endCxn id="288" idx="2"/>
            </p:cNvCxnSpPr>
            <p:nvPr/>
          </p:nvCxnSpPr>
          <p:spPr>
            <a:xfrm>
              <a:off x="3724541" y="2988913"/>
              <a:ext cx="768094" cy="510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933"/>
            <p:cNvCxnSpPr>
              <a:cxnSpLocks/>
              <a:stCxn id="292" idx="6"/>
              <a:endCxn id="288" idx="2"/>
            </p:cNvCxnSpPr>
            <p:nvPr/>
          </p:nvCxnSpPr>
          <p:spPr>
            <a:xfrm>
              <a:off x="3724547" y="3382638"/>
              <a:ext cx="768088" cy="116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934"/>
            <p:cNvCxnSpPr>
              <a:cxnSpLocks/>
              <a:stCxn id="293" idx="6"/>
              <a:endCxn id="288" idx="2"/>
            </p:cNvCxnSpPr>
            <p:nvPr/>
          </p:nvCxnSpPr>
          <p:spPr>
            <a:xfrm flipV="1">
              <a:off x="3718831" y="3499335"/>
              <a:ext cx="773804" cy="277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935"/>
            <p:cNvCxnSpPr>
              <a:cxnSpLocks/>
              <a:stCxn id="290" idx="6"/>
              <a:endCxn id="288" idx="2"/>
            </p:cNvCxnSpPr>
            <p:nvPr/>
          </p:nvCxnSpPr>
          <p:spPr>
            <a:xfrm flipV="1">
              <a:off x="3724541" y="3499335"/>
              <a:ext cx="768094" cy="670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115"/>
            <p:cNvCxnSpPr>
              <a:cxnSpLocks/>
              <a:stCxn id="280" idx="6"/>
              <a:endCxn id="264" idx="2"/>
            </p:cNvCxnSpPr>
            <p:nvPr/>
          </p:nvCxnSpPr>
          <p:spPr>
            <a:xfrm flipH="1">
              <a:off x="5593105" y="2170186"/>
              <a:ext cx="779512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116"/>
            <p:cNvCxnSpPr>
              <a:cxnSpLocks/>
              <a:stCxn id="280" idx="6"/>
              <a:endCxn id="265" idx="2"/>
            </p:cNvCxnSpPr>
            <p:nvPr/>
          </p:nvCxnSpPr>
          <p:spPr>
            <a:xfrm flipH="1">
              <a:off x="5593105" y="2170186"/>
              <a:ext cx="779512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117"/>
            <p:cNvCxnSpPr>
              <a:cxnSpLocks/>
              <a:stCxn id="281" idx="6"/>
              <a:endCxn id="264" idx="2"/>
            </p:cNvCxnSpPr>
            <p:nvPr/>
          </p:nvCxnSpPr>
          <p:spPr>
            <a:xfrm flipH="1">
              <a:off x="5593105" y="2574336"/>
              <a:ext cx="773799" cy="20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118"/>
            <p:cNvCxnSpPr>
              <a:cxnSpLocks/>
              <a:stCxn id="281" idx="6"/>
              <a:endCxn id="265" idx="2"/>
            </p:cNvCxnSpPr>
            <p:nvPr/>
          </p:nvCxnSpPr>
          <p:spPr>
            <a:xfrm flipH="1">
              <a:off x="5593105" y="2574336"/>
              <a:ext cx="773799" cy="1595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119"/>
            <p:cNvCxnSpPr>
              <a:cxnSpLocks/>
              <a:stCxn id="282" idx="6"/>
              <a:endCxn id="264" idx="2"/>
            </p:cNvCxnSpPr>
            <p:nvPr/>
          </p:nvCxnSpPr>
          <p:spPr>
            <a:xfrm flipH="1" flipV="1">
              <a:off x="5593105" y="2595191"/>
              <a:ext cx="773799" cy="383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120"/>
            <p:cNvCxnSpPr>
              <a:cxnSpLocks/>
              <a:stCxn id="282" idx="6"/>
              <a:endCxn id="265" idx="2"/>
            </p:cNvCxnSpPr>
            <p:nvPr/>
          </p:nvCxnSpPr>
          <p:spPr>
            <a:xfrm flipH="1">
              <a:off x="5593105" y="2978484"/>
              <a:ext cx="773799" cy="1191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121"/>
            <p:cNvCxnSpPr>
              <a:cxnSpLocks/>
              <a:stCxn id="283" idx="6"/>
              <a:endCxn id="264" idx="2"/>
            </p:cNvCxnSpPr>
            <p:nvPr/>
          </p:nvCxnSpPr>
          <p:spPr>
            <a:xfrm flipH="1" flipV="1">
              <a:off x="5593105" y="2595191"/>
              <a:ext cx="773799" cy="787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122"/>
            <p:cNvCxnSpPr>
              <a:cxnSpLocks/>
              <a:stCxn id="283" idx="6"/>
              <a:endCxn id="265" idx="2"/>
            </p:cNvCxnSpPr>
            <p:nvPr/>
          </p:nvCxnSpPr>
          <p:spPr>
            <a:xfrm flipH="1">
              <a:off x="5593105" y="3382633"/>
              <a:ext cx="773799" cy="787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123"/>
            <p:cNvCxnSpPr>
              <a:cxnSpLocks/>
              <a:stCxn id="284" idx="6"/>
              <a:endCxn id="264" idx="2"/>
            </p:cNvCxnSpPr>
            <p:nvPr/>
          </p:nvCxnSpPr>
          <p:spPr>
            <a:xfrm flipH="1" flipV="1">
              <a:off x="5593105" y="2595191"/>
              <a:ext cx="773799" cy="1191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124"/>
            <p:cNvCxnSpPr>
              <a:cxnSpLocks/>
              <a:stCxn id="284" idx="6"/>
              <a:endCxn id="265" idx="2"/>
            </p:cNvCxnSpPr>
            <p:nvPr/>
          </p:nvCxnSpPr>
          <p:spPr>
            <a:xfrm flipH="1">
              <a:off x="5593105" y="3786782"/>
              <a:ext cx="773799" cy="383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125"/>
            <p:cNvCxnSpPr>
              <a:cxnSpLocks/>
              <a:stCxn id="285" idx="6"/>
              <a:endCxn id="264" idx="2"/>
            </p:cNvCxnSpPr>
            <p:nvPr/>
          </p:nvCxnSpPr>
          <p:spPr>
            <a:xfrm flipH="1" flipV="1">
              <a:off x="5593105" y="2595191"/>
              <a:ext cx="773798" cy="159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126"/>
            <p:cNvCxnSpPr>
              <a:cxnSpLocks/>
              <a:stCxn id="285" idx="6"/>
              <a:endCxn id="265" idx="2"/>
            </p:cNvCxnSpPr>
            <p:nvPr/>
          </p:nvCxnSpPr>
          <p:spPr>
            <a:xfrm flipH="1" flipV="1">
              <a:off x="5593105" y="4170088"/>
              <a:ext cx="773798" cy="20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127"/>
            <p:cNvCxnSpPr>
              <a:cxnSpLocks/>
              <a:stCxn id="286" idx="6"/>
              <a:endCxn id="264" idx="2"/>
            </p:cNvCxnSpPr>
            <p:nvPr/>
          </p:nvCxnSpPr>
          <p:spPr>
            <a:xfrm flipH="1" flipV="1">
              <a:off x="5593105" y="2595191"/>
              <a:ext cx="773800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128"/>
            <p:cNvCxnSpPr>
              <a:cxnSpLocks/>
              <a:stCxn id="286" idx="6"/>
              <a:endCxn id="265" idx="2"/>
            </p:cNvCxnSpPr>
            <p:nvPr/>
          </p:nvCxnSpPr>
          <p:spPr>
            <a:xfrm flipH="1" flipV="1">
              <a:off x="5593105" y="4170088"/>
              <a:ext cx="773800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129"/>
            <p:cNvGrpSpPr/>
            <p:nvPr/>
          </p:nvGrpSpPr>
          <p:grpSpPr>
            <a:xfrm flipH="1">
              <a:off x="6366903" y="2089943"/>
              <a:ext cx="171902" cy="2585393"/>
              <a:chOff x="1822763" y="1904039"/>
              <a:chExt cx="181688" cy="2732572"/>
            </a:xfrm>
            <a:solidFill>
              <a:srgbClr val="00C800"/>
            </a:solidFill>
          </p:grpSpPr>
          <p:sp>
            <p:nvSpPr>
              <p:cNvPr id="280" name="타원 1259"/>
              <p:cNvSpPr/>
              <p:nvPr/>
            </p:nvSpPr>
            <p:spPr>
              <a:xfrm>
                <a:off x="1822763" y="190403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1" name="타원 1260"/>
              <p:cNvSpPr/>
              <p:nvPr/>
            </p:nvSpPr>
            <p:spPr>
              <a:xfrm>
                <a:off x="1828801" y="2331196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타원 1261"/>
              <p:cNvSpPr/>
              <p:nvPr/>
            </p:nvSpPr>
            <p:spPr>
              <a:xfrm>
                <a:off x="1828801" y="2758351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3" name="타원 1262"/>
              <p:cNvSpPr/>
              <p:nvPr/>
            </p:nvSpPr>
            <p:spPr>
              <a:xfrm>
                <a:off x="1828801" y="318550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4" name="타원 1263"/>
              <p:cNvSpPr/>
              <p:nvPr/>
            </p:nvSpPr>
            <p:spPr>
              <a:xfrm>
                <a:off x="1828801" y="3612663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5" name="타원 1264"/>
              <p:cNvSpPr/>
              <p:nvPr/>
            </p:nvSpPr>
            <p:spPr>
              <a:xfrm>
                <a:off x="1828802" y="4039818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6" name="타원 1265"/>
              <p:cNvSpPr/>
              <p:nvPr/>
            </p:nvSpPr>
            <p:spPr>
              <a:xfrm>
                <a:off x="1828800" y="446698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47" name="직선 연결선 1130"/>
            <p:cNvCxnSpPr>
              <a:stCxn id="269" idx="6"/>
              <a:endCxn id="286" idx="2"/>
            </p:cNvCxnSpPr>
            <p:nvPr/>
          </p:nvCxnSpPr>
          <p:spPr>
            <a:xfrm flipH="1">
              <a:off x="6533093" y="2175270"/>
              <a:ext cx="775117" cy="2419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131"/>
            <p:cNvCxnSpPr>
              <a:cxnSpLocks/>
              <a:stCxn id="269" idx="6"/>
              <a:endCxn id="285" idx="2"/>
            </p:cNvCxnSpPr>
            <p:nvPr/>
          </p:nvCxnSpPr>
          <p:spPr>
            <a:xfrm flipH="1">
              <a:off x="6533091" y="2175270"/>
              <a:ext cx="775119" cy="2015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132"/>
            <p:cNvCxnSpPr>
              <a:cxnSpLocks/>
              <a:stCxn id="269" idx="6"/>
              <a:endCxn id="284" idx="2"/>
            </p:cNvCxnSpPr>
            <p:nvPr/>
          </p:nvCxnSpPr>
          <p:spPr>
            <a:xfrm flipH="1">
              <a:off x="6533092" y="2175270"/>
              <a:ext cx="775118" cy="1611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133"/>
            <p:cNvCxnSpPr>
              <a:cxnSpLocks/>
              <a:stCxn id="269" idx="6"/>
              <a:endCxn id="283" idx="2"/>
            </p:cNvCxnSpPr>
            <p:nvPr/>
          </p:nvCxnSpPr>
          <p:spPr>
            <a:xfrm flipH="1">
              <a:off x="6533092" y="2175270"/>
              <a:ext cx="775118" cy="1207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134"/>
            <p:cNvCxnSpPr>
              <a:cxnSpLocks/>
              <a:stCxn id="269" idx="6"/>
              <a:endCxn id="282" idx="2"/>
            </p:cNvCxnSpPr>
            <p:nvPr/>
          </p:nvCxnSpPr>
          <p:spPr>
            <a:xfrm flipH="1">
              <a:off x="6533092" y="2175270"/>
              <a:ext cx="775118" cy="803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135"/>
            <p:cNvCxnSpPr>
              <a:cxnSpLocks/>
              <a:stCxn id="269" idx="6"/>
              <a:endCxn id="281" idx="2"/>
            </p:cNvCxnSpPr>
            <p:nvPr/>
          </p:nvCxnSpPr>
          <p:spPr>
            <a:xfrm flipH="1">
              <a:off x="6533092" y="2175270"/>
              <a:ext cx="775118" cy="399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136"/>
            <p:cNvCxnSpPr>
              <a:cxnSpLocks/>
              <a:stCxn id="269" idx="6"/>
              <a:endCxn id="280" idx="2"/>
            </p:cNvCxnSpPr>
            <p:nvPr/>
          </p:nvCxnSpPr>
          <p:spPr>
            <a:xfrm flipH="1" flipV="1">
              <a:off x="6538805" y="2170186"/>
              <a:ext cx="769405" cy="5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137"/>
            <p:cNvCxnSpPr>
              <a:cxnSpLocks/>
              <a:stCxn id="270" idx="6"/>
              <a:endCxn id="280" idx="2"/>
            </p:cNvCxnSpPr>
            <p:nvPr/>
          </p:nvCxnSpPr>
          <p:spPr>
            <a:xfrm flipH="1" flipV="1">
              <a:off x="6538805" y="2170186"/>
              <a:ext cx="768086" cy="407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138"/>
            <p:cNvCxnSpPr>
              <a:cxnSpLocks/>
              <a:stCxn id="270" idx="6"/>
              <a:endCxn id="281" idx="2"/>
            </p:cNvCxnSpPr>
            <p:nvPr/>
          </p:nvCxnSpPr>
          <p:spPr>
            <a:xfrm flipH="1" flipV="1">
              <a:off x="6533092" y="2574336"/>
              <a:ext cx="773799" cy="3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139"/>
            <p:cNvCxnSpPr>
              <a:cxnSpLocks/>
              <a:stCxn id="270" idx="6"/>
              <a:endCxn id="282" idx="2"/>
            </p:cNvCxnSpPr>
            <p:nvPr/>
          </p:nvCxnSpPr>
          <p:spPr>
            <a:xfrm flipH="1">
              <a:off x="6533092" y="2577728"/>
              <a:ext cx="773799" cy="400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140"/>
            <p:cNvCxnSpPr>
              <a:cxnSpLocks/>
              <a:stCxn id="270" idx="6"/>
              <a:endCxn id="283" idx="2"/>
            </p:cNvCxnSpPr>
            <p:nvPr/>
          </p:nvCxnSpPr>
          <p:spPr>
            <a:xfrm flipH="1">
              <a:off x="6533092" y="2577728"/>
              <a:ext cx="773799" cy="804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141"/>
            <p:cNvCxnSpPr>
              <a:cxnSpLocks/>
              <a:stCxn id="270" idx="6"/>
              <a:endCxn id="284" idx="2"/>
            </p:cNvCxnSpPr>
            <p:nvPr/>
          </p:nvCxnSpPr>
          <p:spPr>
            <a:xfrm flipH="1">
              <a:off x="6533092" y="2577728"/>
              <a:ext cx="773799" cy="1209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142"/>
            <p:cNvCxnSpPr>
              <a:cxnSpLocks/>
              <a:stCxn id="270" idx="6"/>
              <a:endCxn id="285" idx="2"/>
            </p:cNvCxnSpPr>
            <p:nvPr/>
          </p:nvCxnSpPr>
          <p:spPr>
            <a:xfrm flipH="1">
              <a:off x="6533091" y="2577728"/>
              <a:ext cx="773800" cy="1613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143"/>
            <p:cNvCxnSpPr>
              <a:cxnSpLocks/>
              <a:stCxn id="270" idx="6"/>
              <a:endCxn id="286" idx="2"/>
            </p:cNvCxnSpPr>
            <p:nvPr/>
          </p:nvCxnSpPr>
          <p:spPr>
            <a:xfrm flipH="1">
              <a:off x="6533093" y="2577728"/>
              <a:ext cx="773798" cy="201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144"/>
            <p:cNvCxnSpPr>
              <a:cxnSpLocks/>
              <a:stCxn id="271" idx="6"/>
              <a:endCxn id="280" idx="2"/>
            </p:cNvCxnSpPr>
            <p:nvPr/>
          </p:nvCxnSpPr>
          <p:spPr>
            <a:xfrm flipH="1" flipV="1">
              <a:off x="6538805" y="2170186"/>
              <a:ext cx="768089" cy="810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145"/>
            <p:cNvCxnSpPr>
              <a:cxnSpLocks/>
              <a:stCxn id="271" idx="6"/>
              <a:endCxn id="281" idx="2"/>
            </p:cNvCxnSpPr>
            <p:nvPr/>
          </p:nvCxnSpPr>
          <p:spPr>
            <a:xfrm flipH="1" flipV="1">
              <a:off x="6533092" y="2574336"/>
              <a:ext cx="773802" cy="405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146"/>
            <p:cNvCxnSpPr>
              <a:cxnSpLocks/>
              <a:stCxn id="271" idx="6"/>
              <a:endCxn id="282" idx="2"/>
            </p:cNvCxnSpPr>
            <p:nvPr/>
          </p:nvCxnSpPr>
          <p:spPr>
            <a:xfrm flipH="1" flipV="1">
              <a:off x="6533092" y="2978484"/>
              <a:ext cx="773802" cy="1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147"/>
            <p:cNvCxnSpPr>
              <a:cxnSpLocks/>
              <a:stCxn id="271" idx="6"/>
              <a:endCxn id="283" idx="2"/>
            </p:cNvCxnSpPr>
            <p:nvPr/>
          </p:nvCxnSpPr>
          <p:spPr>
            <a:xfrm flipH="1">
              <a:off x="6533092" y="2980187"/>
              <a:ext cx="773802" cy="402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148"/>
            <p:cNvCxnSpPr>
              <a:cxnSpLocks/>
              <a:stCxn id="271" idx="6"/>
              <a:endCxn id="284" idx="2"/>
            </p:cNvCxnSpPr>
            <p:nvPr/>
          </p:nvCxnSpPr>
          <p:spPr>
            <a:xfrm flipH="1">
              <a:off x="6533092" y="2980187"/>
              <a:ext cx="773802" cy="80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149"/>
            <p:cNvCxnSpPr>
              <a:cxnSpLocks/>
              <a:stCxn id="271" idx="6"/>
              <a:endCxn id="285" idx="2"/>
            </p:cNvCxnSpPr>
            <p:nvPr/>
          </p:nvCxnSpPr>
          <p:spPr>
            <a:xfrm flipH="1">
              <a:off x="6533091" y="2980187"/>
              <a:ext cx="773803" cy="12107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150"/>
            <p:cNvCxnSpPr>
              <a:cxnSpLocks/>
              <a:stCxn id="271" idx="6"/>
              <a:endCxn id="286" idx="2"/>
            </p:cNvCxnSpPr>
            <p:nvPr/>
          </p:nvCxnSpPr>
          <p:spPr>
            <a:xfrm flipH="1">
              <a:off x="6533093" y="2980187"/>
              <a:ext cx="773801" cy="16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151"/>
            <p:cNvCxnSpPr>
              <a:cxnSpLocks/>
              <a:stCxn id="272" idx="6"/>
              <a:endCxn id="280" idx="2"/>
            </p:cNvCxnSpPr>
            <p:nvPr/>
          </p:nvCxnSpPr>
          <p:spPr>
            <a:xfrm flipH="1" flipV="1">
              <a:off x="6538805" y="2170186"/>
              <a:ext cx="769405" cy="1212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152"/>
            <p:cNvCxnSpPr>
              <a:cxnSpLocks/>
              <a:stCxn id="272" idx="6"/>
              <a:endCxn id="281" idx="2"/>
            </p:cNvCxnSpPr>
            <p:nvPr/>
          </p:nvCxnSpPr>
          <p:spPr>
            <a:xfrm flipH="1" flipV="1">
              <a:off x="6533092" y="2574336"/>
              <a:ext cx="775118" cy="808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153"/>
            <p:cNvCxnSpPr>
              <a:cxnSpLocks/>
              <a:stCxn id="272" idx="6"/>
              <a:endCxn id="282" idx="2"/>
            </p:cNvCxnSpPr>
            <p:nvPr/>
          </p:nvCxnSpPr>
          <p:spPr>
            <a:xfrm flipH="1" flipV="1">
              <a:off x="6533092" y="2978484"/>
              <a:ext cx="775118" cy="404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154"/>
            <p:cNvCxnSpPr>
              <a:cxnSpLocks/>
              <a:stCxn id="272" idx="6"/>
              <a:endCxn id="283" idx="2"/>
            </p:cNvCxnSpPr>
            <p:nvPr/>
          </p:nvCxnSpPr>
          <p:spPr>
            <a:xfrm flipH="1" flipV="1">
              <a:off x="6533092" y="3382633"/>
              <a:ext cx="775118" cy="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155"/>
            <p:cNvCxnSpPr>
              <a:cxnSpLocks/>
              <a:stCxn id="272" idx="6"/>
              <a:endCxn id="284" idx="2"/>
            </p:cNvCxnSpPr>
            <p:nvPr/>
          </p:nvCxnSpPr>
          <p:spPr>
            <a:xfrm flipH="1">
              <a:off x="6533092" y="3382646"/>
              <a:ext cx="775118" cy="40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156"/>
            <p:cNvCxnSpPr>
              <a:cxnSpLocks/>
              <a:stCxn id="272" idx="6"/>
              <a:endCxn id="285" idx="2"/>
            </p:cNvCxnSpPr>
            <p:nvPr/>
          </p:nvCxnSpPr>
          <p:spPr>
            <a:xfrm flipH="1">
              <a:off x="6533091" y="3382646"/>
              <a:ext cx="775119" cy="808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157"/>
            <p:cNvCxnSpPr>
              <a:cxnSpLocks/>
              <a:stCxn id="272" idx="6"/>
              <a:endCxn id="286" idx="2"/>
            </p:cNvCxnSpPr>
            <p:nvPr/>
          </p:nvCxnSpPr>
          <p:spPr>
            <a:xfrm flipH="1">
              <a:off x="6533093" y="3382646"/>
              <a:ext cx="775117" cy="1212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158"/>
            <p:cNvCxnSpPr>
              <a:cxnSpLocks/>
              <a:stCxn id="273" idx="6"/>
              <a:endCxn id="280" idx="2"/>
            </p:cNvCxnSpPr>
            <p:nvPr/>
          </p:nvCxnSpPr>
          <p:spPr>
            <a:xfrm flipH="1" flipV="1">
              <a:off x="6538805" y="2170186"/>
              <a:ext cx="770063" cy="1614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159"/>
            <p:cNvCxnSpPr>
              <a:cxnSpLocks/>
              <a:stCxn id="273" idx="6"/>
              <a:endCxn id="281" idx="2"/>
            </p:cNvCxnSpPr>
            <p:nvPr/>
          </p:nvCxnSpPr>
          <p:spPr>
            <a:xfrm flipH="1" flipV="1">
              <a:off x="6533092" y="2574336"/>
              <a:ext cx="775776" cy="1210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160"/>
            <p:cNvCxnSpPr>
              <a:cxnSpLocks/>
              <a:stCxn id="273" idx="6"/>
              <a:endCxn id="282" idx="2"/>
            </p:cNvCxnSpPr>
            <p:nvPr/>
          </p:nvCxnSpPr>
          <p:spPr>
            <a:xfrm flipH="1" flipV="1">
              <a:off x="6533092" y="2978484"/>
              <a:ext cx="775776" cy="806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161"/>
            <p:cNvCxnSpPr>
              <a:cxnSpLocks/>
              <a:stCxn id="273" idx="6"/>
              <a:endCxn id="283" idx="2"/>
            </p:cNvCxnSpPr>
            <p:nvPr/>
          </p:nvCxnSpPr>
          <p:spPr>
            <a:xfrm flipH="1" flipV="1">
              <a:off x="6533092" y="3382633"/>
              <a:ext cx="775776" cy="402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162"/>
            <p:cNvCxnSpPr>
              <a:cxnSpLocks/>
              <a:stCxn id="273" idx="6"/>
              <a:endCxn id="284" idx="2"/>
            </p:cNvCxnSpPr>
            <p:nvPr/>
          </p:nvCxnSpPr>
          <p:spPr>
            <a:xfrm flipH="1">
              <a:off x="6533092" y="3785105"/>
              <a:ext cx="775776" cy="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163"/>
            <p:cNvCxnSpPr>
              <a:cxnSpLocks/>
              <a:stCxn id="273" idx="6"/>
              <a:endCxn id="285" idx="2"/>
            </p:cNvCxnSpPr>
            <p:nvPr/>
          </p:nvCxnSpPr>
          <p:spPr>
            <a:xfrm flipH="1">
              <a:off x="6533091" y="3785105"/>
              <a:ext cx="775777" cy="40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164"/>
            <p:cNvCxnSpPr>
              <a:cxnSpLocks/>
              <a:stCxn id="273" idx="6"/>
              <a:endCxn id="286" idx="2"/>
            </p:cNvCxnSpPr>
            <p:nvPr/>
          </p:nvCxnSpPr>
          <p:spPr>
            <a:xfrm flipH="1">
              <a:off x="6533093" y="3785105"/>
              <a:ext cx="775775" cy="8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165"/>
            <p:cNvCxnSpPr>
              <a:cxnSpLocks/>
              <a:stCxn id="274" idx="6"/>
              <a:endCxn id="280" idx="2"/>
            </p:cNvCxnSpPr>
            <p:nvPr/>
          </p:nvCxnSpPr>
          <p:spPr>
            <a:xfrm flipH="1" flipV="1">
              <a:off x="6538805" y="2170186"/>
              <a:ext cx="769404" cy="2017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166"/>
            <p:cNvCxnSpPr>
              <a:cxnSpLocks/>
              <a:stCxn id="274" idx="6"/>
              <a:endCxn id="281" idx="2"/>
            </p:cNvCxnSpPr>
            <p:nvPr/>
          </p:nvCxnSpPr>
          <p:spPr>
            <a:xfrm flipH="1" flipV="1">
              <a:off x="6533092" y="2574336"/>
              <a:ext cx="775117" cy="161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167"/>
            <p:cNvCxnSpPr>
              <a:cxnSpLocks/>
              <a:stCxn id="274" idx="6"/>
              <a:endCxn id="282" idx="2"/>
            </p:cNvCxnSpPr>
            <p:nvPr/>
          </p:nvCxnSpPr>
          <p:spPr>
            <a:xfrm flipH="1" flipV="1">
              <a:off x="6533092" y="2978484"/>
              <a:ext cx="775117" cy="1209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168"/>
            <p:cNvCxnSpPr>
              <a:cxnSpLocks/>
              <a:stCxn id="274" idx="6"/>
              <a:endCxn id="283" idx="2"/>
            </p:cNvCxnSpPr>
            <p:nvPr/>
          </p:nvCxnSpPr>
          <p:spPr>
            <a:xfrm flipH="1" flipV="1">
              <a:off x="6533092" y="3382633"/>
              <a:ext cx="775117" cy="804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169"/>
            <p:cNvCxnSpPr>
              <a:cxnSpLocks/>
              <a:stCxn id="274" idx="6"/>
              <a:endCxn id="284" idx="2"/>
            </p:cNvCxnSpPr>
            <p:nvPr/>
          </p:nvCxnSpPr>
          <p:spPr>
            <a:xfrm flipH="1" flipV="1">
              <a:off x="6533092" y="3786782"/>
              <a:ext cx="775117" cy="400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170"/>
            <p:cNvCxnSpPr>
              <a:cxnSpLocks/>
              <a:stCxn id="274" idx="6"/>
              <a:endCxn id="285" idx="2"/>
            </p:cNvCxnSpPr>
            <p:nvPr/>
          </p:nvCxnSpPr>
          <p:spPr>
            <a:xfrm flipH="1">
              <a:off x="6533091" y="4187564"/>
              <a:ext cx="775118" cy="3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171"/>
            <p:cNvCxnSpPr>
              <a:cxnSpLocks/>
              <a:stCxn id="274" idx="6"/>
              <a:endCxn id="286" idx="2"/>
            </p:cNvCxnSpPr>
            <p:nvPr/>
          </p:nvCxnSpPr>
          <p:spPr>
            <a:xfrm flipH="1">
              <a:off x="6533093" y="4187564"/>
              <a:ext cx="775116" cy="407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172"/>
            <p:cNvCxnSpPr>
              <a:cxnSpLocks/>
              <a:stCxn id="275" idx="6"/>
              <a:endCxn id="280" idx="2"/>
            </p:cNvCxnSpPr>
            <p:nvPr/>
          </p:nvCxnSpPr>
          <p:spPr>
            <a:xfrm flipH="1" flipV="1">
              <a:off x="6538805" y="2170186"/>
              <a:ext cx="769404" cy="24198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173"/>
            <p:cNvCxnSpPr>
              <a:cxnSpLocks/>
              <a:stCxn id="275" idx="6"/>
              <a:endCxn id="281" idx="2"/>
            </p:cNvCxnSpPr>
            <p:nvPr/>
          </p:nvCxnSpPr>
          <p:spPr>
            <a:xfrm flipH="1" flipV="1">
              <a:off x="6533092" y="2574336"/>
              <a:ext cx="775117" cy="2015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174"/>
            <p:cNvCxnSpPr>
              <a:cxnSpLocks/>
              <a:stCxn id="275" idx="6"/>
              <a:endCxn id="282" idx="2"/>
            </p:cNvCxnSpPr>
            <p:nvPr/>
          </p:nvCxnSpPr>
          <p:spPr>
            <a:xfrm flipH="1" flipV="1">
              <a:off x="6533092" y="2978484"/>
              <a:ext cx="775117" cy="161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175"/>
            <p:cNvCxnSpPr>
              <a:cxnSpLocks/>
              <a:stCxn id="275" idx="6"/>
              <a:endCxn id="283" idx="2"/>
            </p:cNvCxnSpPr>
            <p:nvPr/>
          </p:nvCxnSpPr>
          <p:spPr>
            <a:xfrm flipH="1" flipV="1">
              <a:off x="6533092" y="3382633"/>
              <a:ext cx="775117" cy="12073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176"/>
            <p:cNvCxnSpPr>
              <a:cxnSpLocks/>
              <a:stCxn id="275" idx="6"/>
              <a:endCxn id="284" idx="2"/>
            </p:cNvCxnSpPr>
            <p:nvPr/>
          </p:nvCxnSpPr>
          <p:spPr>
            <a:xfrm flipH="1" flipV="1">
              <a:off x="6533092" y="3786782"/>
              <a:ext cx="775117" cy="803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177"/>
            <p:cNvCxnSpPr>
              <a:cxnSpLocks/>
              <a:stCxn id="275" idx="6"/>
              <a:endCxn id="285" idx="2"/>
            </p:cNvCxnSpPr>
            <p:nvPr/>
          </p:nvCxnSpPr>
          <p:spPr>
            <a:xfrm flipH="1" flipV="1">
              <a:off x="6533091" y="4190930"/>
              <a:ext cx="775118" cy="399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178"/>
            <p:cNvCxnSpPr>
              <a:cxnSpLocks/>
              <a:stCxn id="275" idx="6"/>
              <a:endCxn id="286" idx="2"/>
            </p:cNvCxnSpPr>
            <p:nvPr/>
          </p:nvCxnSpPr>
          <p:spPr>
            <a:xfrm flipH="1">
              <a:off x="6533093" y="4590023"/>
              <a:ext cx="775116" cy="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179"/>
            <p:cNvCxnSpPr>
              <a:cxnSpLocks/>
              <a:stCxn id="276" idx="6"/>
              <a:endCxn id="286" idx="2"/>
            </p:cNvCxnSpPr>
            <p:nvPr/>
          </p:nvCxnSpPr>
          <p:spPr>
            <a:xfrm flipH="1">
              <a:off x="6533093" y="1772812"/>
              <a:ext cx="775115" cy="2822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180"/>
            <p:cNvCxnSpPr>
              <a:cxnSpLocks/>
              <a:stCxn id="276" idx="6"/>
              <a:endCxn id="285" idx="2"/>
            </p:cNvCxnSpPr>
            <p:nvPr/>
          </p:nvCxnSpPr>
          <p:spPr>
            <a:xfrm flipH="1">
              <a:off x="6533091" y="1772812"/>
              <a:ext cx="775117" cy="2418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181"/>
            <p:cNvCxnSpPr>
              <a:cxnSpLocks/>
              <a:stCxn id="276" idx="6"/>
              <a:endCxn id="283" idx="2"/>
            </p:cNvCxnSpPr>
            <p:nvPr/>
          </p:nvCxnSpPr>
          <p:spPr>
            <a:xfrm flipH="1">
              <a:off x="6533092" y="1772812"/>
              <a:ext cx="775116" cy="1609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182"/>
            <p:cNvCxnSpPr>
              <a:cxnSpLocks/>
              <a:stCxn id="276" idx="6"/>
              <a:endCxn id="280" idx="2"/>
            </p:cNvCxnSpPr>
            <p:nvPr/>
          </p:nvCxnSpPr>
          <p:spPr>
            <a:xfrm flipH="1">
              <a:off x="6538805" y="1772812"/>
              <a:ext cx="769403" cy="397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183"/>
            <p:cNvCxnSpPr>
              <a:cxnSpLocks/>
              <a:stCxn id="276" idx="6"/>
              <a:endCxn id="281" idx="2"/>
            </p:cNvCxnSpPr>
            <p:nvPr/>
          </p:nvCxnSpPr>
          <p:spPr>
            <a:xfrm flipH="1">
              <a:off x="6533092" y="1772812"/>
              <a:ext cx="775116" cy="801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1184"/>
            <p:cNvCxnSpPr>
              <a:cxnSpLocks/>
              <a:stCxn id="276" idx="6"/>
              <a:endCxn id="282" idx="2"/>
            </p:cNvCxnSpPr>
            <p:nvPr/>
          </p:nvCxnSpPr>
          <p:spPr>
            <a:xfrm flipH="1">
              <a:off x="6533092" y="1772812"/>
              <a:ext cx="775116" cy="120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1185"/>
            <p:cNvCxnSpPr>
              <a:cxnSpLocks/>
              <a:stCxn id="276" idx="6"/>
              <a:endCxn id="284" idx="2"/>
            </p:cNvCxnSpPr>
            <p:nvPr/>
          </p:nvCxnSpPr>
          <p:spPr>
            <a:xfrm flipH="1">
              <a:off x="6533092" y="1772812"/>
              <a:ext cx="775116" cy="2013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1186"/>
            <p:cNvCxnSpPr>
              <a:cxnSpLocks/>
              <a:stCxn id="277" idx="6"/>
              <a:endCxn id="286" idx="2"/>
            </p:cNvCxnSpPr>
            <p:nvPr/>
          </p:nvCxnSpPr>
          <p:spPr>
            <a:xfrm flipH="1">
              <a:off x="6533093" y="1370354"/>
              <a:ext cx="775774" cy="3224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1187"/>
            <p:cNvCxnSpPr>
              <a:cxnSpLocks/>
              <a:stCxn id="277" idx="6"/>
              <a:endCxn id="285" idx="2"/>
            </p:cNvCxnSpPr>
            <p:nvPr/>
          </p:nvCxnSpPr>
          <p:spPr>
            <a:xfrm flipH="1">
              <a:off x="6533091" y="1370354"/>
              <a:ext cx="775776" cy="2820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1188"/>
            <p:cNvCxnSpPr>
              <a:cxnSpLocks/>
              <a:stCxn id="277" idx="6"/>
              <a:endCxn id="284" idx="2"/>
            </p:cNvCxnSpPr>
            <p:nvPr/>
          </p:nvCxnSpPr>
          <p:spPr>
            <a:xfrm flipH="1">
              <a:off x="6533092" y="1370354"/>
              <a:ext cx="775775" cy="2416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1189"/>
            <p:cNvCxnSpPr>
              <a:cxnSpLocks/>
              <a:stCxn id="277" idx="6"/>
              <a:endCxn id="280" idx="2"/>
            </p:cNvCxnSpPr>
            <p:nvPr/>
          </p:nvCxnSpPr>
          <p:spPr>
            <a:xfrm flipH="1">
              <a:off x="6538805" y="1370354"/>
              <a:ext cx="770062" cy="799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1190"/>
            <p:cNvCxnSpPr>
              <a:cxnSpLocks/>
              <a:stCxn id="277" idx="6"/>
              <a:endCxn id="281" idx="2"/>
            </p:cNvCxnSpPr>
            <p:nvPr/>
          </p:nvCxnSpPr>
          <p:spPr>
            <a:xfrm flipH="1">
              <a:off x="6533092" y="1370354"/>
              <a:ext cx="775775" cy="1203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1191"/>
            <p:cNvCxnSpPr>
              <a:cxnSpLocks/>
              <a:stCxn id="277" idx="6"/>
              <a:endCxn id="282" idx="2"/>
            </p:cNvCxnSpPr>
            <p:nvPr/>
          </p:nvCxnSpPr>
          <p:spPr>
            <a:xfrm flipH="1">
              <a:off x="6533092" y="1370354"/>
              <a:ext cx="775775" cy="1608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1192"/>
            <p:cNvCxnSpPr>
              <a:cxnSpLocks/>
              <a:stCxn id="277" idx="6"/>
              <a:endCxn id="283" idx="2"/>
            </p:cNvCxnSpPr>
            <p:nvPr/>
          </p:nvCxnSpPr>
          <p:spPr>
            <a:xfrm flipH="1">
              <a:off x="6533092" y="1370354"/>
              <a:ext cx="775775" cy="2012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1193"/>
            <p:cNvCxnSpPr>
              <a:cxnSpLocks/>
              <a:stCxn id="278" idx="6"/>
              <a:endCxn id="286" idx="2"/>
            </p:cNvCxnSpPr>
            <p:nvPr/>
          </p:nvCxnSpPr>
          <p:spPr>
            <a:xfrm flipH="1" flipV="1">
              <a:off x="6533093" y="4595093"/>
              <a:ext cx="775117" cy="397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1194"/>
            <p:cNvCxnSpPr>
              <a:cxnSpLocks/>
              <a:stCxn id="278" idx="6"/>
              <a:endCxn id="285" idx="2"/>
            </p:cNvCxnSpPr>
            <p:nvPr/>
          </p:nvCxnSpPr>
          <p:spPr>
            <a:xfrm flipH="1" flipV="1">
              <a:off x="6533091" y="4190930"/>
              <a:ext cx="775119" cy="801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1195"/>
            <p:cNvCxnSpPr>
              <a:cxnSpLocks/>
              <a:stCxn id="278" idx="6"/>
              <a:endCxn id="284" idx="2"/>
            </p:cNvCxnSpPr>
            <p:nvPr/>
          </p:nvCxnSpPr>
          <p:spPr>
            <a:xfrm flipH="1" flipV="1">
              <a:off x="6533092" y="3786782"/>
              <a:ext cx="775118" cy="1205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1196"/>
            <p:cNvCxnSpPr>
              <a:cxnSpLocks/>
              <a:stCxn id="278" idx="6"/>
              <a:endCxn id="280" idx="2"/>
            </p:cNvCxnSpPr>
            <p:nvPr/>
          </p:nvCxnSpPr>
          <p:spPr>
            <a:xfrm flipH="1" flipV="1">
              <a:off x="6538805" y="2170186"/>
              <a:ext cx="769405" cy="2822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1197"/>
            <p:cNvCxnSpPr>
              <a:cxnSpLocks/>
              <a:stCxn id="278" idx="6"/>
              <a:endCxn id="281" idx="2"/>
            </p:cNvCxnSpPr>
            <p:nvPr/>
          </p:nvCxnSpPr>
          <p:spPr>
            <a:xfrm flipH="1" flipV="1">
              <a:off x="6533092" y="2574336"/>
              <a:ext cx="775118" cy="2418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1198"/>
            <p:cNvCxnSpPr>
              <a:cxnSpLocks/>
              <a:stCxn id="278" idx="6"/>
              <a:endCxn id="282" idx="2"/>
            </p:cNvCxnSpPr>
            <p:nvPr/>
          </p:nvCxnSpPr>
          <p:spPr>
            <a:xfrm flipH="1" flipV="1">
              <a:off x="6533092" y="2978484"/>
              <a:ext cx="775118" cy="20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1199"/>
            <p:cNvCxnSpPr>
              <a:cxnSpLocks/>
              <a:stCxn id="278" idx="6"/>
              <a:endCxn id="283" idx="2"/>
            </p:cNvCxnSpPr>
            <p:nvPr/>
          </p:nvCxnSpPr>
          <p:spPr>
            <a:xfrm flipH="1" flipV="1">
              <a:off x="6533092" y="3382633"/>
              <a:ext cx="775118" cy="1609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그룹 1200"/>
            <p:cNvGrpSpPr/>
            <p:nvPr/>
          </p:nvGrpSpPr>
          <p:grpSpPr>
            <a:xfrm flipH="1">
              <a:off x="7306891" y="1290110"/>
              <a:ext cx="168171" cy="4185059"/>
              <a:chOff x="3103747" y="1193930"/>
              <a:chExt cx="177746" cy="4423325"/>
            </a:xfrm>
          </p:grpSpPr>
          <p:sp>
            <p:nvSpPr>
              <p:cNvPr id="269" name="타원 1248"/>
              <p:cNvSpPr/>
              <p:nvPr/>
            </p:nvSpPr>
            <p:spPr>
              <a:xfrm>
                <a:off x="3104450" y="2044672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0" name="타원 1249"/>
              <p:cNvSpPr/>
              <p:nvPr/>
            </p:nvSpPr>
            <p:spPr>
              <a:xfrm>
                <a:off x="3105844" y="247004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1" name="타원 1250"/>
              <p:cNvSpPr/>
              <p:nvPr/>
            </p:nvSpPr>
            <p:spPr>
              <a:xfrm>
                <a:off x="3105841" y="2895415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타원 1251"/>
              <p:cNvSpPr/>
              <p:nvPr/>
            </p:nvSpPr>
            <p:spPr>
              <a:xfrm>
                <a:off x="3104450" y="332078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3" name="타원 1252"/>
              <p:cNvSpPr/>
              <p:nvPr/>
            </p:nvSpPr>
            <p:spPr>
              <a:xfrm>
                <a:off x="3103754" y="3746159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1253"/>
              <p:cNvSpPr/>
              <p:nvPr/>
            </p:nvSpPr>
            <p:spPr>
              <a:xfrm>
                <a:off x="3104451" y="41715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5" name="타원 1254"/>
              <p:cNvSpPr/>
              <p:nvPr/>
            </p:nvSpPr>
            <p:spPr>
              <a:xfrm>
                <a:off x="3104451" y="459690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6" name="타원 1255"/>
              <p:cNvSpPr/>
              <p:nvPr/>
            </p:nvSpPr>
            <p:spPr>
              <a:xfrm>
                <a:off x="3104452" y="161930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타원 1256"/>
              <p:cNvSpPr/>
              <p:nvPr/>
            </p:nvSpPr>
            <p:spPr>
              <a:xfrm>
                <a:off x="3103755" y="1193930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8" name="타원 1257"/>
              <p:cNvSpPr/>
              <p:nvPr/>
            </p:nvSpPr>
            <p:spPr>
              <a:xfrm>
                <a:off x="3104450" y="502227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9" name="타원 1258"/>
              <p:cNvSpPr/>
              <p:nvPr/>
            </p:nvSpPr>
            <p:spPr>
              <a:xfrm>
                <a:off x="3103747" y="54476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18" name="직선 연결선 1201"/>
            <p:cNvCxnSpPr>
              <a:cxnSpLocks/>
              <a:stCxn id="279" idx="6"/>
              <a:endCxn id="286" idx="2"/>
            </p:cNvCxnSpPr>
            <p:nvPr/>
          </p:nvCxnSpPr>
          <p:spPr>
            <a:xfrm flipH="1" flipV="1">
              <a:off x="6533093" y="4595093"/>
              <a:ext cx="775782" cy="799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1202"/>
            <p:cNvCxnSpPr>
              <a:cxnSpLocks/>
              <a:stCxn id="279" idx="6"/>
              <a:endCxn id="285" idx="2"/>
            </p:cNvCxnSpPr>
            <p:nvPr/>
          </p:nvCxnSpPr>
          <p:spPr>
            <a:xfrm flipH="1" flipV="1">
              <a:off x="6533091" y="4190930"/>
              <a:ext cx="775784" cy="1203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1203"/>
            <p:cNvCxnSpPr>
              <a:cxnSpLocks/>
              <a:stCxn id="279" idx="6"/>
              <a:endCxn id="283" idx="2"/>
            </p:cNvCxnSpPr>
            <p:nvPr/>
          </p:nvCxnSpPr>
          <p:spPr>
            <a:xfrm flipH="1" flipV="1">
              <a:off x="6533092" y="3382633"/>
              <a:ext cx="775783" cy="2012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1204"/>
            <p:cNvCxnSpPr>
              <a:cxnSpLocks/>
              <a:stCxn id="279" idx="6"/>
              <a:endCxn id="280" idx="2"/>
            </p:cNvCxnSpPr>
            <p:nvPr/>
          </p:nvCxnSpPr>
          <p:spPr>
            <a:xfrm flipH="1" flipV="1">
              <a:off x="6538805" y="2170186"/>
              <a:ext cx="770070" cy="3224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1205"/>
            <p:cNvCxnSpPr>
              <a:cxnSpLocks/>
              <a:stCxn id="279" idx="6"/>
              <a:endCxn id="281" idx="2"/>
            </p:cNvCxnSpPr>
            <p:nvPr/>
          </p:nvCxnSpPr>
          <p:spPr>
            <a:xfrm flipH="1" flipV="1">
              <a:off x="6533092" y="2574336"/>
              <a:ext cx="775783" cy="2820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1206"/>
            <p:cNvCxnSpPr>
              <a:cxnSpLocks/>
              <a:stCxn id="279" idx="6"/>
              <a:endCxn id="282" idx="2"/>
            </p:cNvCxnSpPr>
            <p:nvPr/>
          </p:nvCxnSpPr>
          <p:spPr>
            <a:xfrm flipH="1" flipV="1">
              <a:off x="6533092" y="2978484"/>
              <a:ext cx="775783" cy="2416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1207"/>
            <p:cNvCxnSpPr>
              <a:cxnSpLocks/>
              <a:stCxn id="279" idx="6"/>
              <a:endCxn id="284" idx="2"/>
            </p:cNvCxnSpPr>
            <p:nvPr/>
          </p:nvCxnSpPr>
          <p:spPr>
            <a:xfrm flipH="1" flipV="1">
              <a:off x="6533092" y="3786782"/>
              <a:ext cx="775783" cy="1608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1208"/>
            <p:cNvCxnSpPr>
              <a:cxnSpLocks/>
              <a:stCxn id="280" idx="6"/>
              <a:endCxn id="266" idx="2"/>
            </p:cNvCxnSpPr>
            <p:nvPr/>
          </p:nvCxnSpPr>
          <p:spPr>
            <a:xfrm flipH="1">
              <a:off x="5593105" y="2170186"/>
              <a:ext cx="779512" cy="818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1209"/>
            <p:cNvCxnSpPr>
              <a:cxnSpLocks/>
              <a:stCxn id="281" idx="6"/>
              <a:endCxn id="266" idx="2"/>
            </p:cNvCxnSpPr>
            <p:nvPr/>
          </p:nvCxnSpPr>
          <p:spPr>
            <a:xfrm flipH="1">
              <a:off x="5593105" y="2574336"/>
              <a:ext cx="773799" cy="414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1210"/>
            <p:cNvCxnSpPr>
              <a:cxnSpLocks/>
              <a:stCxn id="282" idx="6"/>
              <a:endCxn id="266" idx="2"/>
            </p:cNvCxnSpPr>
            <p:nvPr/>
          </p:nvCxnSpPr>
          <p:spPr>
            <a:xfrm flipH="1">
              <a:off x="5593105" y="2978484"/>
              <a:ext cx="773799" cy="10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1211"/>
            <p:cNvCxnSpPr>
              <a:cxnSpLocks/>
              <a:stCxn id="283" idx="6"/>
              <a:endCxn id="266" idx="2"/>
            </p:cNvCxnSpPr>
            <p:nvPr/>
          </p:nvCxnSpPr>
          <p:spPr>
            <a:xfrm flipH="1" flipV="1">
              <a:off x="5593105" y="2988913"/>
              <a:ext cx="773799" cy="393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1212"/>
            <p:cNvCxnSpPr>
              <a:cxnSpLocks/>
              <a:stCxn id="284" idx="6"/>
              <a:endCxn id="266" idx="2"/>
            </p:cNvCxnSpPr>
            <p:nvPr/>
          </p:nvCxnSpPr>
          <p:spPr>
            <a:xfrm flipH="1" flipV="1">
              <a:off x="5593105" y="2988913"/>
              <a:ext cx="773799" cy="797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1213"/>
            <p:cNvCxnSpPr>
              <a:cxnSpLocks/>
              <a:stCxn id="285" idx="6"/>
              <a:endCxn id="266" idx="2"/>
            </p:cNvCxnSpPr>
            <p:nvPr/>
          </p:nvCxnSpPr>
          <p:spPr>
            <a:xfrm flipH="1" flipV="1">
              <a:off x="5593105" y="2988913"/>
              <a:ext cx="773798" cy="1202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1214"/>
            <p:cNvCxnSpPr>
              <a:cxnSpLocks/>
              <a:stCxn id="286" idx="6"/>
              <a:endCxn id="266" idx="2"/>
            </p:cNvCxnSpPr>
            <p:nvPr/>
          </p:nvCxnSpPr>
          <p:spPr>
            <a:xfrm flipH="1" flipV="1">
              <a:off x="5593105" y="2988913"/>
              <a:ext cx="773800" cy="1606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1215"/>
            <p:cNvCxnSpPr>
              <a:cxnSpLocks/>
              <a:stCxn id="280" idx="6"/>
              <a:endCxn id="267" idx="2"/>
            </p:cNvCxnSpPr>
            <p:nvPr/>
          </p:nvCxnSpPr>
          <p:spPr>
            <a:xfrm flipH="1">
              <a:off x="5593099" y="2170186"/>
              <a:ext cx="779518" cy="121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1216"/>
            <p:cNvCxnSpPr>
              <a:cxnSpLocks/>
              <a:stCxn id="281" idx="6"/>
              <a:endCxn id="267" idx="2"/>
            </p:cNvCxnSpPr>
            <p:nvPr/>
          </p:nvCxnSpPr>
          <p:spPr>
            <a:xfrm flipH="1">
              <a:off x="5593099" y="2574336"/>
              <a:ext cx="773805" cy="80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1217"/>
            <p:cNvCxnSpPr>
              <a:cxnSpLocks/>
              <a:stCxn id="282" idx="6"/>
              <a:endCxn id="267" idx="2"/>
            </p:cNvCxnSpPr>
            <p:nvPr/>
          </p:nvCxnSpPr>
          <p:spPr>
            <a:xfrm flipH="1">
              <a:off x="5593099" y="2978484"/>
              <a:ext cx="773805" cy="404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1218"/>
            <p:cNvCxnSpPr>
              <a:cxnSpLocks/>
              <a:stCxn id="283" idx="6"/>
              <a:endCxn id="267" idx="2"/>
            </p:cNvCxnSpPr>
            <p:nvPr/>
          </p:nvCxnSpPr>
          <p:spPr>
            <a:xfrm flipH="1">
              <a:off x="5593099" y="3382633"/>
              <a:ext cx="773805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1219"/>
            <p:cNvCxnSpPr>
              <a:cxnSpLocks/>
              <a:stCxn id="284" idx="6"/>
              <a:endCxn id="267" idx="2"/>
            </p:cNvCxnSpPr>
            <p:nvPr/>
          </p:nvCxnSpPr>
          <p:spPr>
            <a:xfrm flipH="1" flipV="1">
              <a:off x="5593099" y="3382638"/>
              <a:ext cx="773805" cy="4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1220"/>
            <p:cNvCxnSpPr>
              <a:cxnSpLocks/>
              <a:stCxn id="285" idx="6"/>
              <a:endCxn id="267" idx="2"/>
            </p:cNvCxnSpPr>
            <p:nvPr/>
          </p:nvCxnSpPr>
          <p:spPr>
            <a:xfrm flipH="1" flipV="1">
              <a:off x="5593099" y="3382638"/>
              <a:ext cx="773804" cy="808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1221"/>
            <p:cNvCxnSpPr>
              <a:cxnSpLocks/>
              <a:stCxn id="286" idx="6"/>
              <a:endCxn id="267" idx="2"/>
            </p:cNvCxnSpPr>
            <p:nvPr/>
          </p:nvCxnSpPr>
          <p:spPr>
            <a:xfrm flipH="1" flipV="1">
              <a:off x="5593099" y="3382638"/>
              <a:ext cx="773806" cy="1212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1222"/>
            <p:cNvCxnSpPr>
              <a:cxnSpLocks/>
              <a:stCxn id="280" idx="6"/>
              <a:endCxn id="268" idx="2"/>
            </p:cNvCxnSpPr>
            <p:nvPr/>
          </p:nvCxnSpPr>
          <p:spPr>
            <a:xfrm flipH="1">
              <a:off x="5598815" y="2170186"/>
              <a:ext cx="773802" cy="160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그룹 1223"/>
            <p:cNvGrpSpPr/>
            <p:nvPr/>
          </p:nvGrpSpPr>
          <p:grpSpPr>
            <a:xfrm flipH="1">
              <a:off x="5426911" y="2514947"/>
              <a:ext cx="171904" cy="1735384"/>
              <a:chOff x="2660962" y="2192296"/>
              <a:chExt cx="181690" cy="1834174"/>
            </a:xfrm>
            <a:solidFill>
              <a:srgbClr val="009200"/>
            </a:solidFill>
          </p:grpSpPr>
          <p:sp>
            <p:nvSpPr>
              <p:cNvPr id="264" name="타원 1243"/>
              <p:cNvSpPr/>
              <p:nvPr/>
            </p:nvSpPr>
            <p:spPr>
              <a:xfrm>
                <a:off x="2666997" y="2192296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5" name="타원 1244"/>
              <p:cNvSpPr/>
              <p:nvPr/>
            </p:nvSpPr>
            <p:spPr>
              <a:xfrm>
                <a:off x="2666997" y="385684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6" name="타원 1245"/>
              <p:cNvSpPr/>
              <p:nvPr/>
            </p:nvSpPr>
            <p:spPr>
              <a:xfrm>
                <a:off x="2666997" y="2608431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타원 1246"/>
              <p:cNvSpPr/>
              <p:nvPr/>
            </p:nvSpPr>
            <p:spPr>
              <a:xfrm>
                <a:off x="2667003" y="3024570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8" name="타원 1247"/>
              <p:cNvSpPr/>
              <p:nvPr/>
            </p:nvSpPr>
            <p:spPr>
              <a:xfrm>
                <a:off x="2660962" y="344071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41" name="직선 연결선 1224"/>
            <p:cNvCxnSpPr>
              <a:cxnSpLocks/>
              <a:stCxn id="281" idx="6"/>
              <a:endCxn id="268" idx="2"/>
            </p:cNvCxnSpPr>
            <p:nvPr/>
          </p:nvCxnSpPr>
          <p:spPr>
            <a:xfrm flipH="1">
              <a:off x="5598815" y="2574336"/>
              <a:ext cx="768089" cy="1202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1225"/>
            <p:cNvCxnSpPr>
              <a:cxnSpLocks/>
              <a:stCxn id="282" idx="6"/>
              <a:endCxn id="268" idx="2"/>
            </p:cNvCxnSpPr>
            <p:nvPr/>
          </p:nvCxnSpPr>
          <p:spPr>
            <a:xfrm flipH="1">
              <a:off x="5598815" y="2978484"/>
              <a:ext cx="768089" cy="797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1226"/>
            <p:cNvCxnSpPr>
              <a:cxnSpLocks/>
              <a:stCxn id="283" idx="6"/>
              <a:endCxn id="268" idx="2"/>
            </p:cNvCxnSpPr>
            <p:nvPr/>
          </p:nvCxnSpPr>
          <p:spPr>
            <a:xfrm flipH="1">
              <a:off x="5598815" y="3382633"/>
              <a:ext cx="768089" cy="393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1227"/>
            <p:cNvCxnSpPr>
              <a:cxnSpLocks/>
              <a:stCxn id="284" idx="6"/>
              <a:endCxn id="268" idx="2"/>
            </p:cNvCxnSpPr>
            <p:nvPr/>
          </p:nvCxnSpPr>
          <p:spPr>
            <a:xfrm flipH="1" flipV="1">
              <a:off x="5598815" y="3776371"/>
              <a:ext cx="768089" cy="1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1228"/>
            <p:cNvCxnSpPr>
              <a:cxnSpLocks/>
              <a:stCxn id="285" idx="6"/>
              <a:endCxn id="268" idx="2"/>
            </p:cNvCxnSpPr>
            <p:nvPr/>
          </p:nvCxnSpPr>
          <p:spPr>
            <a:xfrm flipH="1" flipV="1">
              <a:off x="5598815" y="3776371"/>
              <a:ext cx="768088" cy="41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1229"/>
            <p:cNvCxnSpPr>
              <a:cxnSpLocks/>
              <a:stCxn id="286" idx="6"/>
              <a:endCxn id="268" idx="2"/>
            </p:cNvCxnSpPr>
            <p:nvPr/>
          </p:nvCxnSpPr>
          <p:spPr>
            <a:xfrm flipH="1" flipV="1">
              <a:off x="5598815" y="3776371"/>
              <a:ext cx="768090" cy="818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1230"/>
            <p:cNvCxnSpPr>
              <a:cxnSpLocks/>
              <a:stCxn id="264" idx="6"/>
              <a:endCxn id="287" idx="6"/>
            </p:cNvCxnSpPr>
            <p:nvPr/>
          </p:nvCxnSpPr>
          <p:spPr>
            <a:xfrm flipH="1">
              <a:off x="4658823" y="2595191"/>
              <a:ext cx="768094" cy="670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1231"/>
            <p:cNvCxnSpPr>
              <a:cxnSpLocks/>
              <a:stCxn id="266" idx="6"/>
              <a:endCxn id="287" idx="6"/>
            </p:cNvCxnSpPr>
            <p:nvPr/>
          </p:nvCxnSpPr>
          <p:spPr>
            <a:xfrm flipH="1">
              <a:off x="4658823" y="2988913"/>
              <a:ext cx="768094" cy="277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1232"/>
            <p:cNvCxnSpPr>
              <a:cxnSpLocks/>
              <a:stCxn id="267" idx="6"/>
              <a:endCxn id="287" idx="6"/>
            </p:cNvCxnSpPr>
            <p:nvPr/>
          </p:nvCxnSpPr>
          <p:spPr>
            <a:xfrm flipH="1" flipV="1">
              <a:off x="4658823" y="3265943"/>
              <a:ext cx="768088" cy="1166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1233"/>
            <p:cNvCxnSpPr>
              <a:cxnSpLocks/>
              <a:stCxn id="268" idx="6"/>
              <a:endCxn id="287" idx="6"/>
            </p:cNvCxnSpPr>
            <p:nvPr/>
          </p:nvCxnSpPr>
          <p:spPr>
            <a:xfrm flipH="1" flipV="1">
              <a:off x="4658823" y="3265943"/>
              <a:ext cx="773804" cy="510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1234"/>
            <p:cNvCxnSpPr>
              <a:cxnSpLocks/>
              <a:stCxn id="265" idx="6"/>
              <a:endCxn id="287" idx="6"/>
            </p:cNvCxnSpPr>
            <p:nvPr/>
          </p:nvCxnSpPr>
          <p:spPr>
            <a:xfrm flipH="1" flipV="1">
              <a:off x="4658823" y="3265943"/>
              <a:ext cx="768094" cy="90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1235"/>
            <p:cNvCxnSpPr>
              <a:cxnSpLocks/>
              <a:stCxn id="264" idx="6"/>
              <a:endCxn id="288" idx="6"/>
            </p:cNvCxnSpPr>
            <p:nvPr/>
          </p:nvCxnSpPr>
          <p:spPr>
            <a:xfrm flipH="1">
              <a:off x="4658823" y="2595191"/>
              <a:ext cx="768094" cy="9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1237"/>
            <p:cNvCxnSpPr>
              <a:cxnSpLocks/>
              <a:stCxn id="266" idx="6"/>
              <a:endCxn id="288" idx="6"/>
            </p:cNvCxnSpPr>
            <p:nvPr/>
          </p:nvCxnSpPr>
          <p:spPr>
            <a:xfrm flipH="1">
              <a:off x="4658823" y="2988913"/>
              <a:ext cx="768094" cy="510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1238"/>
            <p:cNvCxnSpPr>
              <a:cxnSpLocks/>
              <a:stCxn id="267" idx="6"/>
              <a:endCxn id="288" idx="6"/>
            </p:cNvCxnSpPr>
            <p:nvPr/>
          </p:nvCxnSpPr>
          <p:spPr>
            <a:xfrm flipH="1">
              <a:off x="4658823" y="3382638"/>
              <a:ext cx="768088" cy="116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1239"/>
            <p:cNvCxnSpPr>
              <a:cxnSpLocks/>
              <a:stCxn id="268" idx="6"/>
              <a:endCxn id="288" idx="6"/>
            </p:cNvCxnSpPr>
            <p:nvPr/>
          </p:nvCxnSpPr>
          <p:spPr>
            <a:xfrm flipH="1" flipV="1">
              <a:off x="4658823" y="3499335"/>
              <a:ext cx="773804" cy="277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1240"/>
            <p:cNvCxnSpPr>
              <a:cxnSpLocks/>
              <a:stCxn id="265" idx="6"/>
              <a:endCxn id="288" idx="6"/>
            </p:cNvCxnSpPr>
            <p:nvPr/>
          </p:nvCxnSpPr>
          <p:spPr>
            <a:xfrm flipH="1" flipV="1">
              <a:off x="4658823" y="3499335"/>
              <a:ext cx="768094" cy="670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4227560" y="3775502"/>
              <a:ext cx="74650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Latent Variable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067545" y="4419600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Encoder</a:t>
              </a:r>
            </a:p>
            <a:p>
              <a:pPr algn="ctr"/>
              <a:r>
                <a:rPr lang="en-US" altLang="ko-KR" sz="1050" dirty="0"/>
                <a:t>Hidden layer 2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133267" y="4918502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Encoder</a:t>
              </a:r>
            </a:p>
            <a:p>
              <a:pPr algn="ctr"/>
              <a:r>
                <a:rPr lang="en-US" altLang="ko-KR" sz="1050" dirty="0"/>
                <a:t>Hidden layer 1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458559" y="5525697"/>
              <a:ext cx="6018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Input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089053" y="5525697"/>
              <a:ext cx="6018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Input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890315" y="4918502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Decoder</a:t>
              </a:r>
            </a:p>
            <a:p>
              <a:pPr algn="ctr"/>
              <a:r>
                <a:rPr lang="en-US" altLang="ko-KR" sz="1050" dirty="0"/>
                <a:t>Hidden layer 2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947527" y="4419600"/>
              <a:ext cx="1124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Decoder</a:t>
              </a:r>
            </a:p>
            <a:p>
              <a:pPr algn="ctr"/>
              <a:r>
                <a:rPr lang="en-US" altLang="ko-KR" sz="1050" dirty="0"/>
                <a:t>Hidden layer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50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76394" y="1149297"/>
            <a:ext cx="5798668" cy="4185059"/>
            <a:chOff x="1676394" y="1290110"/>
            <a:chExt cx="5798668" cy="4185059"/>
          </a:xfrm>
        </p:grpSpPr>
        <p:cxnSp>
          <p:nvCxnSpPr>
            <p:cNvPr id="6" name="직선 연결선 4"/>
            <p:cNvCxnSpPr>
              <a:cxnSpLocks/>
              <a:stCxn id="305" idx="6"/>
              <a:endCxn id="289" idx="2"/>
            </p:cNvCxnSpPr>
            <p:nvPr/>
          </p:nvCxnSpPr>
          <p:spPr>
            <a:xfrm>
              <a:off x="2778841" y="2170186"/>
              <a:ext cx="779512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5"/>
            <p:cNvCxnSpPr>
              <a:cxnSpLocks/>
              <a:stCxn id="305" idx="6"/>
              <a:endCxn id="290" idx="2"/>
            </p:cNvCxnSpPr>
            <p:nvPr/>
          </p:nvCxnSpPr>
          <p:spPr>
            <a:xfrm>
              <a:off x="2778841" y="2170186"/>
              <a:ext cx="779512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2"/>
            <p:cNvCxnSpPr>
              <a:cxnSpLocks/>
              <a:stCxn id="306" idx="6"/>
              <a:endCxn id="289" idx="2"/>
            </p:cNvCxnSpPr>
            <p:nvPr/>
          </p:nvCxnSpPr>
          <p:spPr>
            <a:xfrm>
              <a:off x="2784554" y="2574336"/>
              <a:ext cx="773799" cy="20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13"/>
            <p:cNvCxnSpPr>
              <a:cxnSpLocks/>
              <a:stCxn id="306" idx="6"/>
              <a:endCxn id="290" idx="2"/>
            </p:cNvCxnSpPr>
            <p:nvPr/>
          </p:nvCxnSpPr>
          <p:spPr>
            <a:xfrm>
              <a:off x="2784554" y="2574336"/>
              <a:ext cx="773799" cy="1595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14"/>
            <p:cNvCxnSpPr>
              <a:cxnSpLocks/>
              <a:stCxn id="307" idx="6"/>
              <a:endCxn id="289" idx="2"/>
            </p:cNvCxnSpPr>
            <p:nvPr/>
          </p:nvCxnSpPr>
          <p:spPr>
            <a:xfrm flipV="1">
              <a:off x="2784554" y="2595191"/>
              <a:ext cx="773799" cy="383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5"/>
            <p:cNvCxnSpPr>
              <a:cxnSpLocks/>
              <a:stCxn id="307" idx="6"/>
              <a:endCxn id="290" idx="2"/>
            </p:cNvCxnSpPr>
            <p:nvPr/>
          </p:nvCxnSpPr>
          <p:spPr>
            <a:xfrm>
              <a:off x="2784554" y="2978484"/>
              <a:ext cx="773799" cy="1191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6"/>
            <p:cNvCxnSpPr>
              <a:cxnSpLocks/>
              <a:stCxn id="308" idx="6"/>
              <a:endCxn id="289" idx="2"/>
            </p:cNvCxnSpPr>
            <p:nvPr/>
          </p:nvCxnSpPr>
          <p:spPr>
            <a:xfrm flipV="1">
              <a:off x="2784554" y="2595191"/>
              <a:ext cx="773799" cy="787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7"/>
            <p:cNvCxnSpPr>
              <a:cxnSpLocks/>
              <a:stCxn id="308" idx="6"/>
              <a:endCxn id="290" idx="2"/>
            </p:cNvCxnSpPr>
            <p:nvPr/>
          </p:nvCxnSpPr>
          <p:spPr>
            <a:xfrm>
              <a:off x="2784554" y="3382633"/>
              <a:ext cx="773799" cy="787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8"/>
            <p:cNvCxnSpPr>
              <a:cxnSpLocks/>
              <a:stCxn id="309" idx="6"/>
              <a:endCxn id="289" idx="2"/>
            </p:cNvCxnSpPr>
            <p:nvPr/>
          </p:nvCxnSpPr>
          <p:spPr>
            <a:xfrm flipV="1">
              <a:off x="2784554" y="2595191"/>
              <a:ext cx="773799" cy="1191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9"/>
            <p:cNvCxnSpPr>
              <a:cxnSpLocks/>
              <a:stCxn id="309" idx="6"/>
              <a:endCxn id="290" idx="2"/>
            </p:cNvCxnSpPr>
            <p:nvPr/>
          </p:nvCxnSpPr>
          <p:spPr>
            <a:xfrm>
              <a:off x="2784554" y="3786782"/>
              <a:ext cx="773799" cy="383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20"/>
            <p:cNvCxnSpPr>
              <a:cxnSpLocks/>
              <a:stCxn id="310" idx="6"/>
              <a:endCxn id="289" idx="2"/>
            </p:cNvCxnSpPr>
            <p:nvPr/>
          </p:nvCxnSpPr>
          <p:spPr>
            <a:xfrm flipV="1">
              <a:off x="2784555" y="2595191"/>
              <a:ext cx="773798" cy="159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1"/>
            <p:cNvCxnSpPr>
              <a:cxnSpLocks/>
              <a:stCxn id="310" idx="6"/>
              <a:endCxn id="290" idx="2"/>
            </p:cNvCxnSpPr>
            <p:nvPr/>
          </p:nvCxnSpPr>
          <p:spPr>
            <a:xfrm flipV="1">
              <a:off x="2784555" y="4170088"/>
              <a:ext cx="773798" cy="20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226"/>
            <p:cNvCxnSpPr>
              <a:cxnSpLocks/>
              <a:stCxn id="311" idx="6"/>
              <a:endCxn id="289" idx="2"/>
            </p:cNvCxnSpPr>
            <p:nvPr/>
          </p:nvCxnSpPr>
          <p:spPr>
            <a:xfrm flipV="1">
              <a:off x="2784553" y="2595191"/>
              <a:ext cx="773800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227"/>
            <p:cNvCxnSpPr>
              <a:cxnSpLocks/>
              <a:stCxn id="311" idx="6"/>
              <a:endCxn id="290" idx="2"/>
            </p:cNvCxnSpPr>
            <p:nvPr/>
          </p:nvCxnSpPr>
          <p:spPr>
            <a:xfrm flipV="1">
              <a:off x="2784553" y="4170088"/>
              <a:ext cx="773800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823"/>
            <p:cNvGrpSpPr/>
            <p:nvPr/>
          </p:nvGrpSpPr>
          <p:grpSpPr>
            <a:xfrm>
              <a:off x="2612653" y="2089943"/>
              <a:ext cx="171902" cy="2585393"/>
              <a:chOff x="1822763" y="1904039"/>
              <a:chExt cx="181688" cy="2732572"/>
            </a:xfrm>
            <a:solidFill>
              <a:srgbClr val="00C800"/>
            </a:solidFill>
          </p:grpSpPr>
          <p:sp>
            <p:nvSpPr>
              <p:cNvPr id="305" name="타원 84"/>
              <p:cNvSpPr/>
              <p:nvPr/>
            </p:nvSpPr>
            <p:spPr>
              <a:xfrm>
                <a:off x="1822763" y="190403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6" name="타원 86"/>
              <p:cNvSpPr/>
              <p:nvPr/>
            </p:nvSpPr>
            <p:spPr>
              <a:xfrm>
                <a:off x="1828801" y="2331196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타원 87"/>
              <p:cNvSpPr/>
              <p:nvPr/>
            </p:nvSpPr>
            <p:spPr>
              <a:xfrm>
                <a:off x="1828801" y="2758351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8" name="타원 88"/>
              <p:cNvSpPr/>
              <p:nvPr/>
            </p:nvSpPr>
            <p:spPr>
              <a:xfrm>
                <a:off x="1828801" y="318550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9" name="타원 89"/>
              <p:cNvSpPr/>
              <p:nvPr/>
            </p:nvSpPr>
            <p:spPr>
              <a:xfrm>
                <a:off x="1828801" y="3612663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0" name="타원 90"/>
              <p:cNvSpPr/>
              <p:nvPr/>
            </p:nvSpPr>
            <p:spPr>
              <a:xfrm>
                <a:off x="1828802" y="4039818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1" name="타원 91"/>
              <p:cNvSpPr/>
              <p:nvPr/>
            </p:nvSpPr>
            <p:spPr>
              <a:xfrm>
                <a:off x="1828800" y="446698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1" name="직선 연결선 27"/>
            <p:cNvCxnSpPr>
              <a:stCxn id="294" idx="6"/>
              <a:endCxn id="311" idx="2"/>
            </p:cNvCxnSpPr>
            <p:nvPr/>
          </p:nvCxnSpPr>
          <p:spPr>
            <a:xfrm>
              <a:off x="1843246" y="2175270"/>
              <a:ext cx="775119" cy="2419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8"/>
            <p:cNvCxnSpPr>
              <a:cxnSpLocks/>
              <a:stCxn id="294" idx="6"/>
              <a:endCxn id="310" idx="2"/>
            </p:cNvCxnSpPr>
            <p:nvPr/>
          </p:nvCxnSpPr>
          <p:spPr>
            <a:xfrm>
              <a:off x="1843246" y="2175270"/>
              <a:ext cx="775121" cy="2015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9"/>
            <p:cNvCxnSpPr>
              <a:cxnSpLocks/>
              <a:stCxn id="294" idx="6"/>
              <a:endCxn id="309" idx="2"/>
            </p:cNvCxnSpPr>
            <p:nvPr/>
          </p:nvCxnSpPr>
          <p:spPr>
            <a:xfrm>
              <a:off x="1843246" y="2175270"/>
              <a:ext cx="775120" cy="1611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30"/>
            <p:cNvCxnSpPr>
              <a:cxnSpLocks/>
              <a:stCxn id="294" idx="6"/>
              <a:endCxn id="308" idx="2"/>
            </p:cNvCxnSpPr>
            <p:nvPr/>
          </p:nvCxnSpPr>
          <p:spPr>
            <a:xfrm>
              <a:off x="1843246" y="2175270"/>
              <a:ext cx="775120" cy="1207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31"/>
            <p:cNvCxnSpPr>
              <a:cxnSpLocks/>
              <a:stCxn id="294" idx="6"/>
              <a:endCxn id="307" idx="2"/>
            </p:cNvCxnSpPr>
            <p:nvPr/>
          </p:nvCxnSpPr>
          <p:spPr>
            <a:xfrm>
              <a:off x="1843246" y="2175270"/>
              <a:ext cx="775120" cy="803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32"/>
            <p:cNvCxnSpPr>
              <a:cxnSpLocks/>
              <a:stCxn id="294" idx="6"/>
              <a:endCxn id="306" idx="2"/>
            </p:cNvCxnSpPr>
            <p:nvPr/>
          </p:nvCxnSpPr>
          <p:spPr>
            <a:xfrm>
              <a:off x="1843246" y="2175270"/>
              <a:ext cx="775120" cy="399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33"/>
            <p:cNvCxnSpPr>
              <a:cxnSpLocks/>
              <a:stCxn id="294" idx="6"/>
              <a:endCxn id="305" idx="2"/>
            </p:cNvCxnSpPr>
            <p:nvPr/>
          </p:nvCxnSpPr>
          <p:spPr>
            <a:xfrm flipV="1">
              <a:off x="1843246" y="2170186"/>
              <a:ext cx="769407" cy="5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34"/>
            <p:cNvCxnSpPr>
              <a:cxnSpLocks/>
              <a:stCxn id="295" idx="6"/>
              <a:endCxn id="305" idx="2"/>
            </p:cNvCxnSpPr>
            <p:nvPr/>
          </p:nvCxnSpPr>
          <p:spPr>
            <a:xfrm flipV="1">
              <a:off x="1844565" y="2170186"/>
              <a:ext cx="768088" cy="407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35"/>
            <p:cNvCxnSpPr>
              <a:cxnSpLocks/>
              <a:stCxn id="295" idx="6"/>
              <a:endCxn id="306" idx="2"/>
            </p:cNvCxnSpPr>
            <p:nvPr/>
          </p:nvCxnSpPr>
          <p:spPr>
            <a:xfrm flipV="1">
              <a:off x="1844565" y="2574336"/>
              <a:ext cx="773801" cy="3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36"/>
            <p:cNvCxnSpPr>
              <a:cxnSpLocks/>
              <a:stCxn id="295" idx="6"/>
              <a:endCxn id="307" idx="2"/>
            </p:cNvCxnSpPr>
            <p:nvPr/>
          </p:nvCxnSpPr>
          <p:spPr>
            <a:xfrm>
              <a:off x="1844565" y="2577728"/>
              <a:ext cx="773801" cy="400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7"/>
            <p:cNvCxnSpPr>
              <a:cxnSpLocks/>
              <a:stCxn id="295" idx="6"/>
              <a:endCxn id="308" idx="2"/>
            </p:cNvCxnSpPr>
            <p:nvPr/>
          </p:nvCxnSpPr>
          <p:spPr>
            <a:xfrm>
              <a:off x="1844565" y="2577728"/>
              <a:ext cx="773801" cy="804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8"/>
            <p:cNvCxnSpPr>
              <a:cxnSpLocks/>
              <a:stCxn id="295" idx="6"/>
              <a:endCxn id="309" idx="2"/>
            </p:cNvCxnSpPr>
            <p:nvPr/>
          </p:nvCxnSpPr>
          <p:spPr>
            <a:xfrm>
              <a:off x="1844565" y="2577728"/>
              <a:ext cx="773801" cy="1209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9"/>
            <p:cNvCxnSpPr>
              <a:cxnSpLocks/>
              <a:stCxn id="295" idx="6"/>
              <a:endCxn id="310" idx="2"/>
            </p:cNvCxnSpPr>
            <p:nvPr/>
          </p:nvCxnSpPr>
          <p:spPr>
            <a:xfrm>
              <a:off x="1844565" y="2577728"/>
              <a:ext cx="773802" cy="1613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40"/>
            <p:cNvCxnSpPr>
              <a:cxnSpLocks/>
              <a:stCxn id="295" idx="6"/>
              <a:endCxn id="311" idx="2"/>
            </p:cNvCxnSpPr>
            <p:nvPr/>
          </p:nvCxnSpPr>
          <p:spPr>
            <a:xfrm>
              <a:off x="1844565" y="2577728"/>
              <a:ext cx="773800" cy="201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41"/>
            <p:cNvCxnSpPr>
              <a:cxnSpLocks/>
              <a:stCxn id="296" idx="6"/>
              <a:endCxn id="305" idx="2"/>
            </p:cNvCxnSpPr>
            <p:nvPr/>
          </p:nvCxnSpPr>
          <p:spPr>
            <a:xfrm flipV="1">
              <a:off x="1844562" y="2170186"/>
              <a:ext cx="768091" cy="810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42"/>
            <p:cNvCxnSpPr>
              <a:cxnSpLocks/>
              <a:stCxn id="296" idx="6"/>
              <a:endCxn id="306" idx="2"/>
            </p:cNvCxnSpPr>
            <p:nvPr/>
          </p:nvCxnSpPr>
          <p:spPr>
            <a:xfrm flipV="1">
              <a:off x="1844562" y="2574336"/>
              <a:ext cx="773804" cy="405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43"/>
            <p:cNvCxnSpPr>
              <a:cxnSpLocks/>
              <a:stCxn id="296" idx="6"/>
              <a:endCxn id="307" idx="2"/>
            </p:cNvCxnSpPr>
            <p:nvPr/>
          </p:nvCxnSpPr>
          <p:spPr>
            <a:xfrm flipV="1">
              <a:off x="1844562" y="2978484"/>
              <a:ext cx="773804" cy="1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44"/>
            <p:cNvCxnSpPr>
              <a:cxnSpLocks/>
              <a:stCxn id="296" idx="6"/>
              <a:endCxn id="308" idx="2"/>
            </p:cNvCxnSpPr>
            <p:nvPr/>
          </p:nvCxnSpPr>
          <p:spPr>
            <a:xfrm>
              <a:off x="1844562" y="2980187"/>
              <a:ext cx="773804" cy="402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45"/>
            <p:cNvCxnSpPr>
              <a:cxnSpLocks/>
              <a:stCxn id="296" idx="6"/>
              <a:endCxn id="309" idx="2"/>
            </p:cNvCxnSpPr>
            <p:nvPr/>
          </p:nvCxnSpPr>
          <p:spPr>
            <a:xfrm>
              <a:off x="1844562" y="2980187"/>
              <a:ext cx="773804" cy="80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46"/>
            <p:cNvCxnSpPr>
              <a:cxnSpLocks/>
              <a:stCxn id="296" idx="6"/>
              <a:endCxn id="310" idx="2"/>
            </p:cNvCxnSpPr>
            <p:nvPr/>
          </p:nvCxnSpPr>
          <p:spPr>
            <a:xfrm>
              <a:off x="1844562" y="2980187"/>
              <a:ext cx="773805" cy="12107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7"/>
            <p:cNvCxnSpPr>
              <a:cxnSpLocks/>
              <a:stCxn id="296" idx="6"/>
              <a:endCxn id="311" idx="2"/>
            </p:cNvCxnSpPr>
            <p:nvPr/>
          </p:nvCxnSpPr>
          <p:spPr>
            <a:xfrm>
              <a:off x="1844562" y="2980187"/>
              <a:ext cx="773803" cy="16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8"/>
            <p:cNvCxnSpPr>
              <a:cxnSpLocks/>
              <a:stCxn id="297" idx="6"/>
              <a:endCxn id="305" idx="2"/>
            </p:cNvCxnSpPr>
            <p:nvPr/>
          </p:nvCxnSpPr>
          <p:spPr>
            <a:xfrm flipV="1">
              <a:off x="1843246" y="2170186"/>
              <a:ext cx="769407" cy="1212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9"/>
            <p:cNvCxnSpPr>
              <a:cxnSpLocks/>
              <a:stCxn id="297" idx="6"/>
              <a:endCxn id="306" idx="2"/>
            </p:cNvCxnSpPr>
            <p:nvPr/>
          </p:nvCxnSpPr>
          <p:spPr>
            <a:xfrm flipV="1">
              <a:off x="1843246" y="2574336"/>
              <a:ext cx="775120" cy="808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50"/>
            <p:cNvCxnSpPr>
              <a:cxnSpLocks/>
              <a:stCxn id="297" idx="6"/>
              <a:endCxn id="307" idx="2"/>
            </p:cNvCxnSpPr>
            <p:nvPr/>
          </p:nvCxnSpPr>
          <p:spPr>
            <a:xfrm flipV="1">
              <a:off x="1843246" y="2978484"/>
              <a:ext cx="775120" cy="404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51"/>
            <p:cNvCxnSpPr>
              <a:cxnSpLocks/>
              <a:stCxn id="297" idx="6"/>
              <a:endCxn id="308" idx="2"/>
            </p:cNvCxnSpPr>
            <p:nvPr/>
          </p:nvCxnSpPr>
          <p:spPr>
            <a:xfrm flipV="1">
              <a:off x="1843246" y="3382633"/>
              <a:ext cx="775120" cy="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52"/>
            <p:cNvCxnSpPr>
              <a:cxnSpLocks/>
              <a:stCxn id="297" idx="6"/>
              <a:endCxn id="309" idx="2"/>
            </p:cNvCxnSpPr>
            <p:nvPr/>
          </p:nvCxnSpPr>
          <p:spPr>
            <a:xfrm>
              <a:off x="1843246" y="3382646"/>
              <a:ext cx="775120" cy="40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53"/>
            <p:cNvCxnSpPr>
              <a:cxnSpLocks/>
              <a:stCxn id="297" idx="6"/>
              <a:endCxn id="310" idx="2"/>
            </p:cNvCxnSpPr>
            <p:nvPr/>
          </p:nvCxnSpPr>
          <p:spPr>
            <a:xfrm>
              <a:off x="1843246" y="3382646"/>
              <a:ext cx="775121" cy="808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54"/>
            <p:cNvCxnSpPr>
              <a:cxnSpLocks/>
              <a:stCxn id="297" idx="6"/>
              <a:endCxn id="311" idx="2"/>
            </p:cNvCxnSpPr>
            <p:nvPr/>
          </p:nvCxnSpPr>
          <p:spPr>
            <a:xfrm>
              <a:off x="1843246" y="3382646"/>
              <a:ext cx="775119" cy="1212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55"/>
            <p:cNvCxnSpPr>
              <a:cxnSpLocks/>
              <a:stCxn id="298" idx="6"/>
              <a:endCxn id="305" idx="2"/>
            </p:cNvCxnSpPr>
            <p:nvPr/>
          </p:nvCxnSpPr>
          <p:spPr>
            <a:xfrm flipV="1">
              <a:off x="1842588" y="2170186"/>
              <a:ext cx="770065" cy="1614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56"/>
            <p:cNvCxnSpPr>
              <a:cxnSpLocks/>
              <a:stCxn id="298" idx="6"/>
              <a:endCxn id="306" idx="2"/>
            </p:cNvCxnSpPr>
            <p:nvPr/>
          </p:nvCxnSpPr>
          <p:spPr>
            <a:xfrm flipV="1">
              <a:off x="1842588" y="2574336"/>
              <a:ext cx="775778" cy="1210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7"/>
            <p:cNvCxnSpPr>
              <a:cxnSpLocks/>
              <a:stCxn id="298" idx="6"/>
              <a:endCxn id="307" idx="2"/>
            </p:cNvCxnSpPr>
            <p:nvPr/>
          </p:nvCxnSpPr>
          <p:spPr>
            <a:xfrm flipV="1">
              <a:off x="1842588" y="2978484"/>
              <a:ext cx="775778" cy="806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8"/>
            <p:cNvCxnSpPr>
              <a:cxnSpLocks/>
              <a:stCxn id="298" idx="6"/>
              <a:endCxn id="308" idx="2"/>
            </p:cNvCxnSpPr>
            <p:nvPr/>
          </p:nvCxnSpPr>
          <p:spPr>
            <a:xfrm flipV="1">
              <a:off x="1842588" y="3382633"/>
              <a:ext cx="775778" cy="402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9"/>
            <p:cNvCxnSpPr>
              <a:cxnSpLocks/>
              <a:stCxn id="298" idx="6"/>
              <a:endCxn id="309" idx="2"/>
            </p:cNvCxnSpPr>
            <p:nvPr/>
          </p:nvCxnSpPr>
          <p:spPr>
            <a:xfrm>
              <a:off x="1842588" y="3785105"/>
              <a:ext cx="775778" cy="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60"/>
            <p:cNvCxnSpPr>
              <a:cxnSpLocks/>
              <a:stCxn id="298" idx="6"/>
              <a:endCxn id="310" idx="2"/>
            </p:cNvCxnSpPr>
            <p:nvPr/>
          </p:nvCxnSpPr>
          <p:spPr>
            <a:xfrm>
              <a:off x="1842588" y="3785105"/>
              <a:ext cx="775779" cy="40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61"/>
            <p:cNvCxnSpPr>
              <a:cxnSpLocks/>
              <a:stCxn id="298" idx="6"/>
              <a:endCxn id="311" idx="2"/>
            </p:cNvCxnSpPr>
            <p:nvPr/>
          </p:nvCxnSpPr>
          <p:spPr>
            <a:xfrm>
              <a:off x="1842588" y="3785105"/>
              <a:ext cx="775777" cy="8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62"/>
            <p:cNvCxnSpPr>
              <a:cxnSpLocks/>
              <a:stCxn id="299" idx="6"/>
              <a:endCxn id="305" idx="2"/>
            </p:cNvCxnSpPr>
            <p:nvPr/>
          </p:nvCxnSpPr>
          <p:spPr>
            <a:xfrm flipV="1">
              <a:off x="1843246" y="2170186"/>
              <a:ext cx="769407" cy="2017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63"/>
            <p:cNvCxnSpPr>
              <a:cxnSpLocks/>
              <a:stCxn id="299" idx="6"/>
              <a:endCxn id="306" idx="2"/>
            </p:cNvCxnSpPr>
            <p:nvPr/>
          </p:nvCxnSpPr>
          <p:spPr>
            <a:xfrm flipV="1">
              <a:off x="1843246" y="2574336"/>
              <a:ext cx="775120" cy="161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64"/>
            <p:cNvCxnSpPr>
              <a:cxnSpLocks/>
              <a:stCxn id="299" idx="6"/>
              <a:endCxn id="307" idx="2"/>
            </p:cNvCxnSpPr>
            <p:nvPr/>
          </p:nvCxnSpPr>
          <p:spPr>
            <a:xfrm flipV="1">
              <a:off x="1843246" y="2978484"/>
              <a:ext cx="775120" cy="1209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65"/>
            <p:cNvCxnSpPr>
              <a:cxnSpLocks/>
              <a:stCxn id="299" idx="6"/>
              <a:endCxn id="308" idx="2"/>
            </p:cNvCxnSpPr>
            <p:nvPr/>
          </p:nvCxnSpPr>
          <p:spPr>
            <a:xfrm flipV="1">
              <a:off x="1843246" y="3382633"/>
              <a:ext cx="775120" cy="804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66"/>
            <p:cNvCxnSpPr>
              <a:cxnSpLocks/>
              <a:stCxn id="299" idx="6"/>
              <a:endCxn id="309" idx="2"/>
            </p:cNvCxnSpPr>
            <p:nvPr/>
          </p:nvCxnSpPr>
          <p:spPr>
            <a:xfrm flipV="1">
              <a:off x="1843246" y="3786782"/>
              <a:ext cx="775120" cy="400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7"/>
            <p:cNvCxnSpPr>
              <a:cxnSpLocks/>
              <a:stCxn id="299" idx="6"/>
              <a:endCxn id="310" idx="2"/>
            </p:cNvCxnSpPr>
            <p:nvPr/>
          </p:nvCxnSpPr>
          <p:spPr>
            <a:xfrm>
              <a:off x="1843246" y="4187564"/>
              <a:ext cx="775121" cy="3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8"/>
            <p:cNvCxnSpPr>
              <a:cxnSpLocks/>
              <a:stCxn id="299" idx="6"/>
              <a:endCxn id="311" idx="2"/>
            </p:cNvCxnSpPr>
            <p:nvPr/>
          </p:nvCxnSpPr>
          <p:spPr>
            <a:xfrm>
              <a:off x="1843246" y="4187564"/>
              <a:ext cx="775119" cy="407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9"/>
            <p:cNvCxnSpPr>
              <a:cxnSpLocks/>
              <a:stCxn id="300" idx="6"/>
              <a:endCxn id="305" idx="2"/>
            </p:cNvCxnSpPr>
            <p:nvPr/>
          </p:nvCxnSpPr>
          <p:spPr>
            <a:xfrm flipV="1">
              <a:off x="1843246" y="2170186"/>
              <a:ext cx="769407" cy="24198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70"/>
            <p:cNvCxnSpPr>
              <a:cxnSpLocks/>
              <a:stCxn id="300" idx="6"/>
              <a:endCxn id="306" idx="2"/>
            </p:cNvCxnSpPr>
            <p:nvPr/>
          </p:nvCxnSpPr>
          <p:spPr>
            <a:xfrm flipV="1">
              <a:off x="1843246" y="2574336"/>
              <a:ext cx="775120" cy="2015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71"/>
            <p:cNvCxnSpPr>
              <a:cxnSpLocks/>
              <a:stCxn id="300" idx="6"/>
              <a:endCxn id="307" idx="2"/>
            </p:cNvCxnSpPr>
            <p:nvPr/>
          </p:nvCxnSpPr>
          <p:spPr>
            <a:xfrm flipV="1">
              <a:off x="1843246" y="2978484"/>
              <a:ext cx="775120" cy="161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72"/>
            <p:cNvCxnSpPr>
              <a:cxnSpLocks/>
              <a:stCxn id="300" idx="6"/>
              <a:endCxn id="308" idx="2"/>
            </p:cNvCxnSpPr>
            <p:nvPr/>
          </p:nvCxnSpPr>
          <p:spPr>
            <a:xfrm flipV="1">
              <a:off x="1843246" y="3382633"/>
              <a:ext cx="775120" cy="12073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73"/>
            <p:cNvCxnSpPr>
              <a:cxnSpLocks/>
              <a:stCxn id="300" idx="6"/>
              <a:endCxn id="309" idx="2"/>
            </p:cNvCxnSpPr>
            <p:nvPr/>
          </p:nvCxnSpPr>
          <p:spPr>
            <a:xfrm flipV="1">
              <a:off x="1843246" y="3786782"/>
              <a:ext cx="775120" cy="803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74"/>
            <p:cNvCxnSpPr>
              <a:cxnSpLocks/>
              <a:stCxn id="300" idx="6"/>
              <a:endCxn id="310" idx="2"/>
            </p:cNvCxnSpPr>
            <p:nvPr/>
          </p:nvCxnSpPr>
          <p:spPr>
            <a:xfrm flipV="1">
              <a:off x="1843246" y="4190930"/>
              <a:ext cx="775121" cy="399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75"/>
            <p:cNvCxnSpPr>
              <a:cxnSpLocks/>
              <a:stCxn id="300" idx="6"/>
              <a:endCxn id="311" idx="2"/>
            </p:cNvCxnSpPr>
            <p:nvPr/>
          </p:nvCxnSpPr>
          <p:spPr>
            <a:xfrm>
              <a:off x="1843246" y="4590023"/>
              <a:ext cx="775119" cy="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243"/>
            <p:cNvCxnSpPr>
              <a:cxnSpLocks/>
              <a:stCxn id="301" idx="6"/>
              <a:endCxn id="311" idx="2"/>
            </p:cNvCxnSpPr>
            <p:nvPr/>
          </p:nvCxnSpPr>
          <p:spPr>
            <a:xfrm>
              <a:off x="1843248" y="1772812"/>
              <a:ext cx="775117" cy="2822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244"/>
            <p:cNvCxnSpPr>
              <a:cxnSpLocks/>
              <a:stCxn id="301" idx="6"/>
              <a:endCxn id="310" idx="2"/>
            </p:cNvCxnSpPr>
            <p:nvPr/>
          </p:nvCxnSpPr>
          <p:spPr>
            <a:xfrm>
              <a:off x="1843248" y="1772812"/>
              <a:ext cx="775119" cy="2418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245"/>
            <p:cNvCxnSpPr>
              <a:cxnSpLocks/>
              <a:stCxn id="301" idx="6"/>
              <a:endCxn id="308" idx="2"/>
            </p:cNvCxnSpPr>
            <p:nvPr/>
          </p:nvCxnSpPr>
          <p:spPr>
            <a:xfrm>
              <a:off x="1843248" y="1772812"/>
              <a:ext cx="775118" cy="1609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246"/>
            <p:cNvCxnSpPr>
              <a:cxnSpLocks/>
              <a:stCxn id="301" idx="6"/>
              <a:endCxn id="305" idx="2"/>
            </p:cNvCxnSpPr>
            <p:nvPr/>
          </p:nvCxnSpPr>
          <p:spPr>
            <a:xfrm>
              <a:off x="1843248" y="1772812"/>
              <a:ext cx="769405" cy="397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247"/>
            <p:cNvCxnSpPr>
              <a:cxnSpLocks/>
              <a:stCxn id="301" idx="6"/>
              <a:endCxn id="306" idx="2"/>
            </p:cNvCxnSpPr>
            <p:nvPr/>
          </p:nvCxnSpPr>
          <p:spPr>
            <a:xfrm>
              <a:off x="1843248" y="1772812"/>
              <a:ext cx="775118" cy="801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249"/>
            <p:cNvCxnSpPr>
              <a:cxnSpLocks/>
              <a:stCxn id="301" idx="6"/>
              <a:endCxn id="307" idx="2"/>
            </p:cNvCxnSpPr>
            <p:nvPr/>
          </p:nvCxnSpPr>
          <p:spPr>
            <a:xfrm>
              <a:off x="1843248" y="1772812"/>
              <a:ext cx="775118" cy="120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251"/>
            <p:cNvCxnSpPr>
              <a:cxnSpLocks/>
              <a:stCxn id="301" idx="6"/>
              <a:endCxn id="309" idx="2"/>
            </p:cNvCxnSpPr>
            <p:nvPr/>
          </p:nvCxnSpPr>
          <p:spPr>
            <a:xfrm>
              <a:off x="1843248" y="1772812"/>
              <a:ext cx="775118" cy="2013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278"/>
            <p:cNvCxnSpPr>
              <a:cxnSpLocks/>
              <a:stCxn id="302" idx="6"/>
              <a:endCxn id="311" idx="2"/>
            </p:cNvCxnSpPr>
            <p:nvPr/>
          </p:nvCxnSpPr>
          <p:spPr>
            <a:xfrm>
              <a:off x="1842589" y="1370354"/>
              <a:ext cx="775776" cy="3224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279"/>
            <p:cNvCxnSpPr>
              <a:cxnSpLocks/>
              <a:stCxn id="302" idx="6"/>
              <a:endCxn id="310" idx="2"/>
            </p:cNvCxnSpPr>
            <p:nvPr/>
          </p:nvCxnSpPr>
          <p:spPr>
            <a:xfrm>
              <a:off x="1842589" y="1370354"/>
              <a:ext cx="775778" cy="2820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280"/>
            <p:cNvCxnSpPr>
              <a:cxnSpLocks/>
              <a:stCxn id="302" idx="6"/>
              <a:endCxn id="309" idx="2"/>
            </p:cNvCxnSpPr>
            <p:nvPr/>
          </p:nvCxnSpPr>
          <p:spPr>
            <a:xfrm>
              <a:off x="1842589" y="1370354"/>
              <a:ext cx="775777" cy="2416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281"/>
            <p:cNvCxnSpPr>
              <a:cxnSpLocks/>
              <a:stCxn id="302" idx="6"/>
              <a:endCxn id="305" idx="2"/>
            </p:cNvCxnSpPr>
            <p:nvPr/>
          </p:nvCxnSpPr>
          <p:spPr>
            <a:xfrm>
              <a:off x="1842589" y="1370354"/>
              <a:ext cx="770064" cy="799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282"/>
            <p:cNvCxnSpPr>
              <a:cxnSpLocks/>
              <a:stCxn id="302" idx="6"/>
              <a:endCxn id="306" idx="2"/>
            </p:cNvCxnSpPr>
            <p:nvPr/>
          </p:nvCxnSpPr>
          <p:spPr>
            <a:xfrm>
              <a:off x="1842589" y="1370354"/>
              <a:ext cx="775777" cy="1203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283"/>
            <p:cNvCxnSpPr>
              <a:cxnSpLocks/>
              <a:stCxn id="302" idx="6"/>
              <a:endCxn id="307" idx="2"/>
            </p:cNvCxnSpPr>
            <p:nvPr/>
          </p:nvCxnSpPr>
          <p:spPr>
            <a:xfrm>
              <a:off x="1842589" y="1370354"/>
              <a:ext cx="775777" cy="1608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284"/>
            <p:cNvCxnSpPr>
              <a:cxnSpLocks/>
              <a:stCxn id="302" idx="6"/>
              <a:endCxn id="308" idx="2"/>
            </p:cNvCxnSpPr>
            <p:nvPr/>
          </p:nvCxnSpPr>
          <p:spPr>
            <a:xfrm>
              <a:off x="1842589" y="1370354"/>
              <a:ext cx="775777" cy="2012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308"/>
            <p:cNvCxnSpPr>
              <a:cxnSpLocks/>
              <a:stCxn id="303" idx="6"/>
              <a:endCxn id="311" idx="2"/>
            </p:cNvCxnSpPr>
            <p:nvPr/>
          </p:nvCxnSpPr>
          <p:spPr>
            <a:xfrm flipV="1">
              <a:off x="1843246" y="4595093"/>
              <a:ext cx="775119" cy="397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309"/>
            <p:cNvCxnSpPr>
              <a:cxnSpLocks/>
              <a:stCxn id="303" idx="6"/>
              <a:endCxn id="310" idx="2"/>
            </p:cNvCxnSpPr>
            <p:nvPr/>
          </p:nvCxnSpPr>
          <p:spPr>
            <a:xfrm flipV="1">
              <a:off x="1843246" y="4190930"/>
              <a:ext cx="775121" cy="801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310"/>
            <p:cNvCxnSpPr>
              <a:cxnSpLocks/>
              <a:stCxn id="303" idx="6"/>
              <a:endCxn id="309" idx="2"/>
            </p:cNvCxnSpPr>
            <p:nvPr/>
          </p:nvCxnSpPr>
          <p:spPr>
            <a:xfrm flipV="1">
              <a:off x="1843246" y="3786782"/>
              <a:ext cx="775120" cy="1205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311"/>
            <p:cNvCxnSpPr>
              <a:cxnSpLocks/>
              <a:stCxn id="303" idx="6"/>
              <a:endCxn id="305" idx="2"/>
            </p:cNvCxnSpPr>
            <p:nvPr/>
          </p:nvCxnSpPr>
          <p:spPr>
            <a:xfrm flipV="1">
              <a:off x="1843246" y="2170186"/>
              <a:ext cx="769407" cy="2822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312"/>
            <p:cNvCxnSpPr>
              <a:cxnSpLocks/>
              <a:stCxn id="303" idx="6"/>
              <a:endCxn id="306" idx="2"/>
            </p:cNvCxnSpPr>
            <p:nvPr/>
          </p:nvCxnSpPr>
          <p:spPr>
            <a:xfrm flipV="1">
              <a:off x="1843246" y="2574336"/>
              <a:ext cx="775120" cy="2418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313"/>
            <p:cNvCxnSpPr>
              <a:cxnSpLocks/>
              <a:stCxn id="303" idx="6"/>
              <a:endCxn id="307" idx="2"/>
            </p:cNvCxnSpPr>
            <p:nvPr/>
          </p:nvCxnSpPr>
          <p:spPr>
            <a:xfrm flipV="1">
              <a:off x="1843246" y="2978484"/>
              <a:ext cx="775120" cy="20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314"/>
            <p:cNvCxnSpPr>
              <a:cxnSpLocks/>
              <a:stCxn id="303" idx="6"/>
              <a:endCxn id="308" idx="2"/>
            </p:cNvCxnSpPr>
            <p:nvPr/>
          </p:nvCxnSpPr>
          <p:spPr>
            <a:xfrm flipV="1">
              <a:off x="1843246" y="3382633"/>
              <a:ext cx="775120" cy="1609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694"/>
            <p:cNvGrpSpPr/>
            <p:nvPr/>
          </p:nvGrpSpPr>
          <p:grpSpPr>
            <a:xfrm>
              <a:off x="1676394" y="1290110"/>
              <a:ext cx="168171" cy="4185059"/>
              <a:chOff x="3103747" y="1193930"/>
              <a:chExt cx="177746" cy="4423325"/>
            </a:xfrm>
          </p:grpSpPr>
          <p:sp>
            <p:nvSpPr>
              <p:cNvPr id="294" name="타원 76"/>
              <p:cNvSpPr/>
              <p:nvPr/>
            </p:nvSpPr>
            <p:spPr>
              <a:xfrm>
                <a:off x="3104450" y="2044672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타원 78"/>
              <p:cNvSpPr/>
              <p:nvPr/>
            </p:nvSpPr>
            <p:spPr>
              <a:xfrm>
                <a:off x="3105844" y="247004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6" name="타원 79"/>
              <p:cNvSpPr/>
              <p:nvPr/>
            </p:nvSpPr>
            <p:spPr>
              <a:xfrm>
                <a:off x="3105841" y="2895415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타원 80"/>
              <p:cNvSpPr/>
              <p:nvPr/>
            </p:nvSpPr>
            <p:spPr>
              <a:xfrm>
                <a:off x="3104450" y="332078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8" name="타원 81"/>
              <p:cNvSpPr/>
              <p:nvPr/>
            </p:nvSpPr>
            <p:spPr>
              <a:xfrm>
                <a:off x="3103754" y="3746159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9" name="타원 82"/>
              <p:cNvSpPr/>
              <p:nvPr/>
            </p:nvSpPr>
            <p:spPr>
              <a:xfrm>
                <a:off x="3104450" y="41715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0" name="타원 83"/>
              <p:cNvSpPr/>
              <p:nvPr/>
            </p:nvSpPr>
            <p:spPr>
              <a:xfrm>
                <a:off x="3104450" y="459690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1" name="타원 242"/>
              <p:cNvSpPr/>
              <p:nvPr/>
            </p:nvSpPr>
            <p:spPr>
              <a:xfrm>
                <a:off x="3104452" y="161930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타원 277"/>
              <p:cNvSpPr/>
              <p:nvPr/>
            </p:nvSpPr>
            <p:spPr>
              <a:xfrm>
                <a:off x="3103755" y="1193930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3" name="타원 307"/>
              <p:cNvSpPr/>
              <p:nvPr/>
            </p:nvSpPr>
            <p:spPr>
              <a:xfrm>
                <a:off x="3104450" y="502227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4" name="타원 329"/>
              <p:cNvSpPr/>
              <p:nvPr/>
            </p:nvSpPr>
            <p:spPr>
              <a:xfrm>
                <a:off x="3103747" y="54476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92" name="직선 연결선 330"/>
            <p:cNvCxnSpPr>
              <a:cxnSpLocks/>
              <a:stCxn id="304" idx="6"/>
              <a:endCxn id="311" idx="2"/>
            </p:cNvCxnSpPr>
            <p:nvPr/>
          </p:nvCxnSpPr>
          <p:spPr>
            <a:xfrm flipV="1">
              <a:off x="1842581" y="4595093"/>
              <a:ext cx="775784" cy="799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331"/>
            <p:cNvCxnSpPr>
              <a:cxnSpLocks/>
              <a:stCxn id="304" idx="6"/>
              <a:endCxn id="310" idx="2"/>
            </p:cNvCxnSpPr>
            <p:nvPr/>
          </p:nvCxnSpPr>
          <p:spPr>
            <a:xfrm flipV="1">
              <a:off x="1842581" y="4190930"/>
              <a:ext cx="775786" cy="1203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332"/>
            <p:cNvCxnSpPr>
              <a:cxnSpLocks/>
              <a:stCxn id="304" idx="6"/>
              <a:endCxn id="308" idx="2"/>
            </p:cNvCxnSpPr>
            <p:nvPr/>
          </p:nvCxnSpPr>
          <p:spPr>
            <a:xfrm flipV="1">
              <a:off x="1842581" y="3382633"/>
              <a:ext cx="775785" cy="2012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333"/>
            <p:cNvCxnSpPr>
              <a:cxnSpLocks/>
              <a:stCxn id="304" idx="6"/>
              <a:endCxn id="305" idx="2"/>
            </p:cNvCxnSpPr>
            <p:nvPr/>
          </p:nvCxnSpPr>
          <p:spPr>
            <a:xfrm flipV="1">
              <a:off x="1842581" y="2170186"/>
              <a:ext cx="770072" cy="3224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334"/>
            <p:cNvCxnSpPr>
              <a:cxnSpLocks/>
              <a:stCxn id="304" idx="6"/>
              <a:endCxn id="306" idx="2"/>
            </p:cNvCxnSpPr>
            <p:nvPr/>
          </p:nvCxnSpPr>
          <p:spPr>
            <a:xfrm flipV="1">
              <a:off x="1842581" y="2574336"/>
              <a:ext cx="775785" cy="2820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335"/>
            <p:cNvCxnSpPr>
              <a:cxnSpLocks/>
              <a:stCxn id="304" idx="6"/>
              <a:endCxn id="307" idx="2"/>
            </p:cNvCxnSpPr>
            <p:nvPr/>
          </p:nvCxnSpPr>
          <p:spPr>
            <a:xfrm flipV="1">
              <a:off x="1842581" y="2978484"/>
              <a:ext cx="775785" cy="2416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336"/>
            <p:cNvCxnSpPr>
              <a:cxnSpLocks/>
              <a:stCxn id="304" idx="6"/>
              <a:endCxn id="309" idx="2"/>
            </p:cNvCxnSpPr>
            <p:nvPr/>
          </p:nvCxnSpPr>
          <p:spPr>
            <a:xfrm flipV="1">
              <a:off x="1842581" y="3786782"/>
              <a:ext cx="775785" cy="1608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845"/>
            <p:cNvCxnSpPr>
              <a:cxnSpLocks/>
              <a:stCxn id="305" idx="6"/>
              <a:endCxn id="291" idx="2"/>
            </p:cNvCxnSpPr>
            <p:nvPr/>
          </p:nvCxnSpPr>
          <p:spPr>
            <a:xfrm>
              <a:off x="2778841" y="2170186"/>
              <a:ext cx="779512" cy="818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847"/>
            <p:cNvCxnSpPr>
              <a:cxnSpLocks/>
              <a:stCxn id="306" idx="6"/>
              <a:endCxn id="291" idx="2"/>
            </p:cNvCxnSpPr>
            <p:nvPr/>
          </p:nvCxnSpPr>
          <p:spPr>
            <a:xfrm>
              <a:off x="2784554" y="2574336"/>
              <a:ext cx="773799" cy="414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848"/>
            <p:cNvCxnSpPr>
              <a:cxnSpLocks/>
              <a:stCxn id="307" idx="6"/>
              <a:endCxn id="291" idx="2"/>
            </p:cNvCxnSpPr>
            <p:nvPr/>
          </p:nvCxnSpPr>
          <p:spPr>
            <a:xfrm>
              <a:off x="2784554" y="2978484"/>
              <a:ext cx="773799" cy="10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849"/>
            <p:cNvCxnSpPr>
              <a:cxnSpLocks/>
              <a:stCxn id="308" idx="6"/>
              <a:endCxn id="291" idx="2"/>
            </p:cNvCxnSpPr>
            <p:nvPr/>
          </p:nvCxnSpPr>
          <p:spPr>
            <a:xfrm flipV="1">
              <a:off x="2784554" y="2988913"/>
              <a:ext cx="773799" cy="393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850"/>
            <p:cNvCxnSpPr>
              <a:cxnSpLocks/>
              <a:stCxn id="309" idx="6"/>
              <a:endCxn id="291" idx="2"/>
            </p:cNvCxnSpPr>
            <p:nvPr/>
          </p:nvCxnSpPr>
          <p:spPr>
            <a:xfrm flipV="1">
              <a:off x="2784554" y="2988913"/>
              <a:ext cx="773799" cy="797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851"/>
            <p:cNvCxnSpPr>
              <a:cxnSpLocks/>
              <a:stCxn id="310" idx="6"/>
              <a:endCxn id="291" idx="2"/>
            </p:cNvCxnSpPr>
            <p:nvPr/>
          </p:nvCxnSpPr>
          <p:spPr>
            <a:xfrm flipV="1">
              <a:off x="2784555" y="2988913"/>
              <a:ext cx="773798" cy="1202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852"/>
            <p:cNvCxnSpPr>
              <a:cxnSpLocks/>
              <a:stCxn id="311" idx="6"/>
              <a:endCxn id="291" idx="2"/>
            </p:cNvCxnSpPr>
            <p:nvPr/>
          </p:nvCxnSpPr>
          <p:spPr>
            <a:xfrm flipV="1">
              <a:off x="2784553" y="2988913"/>
              <a:ext cx="773800" cy="1606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867"/>
            <p:cNvCxnSpPr>
              <a:cxnSpLocks/>
              <a:stCxn id="305" idx="6"/>
              <a:endCxn id="292" idx="2"/>
            </p:cNvCxnSpPr>
            <p:nvPr/>
          </p:nvCxnSpPr>
          <p:spPr>
            <a:xfrm>
              <a:off x="2778841" y="2170186"/>
              <a:ext cx="779518" cy="121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869"/>
            <p:cNvCxnSpPr>
              <a:cxnSpLocks/>
              <a:stCxn id="306" idx="6"/>
              <a:endCxn id="292" idx="2"/>
            </p:cNvCxnSpPr>
            <p:nvPr/>
          </p:nvCxnSpPr>
          <p:spPr>
            <a:xfrm>
              <a:off x="2784554" y="2574336"/>
              <a:ext cx="773805" cy="80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870"/>
            <p:cNvCxnSpPr>
              <a:cxnSpLocks/>
              <a:stCxn id="307" idx="6"/>
              <a:endCxn id="292" idx="2"/>
            </p:cNvCxnSpPr>
            <p:nvPr/>
          </p:nvCxnSpPr>
          <p:spPr>
            <a:xfrm>
              <a:off x="2784554" y="2978484"/>
              <a:ext cx="773805" cy="404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871"/>
            <p:cNvCxnSpPr>
              <a:cxnSpLocks/>
              <a:stCxn id="308" idx="6"/>
              <a:endCxn id="292" idx="2"/>
            </p:cNvCxnSpPr>
            <p:nvPr/>
          </p:nvCxnSpPr>
          <p:spPr>
            <a:xfrm>
              <a:off x="2784554" y="3382633"/>
              <a:ext cx="773805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872"/>
            <p:cNvCxnSpPr>
              <a:cxnSpLocks/>
              <a:stCxn id="309" idx="6"/>
              <a:endCxn id="292" idx="2"/>
            </p:cNvCxnSpPr>
            <p:nvPr/>
          </p:nvCxnSpPr>
          <p:spPr>
            <a:xfrm flipV="1">
              <a:off x="2784554" y="3382638"/>
              <a:ext cx="773805" cy="4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873"/>
            <p:cNvCxnSpPr>
              <a:cxnSpLocks/>
              <a:stCxn id="310" idx="6"/>
              <a:endCxn id="292" idx="2"/>
            </p:cNvCxnSpPr>
            <p:nvPr/>
          </p:nvCxnSpPr>
          <p:spPr>
            <a:xfrm flipV="1">
              <a:off x="2784555" y="3382638"/>
              <a:ext cx="773804" cy="808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874"/>
            <p:cNvCxnSpPr>
              <a:cxnSpLocks/>
              <a:stCxn id="311" idx="6"/>
              <a:endCxn id="292" idx="2"/>
            </p:cNvCxnSpPr>
            <p:nvPr/>
          </p:nvCxnSpPr>
          <p:spPr>
            <a:xfrm flipV="1">
              <a:off x="2784553" y="3382638"/>
              <a:ext cx="773806" cy="1212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889"/>
            <p:cNvCxnSpPr>
              <a:cxnSpLocks/>
              <a:stCxn id="305" idx="6"/>
              <a:endCxn id="293" idx="2"/>
            </p:cNvCxnSpPr>
            <p:nvPr/>
          </p:nvCxnSpPr>
          <p:spPr>
            <a:xfrm>
              <a:off x="2778841" y="2170186"/>
              <a:ext cx="773802" cy="160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911"/>
            <p:cNvGrpSpPr/>
            <p:nvPr/>
          </p:nvGrpSpPr>
          <p:grpSpPr>
            <a:xfrm>
              <a:off x="3552643" y="2514947"/>
              <a:ext cx="171904" cy="1735384"/>
              <a:chOff x="2660962" y="2192296"/>
              <a:chExt cx="181690" cy="1834174"/>
            </a:xfrm>
            <a:solidFill>
              <a:srgbClr val="009200"/>
            </a:solidFill>
          </p:grpSpPr>
          <p:sp>
            <p:nvSpPr>
              <p:cNvPr id="289" name="타원 10"/>
              <p:cNvSpPr/>
              <p:nvPr/>
            </p:nvSpPr>
            <p:spPr>
              <a:xfrm>
                <a:off x="2666997" y="2192296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0" name="타원 11"/>
              <p:cNvSpPr/>
              <p:nvPr/>
            </p:nvSpPr>
            <p:spPr>
              <a:xfrm>
                <a:off x="2666997" y="385684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1" name="타원 846"/>
              <p:cNvSpPr/>
              <p:nvPr/>
            </p:nvSpPr>
            <p:spPr>
              <a:xfrm>
                <a:off x="2666997" y="2608431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타원 868"/>
              <p:cNvSpPr/>
              <p:nvPr/>
            </p:nvSpPr>
            <p:spPr>
              <a:xfrm>
                <a:off x="2667003" y="3024570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3" name="타원 890"/>
              <p:cNvSpPr/>
              <p:nvPr/>
            </p:nvSpPr>
            <p:spPr>
              <a:xfrm>
                <a:off x="2660962" y="344071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15" name="직선 연결선 891"/>
            <p:cNvCxnSpPr>
              <a:cxnSpLocks/>
              <a:stCxn id="306" idx="6"/>
              <a:endCxn id="293" idx="2"/>
            </p:cNvCxnSpPr>
            <p:nvPr/>
          </p:nvCxnSpPr>
          <p:spPr>
            <a:xfrm>
              <a:off x="2784554" y="2574336"/>
              <a:ext cx="768089" cy="1202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892"/>
            <p:cNvCxnSpPr>
              <a:cxnSpLocks/>
              <a:stCxn id="307" idx="6"/>
              <a:endCxn id="293" idx="2"/>
            </p:cNvCxnSpPr>
            <p:nvPr/>
          </p:nvCxnSpPr>
          <p:spPr>
            <a:xfrm>
              <a:off x="2784554" y="2978484"/>
              <a:ext cx="768089" cy="797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893"/>
            <p:cNvCxnSpPr>
              <a:cxnSpLocks/>
              <a:stCxn id="308" idx="6"/>
              <a:endCxn id="293" idx="2"/>
            </p:cNvCxnSpPr>
            <p:nvPr/>
          </p:nvCxnSpPr>
          <p:spPr>
            <a:xfrm>
              <a:off x="2784554" y="3382633"/>
              <a:ext cx="768089" cy="393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894"/>
            <p:cNvCxnSpPr>
              <a:cxnSpLocks/>
              <a:stCxn id="309" idx="6"/>
              <a:endCxn id="293" idx="2"/>
            </p:cNvCxnSpPr>
            <p:nvPr/>
          </p:nvCxnSpPr>
          <p:spPr>
            <a:xfrm flipV="1">
              <a:off x="2784554" y="3776371"/>
              <a:ext cx="768089" cy="1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895"/>
            <p:cNvCxnSpPr>
              <a:cxnSpLocks/>
              <a:stCxn id="310" idx="6"/>
              <a:endCxn id="293" idx="2"/>
            </p:cNvCxnSpPr>
            <p:nvPr/>
          </p:nvCxnSpPr>
          <p:spPr>
            <a:xfrm flipV="1">
              <a:off x="2784555" y="3776371"/>
              <a:ext cx="768088" cy="41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896"/>
            <p:cNvCxnSpPr>
              <a:cxnSpLocks/>
              <a:stCxn id="311" idx="6"/>
              <a:endCxn id="293" idx="2"/>
            </p:cNvCxnSpPr>
            <p:nvPr/>
          </p:nvCxnSpPr>
          <p:spPr>
            <a:xfrm flipV="1">
              <a:off x="2784553" y="3776371"/>
              <a:ext cx="768090" cy="818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912"/>
            <p:cNvCxnSpPr>
              <a:cxnSpLocks/>
              <a:stCxn id="289" idx="6"/>
              <a:endCxn id="287" idx="2"/>
            </p:cNvCxnSpPr>
            <p:nvPr/>
          </p:nvCxnSpPr>
          <p:spPr>
            <a:xfrm>
              <a:off x="3724541" y="2595191"/>
              <a:ext cx="768094" cy="670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914"/>
            <p:cNvCxnSpPr>
              <a:cxnSpLocks/>
              <a:stCxn id="291" idx="6"/>
              <a:endCxn id="287" idx="2"/>
            </p:cNvCxnSpPr>
            <p:nvPr/>
          </p:nvCxnSpPr>
          <p:spPr>
            <a:xfrm>
              <a:off x="3724541" y="2988913"/>
              <a:ext cx="768094" cy="277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915"/>
            <p:cNvCxnSpPr>
              <a:cxnSpLocks/>
              <a:stCxn id="292" idx="6"/>
              <a:endCxn id="287" idx="2"/>
            </p:cNvCxnSpPr>
            <p:nvPr/>
          </p:nvCxnSpPr>
          <p:spPr>
            <a:xfrm flipV="1">
              <a:off x="3724547" y="3265943"/>
              <a:ext cx="768088" cy="1166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916"/>
            <p:cNvCxnSpPr>
              <a:cxnSpLocks/>
              <a:stCxn id="293" idx="6"/>
              <a:endCxn id="287" idx="2"/>
            </p:cNvCxnSpPr>
            <p:nvPr/>
          </p:nvCxnSpPr>
          <p:spPr>
            <a:xfrm flipV="1">
              <a:off x="3718831" y="3265943"/>
              <a:ext cx="773804" cy="510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917"/>
            <p:cNvCxnSpPr>
              <a:cxnSpLocks/>
              <a:stCxn id="290" idx="6"/>
              <a:endCxn id="287" idx="2"/>
            </p:cNvCxnSpPr>
            <p:nvPr/>
          </p:nvCxnSpPr>
          <p:spPr>
            <a:xfrm flipV="1">
              <a:off x="3724541" y="3265943"/>
              <a:ext cx="768094" cy="90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930"/>
            <p:cNvCxnSpPr>
              <a:cxnSpLocks/>
              <a:stCxn id="289" idx="6"/>
              <a:endCxn id="288" idx="2"/>
            </p:cNvCxnSpPr>
            <p:nvPr/>
          </p:nvCxnSpPr>
          <p:spPr>
            <a:xfrm>
              <a:off x="3724541" y="2595191"/>
              <a:ext cx="768094" cy="9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959"/>
            <p:cNvGrpSpPr/>
            <p:nvPr/>
          </p:nvGrpSpPr>
          <p:grpSpPr>
            <a:xfrm>
              <a:off x="4492635" y="3185700"/>
              <a:ext cx="166188" cy="393878"/>
              <a:chOff x="3505200" y="2869387"/>
              <a:chExt cx="175649" cy="416300"/>
            </a:xfrm>
            <a:solidFill>
              <a:srgbClr val="006600"/>
            </a:solidFill>
          </p:grpSpPr>
          <p:sp>
            <p:nvSpPr>
              <p:cNvPr id="287" name="타원 913"/>
              <p:cNvSpPr/>
              <p:nvPr/>
            </p:nvSpPr>
            <p:spPr>
              <a:xfrm>
                <a:off x="3505200" y="286938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8" name="타원 931"/>
              <p:cNvSpPr/>
              <p:nvPr/>
            </p:nvSpPr>
            <p:spPr>
              <a:xfrm>
                <a:off x="3505200" y="3116065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8" name="직선 연결선 932"/>
            <p:cNvCxnSpPr>
              <a:cxnSpLocks/>
              <a:stCxn id="291" idx="6"/>
              <a:endCxn id="288" idx="2"/>
            </p:cNvCxnSpPr>
            <p:nvPr/>
          </p:nvCxnSpPr>
          <p:spPr>
            <a:xfrm>
              <a:off x="3724541" y="2988913"/>
              <a:ext cx="768094" cy="510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933"/>
            <p:cNvCxnSpPr>
              <a:cxnSpLocks/>
              <a:stCxn id="292" idx="6"/>
              <a:endCxn id="288" idx="2"/>
            </p:cNvCxnSpPr>
            <p:nvPr/>
          </p:nvCxnSpPr>
          <p:spPr>
            <a:xfrm>
              <a:off x="3724547" y="3382638"/>
              <a:ext cx="768088" cy="116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934"/>
            <p:cNvCxnSpPr>
              <a:cxnSpLocks/>
              <a:stCxn id="293" idx="6"/>
              <a:endCxn id="288" idx="2"/>
            </p:cNvCxnSpPr>
            <p:nvPr/>
          </p:nvCxnSpPr>
          <p:spPr>
            <a:xfrm flipV="1">
              <a:off x="3718831" y="3499335"/>
              <a:ext cx="773804" cy="277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935"/>
            <p:cNvCxnSpPr>
              <a:cxnSpLocks/>
              <a:stCxn id="290" idx="6"/>
              <a:endCxn id="288" idx="2"/>
            </p:cNvCxnSpPr>
            <p:nvPr/>
          </p:nvCxnSpPr>
          <p:spPr>
            <a:xfrm flipV="1">
              <a:off x="3724541" y="3499335"/>
              <a:ext cx="768094" cy="670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115"/>
            <p:cNvCxnSpPr>
              <a:cxnSpLocks/>
              <a:stCxn id="280" idx="6"/>
              <a:endCxn id="264" idx="2"/>
            </p:cNvCxnSpPr>
            <p:nvPr/>
          </p:nvCxnSpPr>
          <p:spPr>
            <a:xfrm flipH="1">
              <a:off x="5593105" y="2170186"/>
              <a:ext cx="779512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116"/>
            <p:cNvCxnSpPr>
              <a:cxnSpLocks/>
              <a:stCxn id="280" idx="6"/>
              <a:endCxn id="265" idx="2"/>
            </p:cNvCxnSpPr>
            <p:nvPr/>
          </p:nvCxnSpPr>
          <p:spPr>
            <a:xfrm flipH="1">
              <a:off x="5593105" y="2170186"/>
              <a:ext cx="779512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117"/>
            <p:cNvCxnSpPr>
              <a:cxnSpLocks/>
              <a:stCxn id="281" idx="6"/>
              <a:endCxn id="264" idx="2"/>
            </p:cNvCxnSpPr>
            <p:nvPr/>
          </p:nvCxnSpPr>
          <p:spPr>
            <a:xfrm flipH="1">
              <a:off x="5593105" y="2574336"/>
              <a:ext cx="773799" cy="20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118"/>
            <p:cNvCxnSpPr>
              <a:cxnSpLocks/>
              <a:stCxn id="281" idx="6"/>
              <a:endCxn id="265" idx="2"/>
            </p:cNvCxnSpPr>
            <p:nvPr/>
          </p:nvCxnSpPr>
          <p:spPr>
            <a:xfrm flipH="1">
              <a:off x="5593105" y="2574336"/>
              <a:ext cx="773799" cy="1595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119"/>
            <p:cNvCxnSpPr>
              <a:cxnSpLocks/>
              <a:stCxn id="282" idx="6"/>
              <a:endCxn id="264" idx="2"/>
            </p:cNvCxnSpPr>
            <p:nvPr/>
          </p:nvCxnSpPr>
          <p:spPr>
            <a:xfrm flipH="1" flipV="1">
              <a:off x="5593105" y="2595191"/>
              <a:ext cx="773799" cy="383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120"/>
            <p:cNvCxnSpPr>
              <a:cxnSpLocks/>
              <a:stCxn id="282" idx="6"/>
              <a:endCxn id="265" idx="2"/>
            </p:cNvCxnSpPr>
            <p:nvPr/>
          </p:nvCxnSpPr>
          <p:spPr>
            <a:xfrm flipH="1">
              <a:off x="5593105" y="2978484"/>
              <a:ext cx="773799" cy="1191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121"/>
            <p:cNvCxnSpPr>
              <a:cxnSpLocks/>
              <a:stCxn id="283" idx="6"/>
              <a:endCxn id="264" idx="2"/>
            </p:cNvCxnSpPr>
            <p:nvPr/>
          </p:nvCxnSpPr>
          <p:spPr>
            <a:xfrm flipH="1" flipV="1">
              <a:off x="5593105" y="2595191"/>
              <a:ext cx="773799" cy="787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122"/>
            <p:cNvCxnSpPr>
              <a:cxnSpLocks/>
              <a:stCxn id="283" idx="6"/>
              <a:endCxn id="265" idx="2"/>
            </p:cNvCxnSpPr>
            <p:nvPr/>
          </p:nvCxnSpPr>
          <p:spPr>
            <a:xfrm flipH="1">
              <a:off x="5593105" y="3382633"/>
              <a:ext cx="773799" cy="787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123"/>
            <p:cNvCxnSpPr>
              <a:cxnSpLocks/>
              <a:stCxn id="284" idx="6"/>
              <a:endCxn id="264" idx="2"/>
            </p:cNvCxnSpPr>
            <p:nvPr/>
          </p:nvCxnSpPr>
          <p:spPr>
            <a:xfrm flipH="1" flipV="1">
              <a:off x="5593105" y="2595191"/>
              <a:ext cx="773799" cy="1191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124"/>
            <p:cNvCxnSpPr>
              <a:cxnSpLocks/>
              <a:stCxn id="284" idx="6"/>
              <a:endCxn id="265" idx="2"/>
            </p:cNvCxnSpPr>
            <p:nvPr/>
          </p:nvCxnSpPr>
          <p:spPr>
            <a:xfrm flipH="1">
              <a:off x="5593105" y="3786782"/>
              <a:ext cx="773799" cy="383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125"/>
            <p:cNvCxnSpPr>
              <a:cxnSpLocks/>
              <a:stCxn id="285" idx="6"/>
              <a:endCxn id="264" idx="2"/>
            </p:cNvCxnSpPr>
            <p:nvPr/>
          </p:nvCxnSpPr>
          <p:spPr>
            <a:xfrm flipH="1" flipV="1">
              <a:off x="5593105" y="2595191"/>
              <a:ext cx="773798" cy="159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126"/>
            <p:cNvCxnSpPr>
              <a:cxnSpLocks/>
              <a:stCxn id="285" idx="6"/>
              <a:endCxn id="265" idx="2"/>
            </p:cNvCxnSpPr>
            <p:nvPr/>
          </p:nvCxnSpPr>
          <p:spPr>
            <a:xfrm flipH="1" flipV="1">
              <a:off x="5593105" y="4170088"/>
              <a:ext cx="773798" cy="20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127"/>
            <p:cNvCxnSpPr>
              <a:cxnSpLocks/>
              <a:stCxn id="286" idx="6"/>
              <a:endCxn id="264" idx="2"/>
            </p:cNvCxnSpPr>
            <p:nvPr/>
          </p:nvCxnSpPr>
          <p:spPr>
            <a:xfrm flipH="1" flipV="1">
              <a:off x="5593105" y="2595191"/>
              <a:ext cx="773800" cy="1999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128"/>
            <p:cNvCxnSpPr>
              <a:cxnSpLocks/>
              <a:stCxn id="286" idx="6"/>
              <a:endCxn id="265" idx="2"/>
            </p:cNvCxnSpPr>
            <p:nvPr/>
          </p:nvCxnSpPr>
          <p:spPr>
            <a:xfrm flipH="1" flipV="1">
              <a:off x="5593105" y="4170088"/>
              <a:ext cx="773800" cy="42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129"/>
            <p:cNvGrpSpPr/>
            <p:nvPr/>
          </p:nvGrpSpPr>
          <p:grpSpPr>
            <a:xfrm flipH="1">
              <a:off x="6366903" y="2089943"/>
              <a:ext cx="171902" cy="2585393"/>
              <a:chOff x="1822763" y="1904039"/>
              <a:chExt cx="181688" cy="2732572"/>
            </a:xfrm>
            <a:solidFill>
              <a:srgbClr val="00C800"/>
            </a:solidFill>
          </p:grpSpPr>
          <p:sp>
            <p:nvSpPr>
              <p:cNvPr id="280" name="타원 1259"/>
              <p:cNvSpPr/>
              <p:nvPr/>
            </p:nvSpPr>
            <p:spPr>
              <a:xfrm>
                <a:off x="1822763" y="190403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1" name="타원 1260"/>
              <p:cNvSpPr/>
              <p:nvPr/>
            </p:nvSpPr>
            <p:spPr>
              <a:xfrm>
                <a:off x="1828801" y="2331196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타원 1261"/>
              <p:cNvSpPr/>
              <p:nvPr/>
            </p:nvSpPr>
            <p:spPr>
              <a:xfrm>
                <a:off x="1828801" y="2758351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3" name="타원 1262"/>
              <p:cNvSpPr/>
              <p:nvPr/>
            </p:nvSpPr>
            <p:spPr>
              <a:xfrm>
                <a:off x="1828801" y="3185507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4" name="타원 1263"/>
              <p:cNvSpPr/>
              <p:nvPr/>
            </p:nvSpPr>
            <p:spPr>
              <a:xfrm>
                <a:off x="1828801" y="3612663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5" name="타원 1264"/>
              <p:cNvSpPr/>
              <p:nvPr/>
            </p:nvSpPr>
            <p:spPr>
              <a:xfrm>
                <a:off x="1828802" y="4039818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6" name="타원 1265"/>
              <p:cNvSpPr/>
              <p:nvPr/>
            </p:nvSpPr>
            <p:spPr>
              <a:xfrm>
                <a:off x="1828800" y="4466989"/>
                <a:ext cx="175649" cy="169622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47" name="직선 연결선 1130"/>
            <p:cNvCxnSpPr>
              <a:stCxn id="269" idx="6"/>
              <a:endCxn id="286" idx="2"/>
            </p:cNvCxnSpPr>
            <p:nvPr/>
          </p:nvCxnSpPr>
          <p:spPr>
            <a:xfrm flipH="1">
              <a:off x="6533093" y="2175270"/>
              <a:ext cx="775117" cy="2419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131"/>
            <p:cNvCxnSpPr>
              <a:cxnSpLocks/>
              <a:stCxn id="269" idx="6"/>
              <a:endCxn id="285" idx="2"/>
            </p:cNvCxnSpPr>
            <p:nvPr/>
          </p:nvCxnSpPr>
          <p:spPr>
            <a:xfrm flipH="1">
              <a:off x="6533091" y="2175270"/>
              <a:ext cx="775119" cy="2015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132"/>
            <p:cNvCxnSpPr>
              <a:cxnSpLocks/>
              <a:stCxn id="269" idx="6"/>
              <a:endCxn id="284" idx="2"/>
            </p:cNvCxnSpPr>
            <p:nvPr/>
          </p:nvCxnSpPr>
          <p:spPr>
            <a:xfrm flipH="1">
              <a:off x="6533092" y="2175270"/>
              <a:ext cx="775118" cy="1611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133"/>
            <p:cNvCxnSpPr>
              <a:cxnSpLocks/>
              <a:stCxn id="269" idx="6"/>
              <a:endCxn id="283" idx="2"/>
            </p:cNvCxnSpPr>
            <p:nvPr/>
          </p:nvCxnSpPr>
          <p:spPr>
            <a:xfrm flipH="1">
              <a:off x="6533092" y="2175270"/>
              <a:ext cx="775118" cy="1207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134"/>
            <p:cNvCxnSpPr>
              <a:cxnSpLocks/>
              <a:stCxn id="269" idx="6"/>
              <a:endCxn id="282" idx="2"/>
            </p:cNvCxnSpPr>
            <p:nvPr/>
          </p:nvCxnSpPr>
          <p:spPr>
            <a:xfrm flipH="1">
              <a:off x="6533092" y="2175270"/>
              <a:ext cx="775118" cy="803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135"/>
            <p:cNvCxnSpPr>
              <a:cxnSpLocks/>
              <a:stCxn id="269" idx="6"/>
              <a:endCxn id="281" idx="2"/>
            </p:cNvCxnSpPr>
            <p:nvPr/>
          </p:nvCxnSpPr>
          <p:spPr>
            <a:xfrm flipH="1">
              <a:off x="6533092" y="2175270"/>
              <a:ext cx="775118" cy="399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136"/>
            <p:cNvCxnSpPr>
              <a:cxnSpLocks/>
              <a:stCxn id="269" idx="6"/>
              <a:endCxn id="280" idx="2"/>
            </p:cNvCxnSpPr>
            <p:nvPr/>
          </p:nvCxnSpPr>
          <p:spPr>
            <a:xfrm flipH="1" flipV="1">
              <a:off x="6538805" y="2170186"/>
              <a:ext cx="769405" cy="5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137"/>
            <p:cNvCxnSpPr>
              <a:cxnSpLocks/>
              <a:stCxn id="270" idx="6"/>
              <a:endCxn id="280" idx="2"/>
            </p:cNvCxnSpPr>
            <p:nvPr/>
          </p:nvCxnSpPr>
          <p:spPr>
            <a:xfrm flipH="1" flipV="1">
              <a:off x="6538805" y="2170186"/>
              <a:ext cx="768086" cy="407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138"/>
            <p:cNvCxnSpPr>
              <a:cxnSpLocks/>
              <a:stCxn id="270" idx="6"/>
              <a:endCxn id="281" idx="2"/>
            </p:cNvCxnSpPr>
            <p:nvPr/>
          </p:nvCxnSpPr>
          <p:spPr>
            <a:xfrm flipH="1" flipV="1">
              <a:off x="6533092" y="2574336"/>
              <a:ext cx="773799" cy="3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139"/>
            <p:cNvCxnSpPr>
              <a:cxnSpLocks/>
              <a:stCxn id="270" idx="6"/>
              <a:endCxn id="282" idx="2"/>
            </p:cNvCxnSpPr>
            <p:nvPr/>
          </p:nvCxnSpPr>
          <p:spPr>
            <a:xfrm flipH="1">
              <a:off x="6533092" y="2577728"/>
              <a:ext cx="773799" cy="400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140"/>
            <p:cNvCxnSpPr>
              <a:cxnSpLocks/>
              <a:stCxn id="270" idx="6"/>
              <a:endCxn id="283" idx="2"/>
            </p:cNvCxnSpPr>
            <p:nvPr/>
          </p:nvCxnSpPr>
          <p:spPr>
            <a:xfrm flipH="1">
              <a:off x="6533092" y="2577728"/>
              <a:ext cx="773799" cy="804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141"/>
            <p:cNvCxnSpPr>
              <a:cxnSpLocks/>
              <a:stCxn id="270" idx="6"/>
              <a:endCxn id="284" idx="2"/>
            </p:cNvCxnSpPr>
            <p:nvPr/>
          </p:nvCxnSpPr>
          <p:spPr>
            <a:xfrm flipH="1">
              <a:off x="6533092" y="2577728"/>
              <a:ext cx="773799" cy="1209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142"/>
            <p:cNvCxnSpPr>
              <a:cxnSpLocks/>
              <a:stCxn id="270" idx="6"/>
              <a:endCxn id="285" idx="2"/>
            </p:cNvCxnSpPr>
            <p:nvPr/>
          </p:nvCxnSpPr>
          <p:spPr>
            <a:xfrm flipH="1">
              <a:off x="6533091" y="2577728"/>
              <a:ext cx="773800" cy="1613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143"/>
            <p:cNvCxnSpPr>
              <a:cxnSpLocks/>
              <a:stCxn id="270" idx="6"/>
              <a:endCxn id="286" idx="2"/>
            </p:cNvCxnSpPr>
            <p:nvPr/>
          </p:nvCxnSpPr>
          <p:spPr>
            <a:xfrm flipH="1">
              <a:off x="6533093" y="2577728"/>
              <a:ext cx="773798" cy="201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144"/>
            <p:cNvCxnSpPr>
              <a:cxnSpLocks/>
              <a:stCxn id="271" idx="6"/>
              <a:endCxn id="280" idx="2"/>
            </p:cNvCxnSpPr>
            <p:nvPr/>
          </p:nvCxnSpPr>
          <p:spPr>
            <a:xfrm flipH="1" flipV="1">
              <a:off x="6538805" y="2170186"/>
              <a:ext cx="768089" cy="810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145"/>
            <p:cNvCxnSpPr>
              <a:cxnSpLocks/>
              <a:stCxn id="271" idx="6"/>
              <a:endCxn id="281" idx="2"/>
            </p:cNvCxnSpPr>
            <p:nvPr/>
          </p:nvCxnSpPr>
          <p:spPr>
            <a:xfrm flipH="1" flipV="1">
              <a:off x="6533092" y="2574336"/>
              <a:ext cx="773802" cy="405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146"/>
            <p:cNvCxnSpPr>
              <a:cxnSpLocks/>
              <a:stCxn id="271" idx="6"/>
              <a:endCxn id="282" idx="2"/>
            </p:cNvCxnSpPr>
            <p:nvPr/>
          </p:nvCxnSpPr>
          <p:spPr>
            <a:xfrm flipH="1" flipV="1">
              <a:off x="6533092" y="2978484"/>
              <a:ext cx="773802" cy="1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147"/>
            <p:cNvCxnSpPr>
              <a:cxnSpLocks/>
              <a:stCxn id="271" idx="6"/>
              <a:endCxn id="283" idx="2"/>
            </p:cNvCxnSpPr>
            <p:nvPr/>
          </p:nvCxnSpPr>
          <p:spPr>
            <a:xfrm flipH="1">
              <a:off x="6533092" y="2980187"/>
              <a:ext cx="773802" cy="402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148"/>
            <p:cNvCxnSpPr>
              <a:cxnSpLocks/>
              <a:stCxn id="271" idx="6"/>
              <a:endCxn id="284" idx="2"/>
            </p:cNvCxnSpPr>
            <p:nvPr/>
          </p:nvCxnSpPr>
          <p:spPr>
            <a:xfrm flipH="1">
              <a:off x="6533092" y="2980187"/>
              <a:ext cx="773802" cy="80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149"/>
            <p:cNvCxnSpPr>
              <a:cxnSpLocks/>
              <a:stCxn id="271" idx="6"/>
              <a:endCxn id="285" idx="2"/>
            </p:cNvCxnSpPr>
            <p:nvPr/>
          </p:nvCxnSpPr>
          <p:spPr>
            <a:xfrm flipH="1">
              <a:off x="6533091" y="2980187"/>
              <a:ext cx="773803" cy="12107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150"/>
            <p:cNvCxnSpPr>
              <a:cxnSpLocks/>
              <a:stCxn id="271" idx="6"/>
              <a:endCxn id="286" idx="2"/>
            </p:cNvCxnSpPr>
            <p:nvPr/>
          </p:nvCxnSpPr>
          <p:spPr>
            <a:xfrm flipH="1">
              <a:off x="6533093" y="2980187"/>
              <a:ext cx="773801" cy="16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151"/>
            <p:cNvCxnSpPr>
              <a:cxnSpLocks/>
              <a:stCxn id="272" idx="6"/>
              <a:endCxn id="280" idx="2"/>
            </p:cNvCxnSpPr>
            <p:nvPr/>
          </p:nvCxnSpPr>
          <p:spPr>
            <a:xfrm flipH="1" flipV="1">
              <a:off x="6538805" y="2170186"/>
              <a:ext cx="769405" cy="1212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152"/>
            <p:cNvCxnSpPr>
              <a:cxnSpLocks/>
              <a:stCxn id="272" idx="6"/>
              <a:endCxn id="281" idx="2"/>
            </p:cNvCxnSpPr>
            <p:nvPr/>
          </p:nvCxnSpPr>
          <p:spPr>
            <a:xfrm flipH="1" flipV="1">
              <a:off x="6533092" y="2574336"/>
              <a:ext cx="775118" cy="808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153"/>
            <p:cNvCxnSpPr>
              <a:cxnSpLocks/>
              <a:stCxn id="272" idx="6"/>
              <a:endCxn id="282" idx="2"/>
            </p:cNvCxnSpPr>
            <p:nvPr/>
          </p:nvCxnSpPr>
          <p:spPr>
            <a:xfrm flipH="1" flipV="1">
              <a:off x="6533092" y="2978484"/>
              <a:ext cx="775118" cy="404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154"/>
            <p:cNvCxnSpPr>
              <a:cxnSpLocks/>
              <a:stCxn id="272" idx="6"/>
              <a:endCxn id="283" idx="2"/>
            </p:cNvCxnSpPr>
            <p:nvPr/>
          </p:nvCxnSpPr>
          <p:spPr>
            <a:xfrm flipH="1" flipV="1">
              <a:off x="6533092" y="3382633"/>
              <a:ext cx="775118" cy="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155"/>
            <p:cNvCxnSpPr>
              <a:cxnSpLocks/>
              <a:stCxn id="272" idx="6"/>
              <a:endCxn id="284" idx="2"/>
            </p:cNvCxnSpPr>
            <p:nvPr/>
          </p:nvCxnSpPr>
          <p:spPr>
            <a:xfrm flipH="1">
              <a:off x="6533092" y="3382646"/>
              <a:ext cx="775118" cy="40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156"/>
            <p:cNvCxnSpPr>
              <a:cxnSpLocks/>
              <a:stCxn id="272" idx="6"/>
              <a:endCxn id="285" idx="2"/>
            </p:cNvCxnSpPr>
            <p:nvPr/>
          </p:nvCxnSpPr>
          <p:spPr>
            <a:xfrm flipH="1">
              <a:off x="6533091" y="3382646"/>
              <a:ext cx="775119" cy="808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157"/>
            <p:cNvCxnSpPr>
              <a:cxnSpLocks/>
              <a:stCxn id="272" idx="6"/>
              <a:endCxn id="286" idx="2"/>
            </p:cNvCxnSpPr>
            <p:nvPr/>
          </p:nvCxnSpPr>
          <p:spPr>
            <a:xfrm flipH="1">
              <a:off x="6533093" y="3382646"/>
              <a:ext cx="775117" cy="1212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158"/>
            <p:cNvCxnSpPr>
              <a:cxnSpLocks/>
              <a:stCxn id="273" idx="6"/>
              <a:endCxn id="280" idx="2"/>
            </p:cNvCxnSpPr>
            <p:nvPr/>
          </p:nvCxnSpPr>
          <p:spPr>
            <a:xfrm flipH="1" flipV="1">
              <a:off x="6538805" y="2170186"/>
              <a:ext cx="770063" cy="1614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159"/>
            <p:cNvCxnSpPr>
              <a:cxnSpLocks/>
              <a:stCxn id="273" idx="6"/>
              <a:endCxn id="281" idx="2"/>
            </p:cNvCxnSpPr>
            <p:nvPr/>
          </p:nvCxnSpPr>
          <p:spPr>
            <a:xfrm flipH="1" flipV="1">
              <a:off x="6533092" y="2574336"/>
              <a:ext cx="775776" cy="1210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160"/>
            <p:cNvCxnSpPr>
              <a:cxnSpLocks/>
              <a:stCxn id="273" idx="6"/>
              <a:endCxn id="282" idx="2"/>
            </p:cNvCxnSpPr>
            <p:nvPr/>
          </p:nvCxnSpPr>
          <p:spPr>
            <a:xfrm flipH="1" flipV="1">
              <a:off x="6533092" y="2978484"/>
              <a:ext cx="775776" cy="806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161"/>
            <p:cNvCxnSpPr>
              <a:cxnSpLocks/>
              <a:stCxn id="273" idx="6"/>
              <a:endCxn id="283" idx="2"/>
            </p:cNvCxnSpPr>
            <p:nvPr/>
          </p:nvCxnSpPr>
          <p:spPr>
            <a:xfrm flipH="1" flipV="1">
              <a:off x="6533092" y="3382633"/>
              <a:ext cx="775776" cy="402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162"/>
            <p:cNvCxnSpPr>
              <a:cxnSpLocks/>
              <a:stCxn id="273" idx="6"/>
              <a:endCxn id="284" idx="2"/>
            </p:cNvCxnSpPr>
            <p:nvPr/>
          </p:nvCxnSpPr>
          <p:spPr>
            <a:xfrm flipH="1">
              <a:off x="6533092" y="3785105"/>
              <a:ext cx="775776" cy="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163"/>
            <p:cNvCxnSpPr>
              <a:cxnSpLocks/>
              <a:stCxn id="273" idx="6"/>
              <a:endCxn id="285" idx="2"/>
            </p:cNvCxnSpPr>
            <p:nvPr/>
          </p:nvCxnSpPr>
          <p:spPr>
            <a:xfrm flipH="1">
              <a:off x="6533091" y="3785105"/>
              <a:ext cx="775777" cy="40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164"/>
            <p:cNvCxnSpPr>
              <a:cxnSpLocks/>
              <a:stCxn id="273" idx="6"/>
              <a:endCxn id="286" idx="2"/>
            </p:cNvCxnSpPr>
            <p:nvPr/>
          </p:nvCxnSpPr>
          <p:spPr>
            <a:xfrm flipH="1">
              <a:off x="6533093" y="3785105"/>
              <a:ext cx="775775" cy="8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165"/>
            <p:cNvCxnSpPr>
              <a:cxnSpLocks/>
              <a:stCxn id="274" idx="6"/>
              <a:endCxn id="280" idx="2"/>
            </p:cNvCxnSpPr>
            <p:nvPr/>
          </p:nvCxnSpPr>
          <p:spPr>
            <a:xfrm flipH="1" flipV="1">
              <a:off x="6538805" y="2170186"/>
              <a:ext cx="769404" cy="2017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166"/>
            <p:cNvCxnSpPr>
              <a:cxnSpLocks/>
              <a:stCxn id="274" idx="6"/>
              <a:endCxn id="281" idx="2"/>
            </p:cNvCxnSpPr>
            <p:nvPr/>
          </p:nvCxnSpPr>
          <p:spPr>
            <a:xfrm flipH="1" flipV="1">
              <a:off x="6533092" y="2574336"/>
              <a:ext cx="775117" cy="161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167"/>
            <p:cNvCxnSpPr>
              <a:cxnSpLocks/>
              <a:stCxn id="274" idx="6"/>
              <a:endCxn id="282" idx="2"/>
            </p:cNvCxnSpPr>
            <p:nvPr/>
          </p:nvCxnSpPr>
          <p:spPr>
            <a:xfrm flipH="1" flipV="1">
              <a:off x="6533092" y="2978484"/>
              <a:ext cx="775117" cy="1209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168"/>
            <p:cNvCxnSpPr>
              <a:cxnSpLocks/>
              <a:stCxn id="274" idx="6"/>
              <a:endCxn id="283" idx="2"/>
            </p:cNvCxnSpPr>
            <p:nvPr/>
          </p:nvCxnSpPr>
          <p:spPr>
            <a:xfrm flipH="1" flipV="1">
              <a:off x="6533092" y="3382633"/>
              <a:ext cx="775117" cy="804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169"/>
            <p:cNvCxnSpPr>
              <a:cxnSpLocks/>
              <a:stCxn id="274" idx="6"/>
              <a:endCxn id="284" idx="2"/>
            </p:cNvCxnSpPr>
            <p:nvPr/>
          </p:nvCxnSpPr>
          <p:spPr>
            <a:xfrm flipH="1" flipV="1">
              <a:off x="6533092" y="3786782"/>
              <a:ext cx="775117" cy="400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170"/>
            <p:cNvCxnSpPr>
              <a:cxnSpLocks/>
              <a:stCxn id="274" idx="6"/>
              <a:endCxn id="285" idx="2"/>
            </p:cNvCxnSpPr>
            <p:nvPr/>
          </p:nvCxnSpPr>
          <p:spPr>
            <a:xfrm flipH="1">
              <a:off x="6533091" y="4187564"/>
              <a:ext cx="775118" cy="3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171"/>
            <p:cNvCxnSpPr>
              <a:cxnSpLocks/>
              <a:stCxn id="274" idx="6"/>
              <a:endCxn id="286" idx="2"/>
            </p:cNvCxnSpPr>
            <p:nvPr/>
          </p:nvCxnSpPr>
          <p:spPr>
            <a:xfrm flipH="1">
              <a:off x="6533093" y="4187564"/>
              <a:ext cx="775116" cy="407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172"/>
            <p:cNvCxnSpPr>
              <a:cxnSpLocks/>
              <a:stCxn id="275" idx="6"/>
              <a:endCxn id="280" idx="2"/>
            </p:cNvCxnSpPr>
            <p:nvPr/>
          </p:nvCxnSpPr>
          <p:spPr>
            <a:xfrm flipH="1" flipV="1">
              <a:off x="6538805" y="2170186"/>
              <a:ext cx="769404" cy="24198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173"/>
            <p:cNvCxnSpPr>
              <a:cxnSpLocks/>
              <a:stCxn id="275" idx="6"/>
              <a:endCxn id="281" idx="2"/>
            </p:cNvCxnSpPr>
            <p:nvPr/>
          </p:nvCxnSpPr>
          <p:spPr>
            <a:xfrm flipH="1" flipV="1">
              <a:off x="6533092" y="2574336"/>
              <a:ext cx="775117" cy="2015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174"/>
            <p:cNvCxnSpPr>
              <a:cxnSpLocks/>
              <a:stCxn id="275" idx="6"/>
              <a:endCxn id="282" idx="2"/>
            </p:cNvCxnSpPr>
            <p:nvPr/>
          </p:nvCxnSpPr>
          <p:spPr>
            <a:xfrm flipH="1" flipV="1">
              <a:off x="6533092" y="2978484"/>
              <a:ext cx="775117" cy="161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175"/>
            <p:cNvCxnSpPr>
              <a:cxnSpLocks/>
              <a:stCxn id="275" idx="6"/>
              <a:endCxn id="283" idx="2"/>
            </p:cNvCxnSpPr>
            <p:nvPr/>
          </p:nvCxnSpPr>
          <p:spPr>
            <a:xfrm flipH="1" flipV="1">
              <a:off x="6533092" y="3382633"/>
              <a:ext cx="775117" cy="12073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176"/>
            <p:cNvCxnSpPr>
              <a:cxnSpLocks/>
              <a:stCxn id="275" idx="6"/>
              <a:endCxn id="284" idx="2"/>
            </p:cNvCxnSpPr>
            <p:nvPr/>
          </p:nvCxnSpPr>
          <p:spPr>
            <a:xfrm flipH="1" flipV="1">
              <a:off x="6533092" y="3786782"/>
              <a:ext cx="775117" cy="803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177"/>
            <p:cNvCxnSpPr>
              <a:cxnSpLocks/>
              <a:stCxn id="275" idx="6"/>
              <a:endCxn id="285" idx="2"/>
            </p:cNvCxnSpPr>
            <p:nvPr/>
          </p:nvCxnSpPr>
          <p:spPr>
            <a:xfrm flipH="1" flipV="1">
              <a:off x="6533091" y="4190930"/>
              <a:ext cx="775118" cy="399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178"/>
            <p:cNvCxnSpPr>
              <a:cxnSpLocks/>
              <a:stCxn id="275" idx="6"/>
              <a:endCxn id="286" idx="2"/>
            </p:cNvCxnSpPr>
            <p:nvPr/>
          </p:nvCxnSpPr>
          <p:spPr>
            <a:xfrm flipH="1">
              <a:off x="6533093" y="4590023"/>
              <a:ext cx="775116" cy="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179"/>
            <p:cNvCxnSpPr>
              <a:cxnSpLocks/>
              <a:stCxn id="276" idx="6"/>
              <a:endCxn id="286" idx="2"/>
            </p:cNvCxnSpPr>
            <p:nvPr/>
          </p:nvCxnSpPr>
          <p:spPr>
            <a:xfrm flipH="1">
              <a:off x="6533093" y="1772812"/>
              <a:ext cx="775115" cy="2822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180"/>
            <p:cNvCxnSpPr>
              <a:cxnSpLocks/>
              <a:stCxn id="276" idx="6"/>
              <a:endCxn id="285" idx="2"/>
            </p:cNvCxnSpPr>
            <p:nvPr/>
          </p:nvCxnSpPr>
          <p:spPr>
            <a:xfrm flipH="1">
              <a:off x="6533091" y="1772812"/>
              <a:ext cx="775117" cy="2418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181"/>
            <p:cNvCxnSpPr>
              <a:cxnSpLocks/>
              <a:stCxn id="276" idx="6"/>
              <a:endCxn id="283" idx="2"/>
            </p:cNvCxnSpPr>
            <p:nvPr/>
          </p:nvCxnSpPr>
          <p:spPr>
            <a:xfrm flipH="1">
              <a:off x="6533092" y="1772812"/>
              <a:ext cx="775116" cy="1609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182"/>
            <p:cNvCxnSpPr>
              <a:cxnSpLocks/>
              <a:stCxn id="276" idx="6"/>
              <a:endCxn id="280" idx="2"/>
            </p:cNvCxnSpPr>
            <p:nvPr/>
          </p:nvCxnSpPr>
          <p:spPr>
            <a:xfrm flipH="1">
              <a:off x="6538805" y="1772812"/>
              <a:ext cx="769403" cy="397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183"/>
            <p:cNvCxnSpPr>
              <a:cxnSpLocks/>
              <a:stCxn id="276" idx="6"/>
              <a:endCxn id="281" idx="2"/>
            </p:cNvCxnSpPr>
            <p:nvPr/>
          </p:nvCxnSpPr>
          <p:spPr>
            <a:xfrm flipH="1">
              <a:off x="6533092" y="1772812"/>
              <a:ext cx="775116" cy="801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1184"/>
            <p:cNvCxnSpPr>
              <a:cxnSpLocks/>
              <a:stCxn id="276" idx="6"/>
              <a:endCxn id="282" idx="2"/>
            </p:cNvCxnSpPr>
            <p:nvPr/>
          </p:nvCxnSpPr>
          <p:spPr>
            <a:xfrm flipH="1">
              <a:off x="6533092" y="1772812"/>
              <a:ext cx="775116" cy="1205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1185"/>
            <p:cNvCxnSpPr>
              <a:cxnSpLocks/>
              <a:stCxn id="276" idx="6"/>
              <a:endCxn id="284" idx="2"/>
            </p:cNvCxnSpPr>
            <p:nvPr/>
          </p:nvCxnSpPr>
          <p:spPr>
            <a:xfrm flipH="1">
              <a:off x="6533092" y="1772812"/>
              <a:ext cx="775116" cy="2013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1186"/>
            <p:cNvCxnSpPr>
              <a:cxnSpLocks/>
              <a:stCxn id="277" idx="6"/>
              <a:endCxn id="286" idx="2"/>
            </p:cNvCxnSpPr>
            <p:nvPr/>
          </p:nvCxnSpPr>
          <p:spPr>
            <a:xfrm flipH="1">
              <a:off x="6533093" y="1370354"/>
              <a:ext cx="775774" cy="3224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1187"/>
            <p:cNvCxnSpPr>
              <a:cxnSpLocks/>
              <a:stCxn id="277" idx="6"/>
              <a:endCxn id="285" idx="2"/>
            </p:cNvCxnSpPr>
            <p:nvPr/>
          </p:nvCxnSpPr>
          <p:spPr>
            <a:xfrm flipH="1">
              <a:off x="6533091" y="1370354"/>
              <a:ext cx="775776" cy="2820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1188"/>
            <p:cNvCxnSpPr>
              <a:cxnSpLocks/>
              <a:stCxn id="277" idx="6"/>
              <a:endCxn id="284" idx="2"/>
            </p:cNvCxnSpPr>
            <p:nvPr/>
          </p:nvCxnSpPr>
          <p:spPr>
            <a:xfrm flipH="1">
              <a:off x="6533092" y="1370354"/>
              <a:ext cx="775775" cy="2416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1189"/>
            <p:cNvCxnSpPr>
              <a:cxnSpLocks/>
              <a:stCxn id="277" idx="6"/>
              <a:endCxn id="280" idx="2"/>
            </p:cNvCxnSpPr>
            <p:nvPr/>
          </p:nvCxnSpPr>
          <p:spPr>
            <a:xfrm flipH="1">
              <a:off x="6538805" y="1370354"/>
              <a:ext cx="770062" cy="799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1190"/>
            <p:cNvCxnSpPr>
              <a:cxnSpLocks/>
              <a:stCxn id="277" idx="6"/>
              <a:endCxn id="281" idx="2"/>
            </p:cNvCxnSpPr>
            <p:nvPr/>
          </p:nvCxnSpPr>
          <p:spPr>
            <a:xfrm flipH="1">
              <a:off x="6533092" y="1370354"/>
              <a:ext cx="775775" cy="1203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1191"/>
            <p:cNvCxnSpPr>
              <a:cxnSpLocks/>
              <a:stCxn id="277" idx="6"/>
              <a:endCxn id="282" idx="2"/>
            </p:cNvCxnSpPr>
            <p:nvPr/>
          </p:nvCxnSpPr>
          <p:spPr>
            <a:xfrm flipH="1">
              <a:off x="6533092" y="1370354"/>
              <a:ext cx="775775" cy="1608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1192"/>
            <p:cNvCxnSpPr>
              <a:cxnSpLocks/>
              <a:stCxn id="277" idx="6"/>
              <a:endCxn id="283" idx="2"/>
            </p:cNvCxnSpPr>
            <p:nvPr/>
          </p:nvCxnSpPr>
          <p:spPr>
            <a:xfrm flipH="1">
              <a:off x="6533092" y="1370354"/>
              <a:ext cx="775775" cy="2012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1193"/>
            <p:cNvCxnSpPr>
              <a:cxnSpLocks/>
              <a:stCxn id="278" idx="6"/>
              <a:endCxn id="286" idx="2"/>
            </p:cNvCxnSpPr>
            <p:nvPr/>
          </p:nvCxnSpPr>
          <p:spPr>
            <a:xfrm flipH="1" flipV="1">
              <a:off x="6533093" y="4595093"/>
              <a:ext cx="775117" cy="397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1194"/>
            <p:cNvCxnSpPr>
              <a:cxnSpLocks/>
              <a:stCxn id="278" idx="6"/>
              <a:endCxn id="285" idx="2"/>
            </p:cNvCxnSpPr>
            <p:nvPr/>
          </p:nvCxnSpPr>
          <p:spPr>
            <a:xfrm flipH="1" flipV="1">
              <a:off x="6533091" y="4190930"/>
              <a:ext cx="775119" cy="801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1195"/>
            <p:cNvCxnSpPr>
              <a:cxnSpLocks/>
              <a:stCxn id="278" idx="6"/>
              <a:endCxn id="284" idx="2"/>
            </p:cNvCxnSpPr>
            <p:nvPr/>
          </p:nvCxnSpPr>
          <p:spPr>
            <a:xfrm flipH="1" flipV="1">
              <a:off x="6533092" y="3786782"/>
              <a:ext cx="775118" cy="1205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1196"/>
            <p:cNvCxnSpPr>
              <a:cxnSpLocks/>
              <a:stCxn id="278" idx="6"/>
              <a:endCxn id="280" idx="2"/>
            </p:cNvCxnSpPr>
            <p:nvPr/>
          </p:nvCxnSpPr>
          <p:spPr>
            <a:xfrm flipH="1" flipV="1">
              <a:off x="6538805" y="2170186"/>
              <a:ext cx="769405" cy="2822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1197"/>
            <p:cNvCxnSpPr>
              <a:cxnSpLocks/>
              <a:stCxn id="278" idx="6"/>
              <a:endCxn id="281" idx="2"/>
            </p:cNvCxnSpPr>
            <p:nvPr/>
          </p:nvCxnSpPr>
          <p:spPr>
            <a:xfrm flipH="1" flipV="1">
              <a:off x="6533092" y="2574336"/>
              <a:ext cx="775118" cy="2418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1198"/>
            <p:cNvCxnSpPr>
              <a:cxnSpLocks/>
              <a:stCxn id="278" idx="6"/>
              <a:endCxn id="282" idx="2"/>
            </p:cNvCxnSpPr>
            <p:nvPr/>
          </p:nvCxnSpPr>
          <p:spPr>
            <a:xfrm flipH="1" flipV="1">
              <a:off x="6533092" y="2978484"/>
              <a:ext cx="775118" cy="20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1199"/>
            <p:cNvCxnSpPr>
              <a:cxnSpLocks/>
              <a:stCxn id="278" idx="6"/>
              <a:endCxn id="283" idx="2"/>
            </p:cNvCxnSpPr>
            <p:nvPr/>
          </p:nvCxnSpPr>
          <p:spPr>
            <a:xfrm flipH="1" flipV="1">
              <a:off x="6533092" y="3382633"/>
              <a:ext cx="775118" cy="1609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그룹 1200"/>
            <p:cNvGrpSpPr/>
            <p:nvPr/>
          </p:nvGrpSpPr>
          <p:grpSpPr>
            <a:xfrm flipH="1">
              <a:off x="7306891" y="1290110"/>
              <a:ext cx="168171" cy="4185059"/>
              <a:chOff x="3103747" y="1193930"/>
              <a:chExt cx="177746" cy="4423325"/>
            </a:xfrm>
          </p:grpSpPr>
          <p:sp>
            <p:nvSpPr>
              <p:cNvPr id="269" name="타원 1248"/>
              <p:cNvSpPr/>
              <p:nvPr/>
            </p:nvSpPr>
            <p:spPr>
              <a:xfrm>
                <a:off x="3104450" y="2044672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0" name="타원 1249"/>
              <p:cNvSpPr/>
              <p:nvPr/>
            </p:nvSpPr>
            <p:spPr>
              <a:xfrm>
                <a:off x="3105844" y="247004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1" name="타원 1250"/>
              <p:cNvSpPr/>
              <p:nvPr/>
            </p:nvSpPr>
            <p:spPr>
              <a:xfrm>
                <a:off x="3105841" y="2895415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타원 1251"/>
              <p:cNvSpPr/>
              <p:nvPr/>
            </p:nvSpPr>
            <p:spPr>
              <a:xfrm>
                <a:off x="3104450" y="332078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3" name="타원 1252"/>
              <p:cNvSpPr/>
              <p:nvPr/>
            </p:nvSpPr>
            <p:spPr>
              <a:xfrm>
                <a:off x="3103754" y="3746159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1253"/>
              <p:cNvSpPr/>
              <p:nvPr/>
            </p:nvSpPr>
            <p:spPr>
              <a:xfrm>
                <a:off x="3104451" y="41715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5" name="타원 1254"/>
              <p:cNvSpPr/>
              <p:nvPr/>
            </p:nvSpPr>
            <p:spPr>
              <a:xfrm>
                <a:off x="3104451" y="4596903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6" name="타원 1255"/>
              <p:cNvSpPr/>
              <p:nvPr/>
            </p:nvSpPr>
            <p:spPr>
              <a:xfrm>
                <a:off x="3104452" y="161930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타원 1256"/>
              <p:cNvSpPr/>
              <p:nvPr/>
            </p:nvSpPr>
            <p:spPr>
              <a:xfrm>
                <a:off x="3103755" y="1193930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8" name="타원 1257"/>
              <p:cNvSpPr/>
              <p:nvPr/>
            </p:nvSpPr>
            <p:spPr>
              <a:xfrm>
                <a:off x="3104450" y="5022277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9" name="타원 1258"/>
              <p:cNvSpPr/>
              <p:nvPr/>
            </p:nvSpPr>
            <p:spPr>
              <a:xfrm>
                <a:off x="3103747" y="5447631"/>
                <a:ext cx="175649" cy="169624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18" name="직선 연결선 1201"/>
            <p:cNvCxnSpPr>
              <a:cxnSpLocks/>
              <a:stCxn id="279" idx="6"/>
              <a:endCxn id="286" idx="2"/>
            </p:cNvCxnSpPr>
            <p:nvPr/>
          </p:nvCxnSpPr>
          <p:spPr>
            <a:xfrm flipH="1" flipV="1">
              <a:off x="6533093" y="4595093"/>
              <a:ext cx="775782" cy="799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1202"/>
            <p:cNvCxnSpPr>
              <a:cxnSpLocks/>
              <a:stCxn id="279" idx="6"/>
              <a:endCxn id="285" idx="2"/>
            </p:cNvCxnSpPr>
            <p:nvPr/>
          </p:nvCxnSpPr>
          <p:spPr>
            <a:xfrm flipH="1" flipV="1">
              <a:off x="6533091" y="4190930"/>
              <a:ext cx="775784" cy="1203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1203"/>
            <p:cNvCxnSpPr>
              <a:cxnSpLocks/>
              <a:stCxn id="279" idx="6"/>
              <a:endCxn id="283" idx="2"/>
            </p:cNvCxnSpPr>
            <p:nvPr/>
          </p:nvCxnSpPr>
          <p:spPr>
            <a:xfrm flipH="1" flipV="1">
              <a:off x="6533092" y="3382633"/>
              <a:ext cx="775783" cy="2012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1204"/>
            <p:cNvCxnSpPr>
              <a:cxnSpLocks/>
              <a:stCxn id="279" idx="6"/>
              <a:endCxn id="280" idx="2"/>
            </p:cNvCxnSpPr>
            <p:nvPr/>
          </p:nvCxnSpPr>
          <p:spPr>
            <a:xfrm flipH="1" flipV="1">
              <a:off x="6538805" y="2170186"/>
              <a:ext cx="770070" cy="3224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1205"/>
            <p:cNvCxnSpPr>
              <a:cxnSpLocks/>
              <a:stCxn id="279" idx="6"/>
              <a:endCxn id="281" idx="2"/>
            </p:cNvCxnSpPr>
            <p:nvPr/>
          </p:nvCxnSpPr>
          <p:spPr>
            <a:xfrm flipH="1" flipV="1">
              <a:off x="6533092" y="2574336"/>
              <a:ext cx="775783" cy="2820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1206"/>
            <p:cNvCxnSpPr>
              <a:cxnSpLocks/>
              <a:stCxn id="279" idx="6"/>
              <a:endCxn id="282" idx="2"/>
            </p:cNvCxnSpPr>
            <p:nvPr/>
          </p:nvCxnSpPr>
          <p:spPr>
            <a:xfrm flipH="1" flipV="1">
              <a:off x="6533092" y="2978484"/>
              <a:ext cx="775783" cy="2416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1207"/>
            <p:cNvCxnSpPr>
              <a:cxnSpLocks/>
              <a:stCxn id="279" idx="6"/>
              <a:endCxn id="284" idx="2"/>
            </p:cNvCxnSpPr>
            <p:nvPr/>
          </p:nvCxnSpPr>
          <p:spPr>
            <a:xfrm flipH="1" flipV="1">
              <a:off x="6533092" y="3786782"/>
              <a:ext cx="775783" cy="1608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1208"/>
            <p:cNvCxnSpPr>
              <a:cxnSpLocks/>
              <a:stCxn id="280" idx="6"/>
              <a:endCxn id="266" idx="2"/>
            </p:cNvCxnSpPr>
            <p:nvPr/>
          </p:nvCxnSpPr>
          <p:spPr>
            <a:xfrm flipH="1">
              <a:off x="5593105" y="2170186"/>
              <a:ext cx="779512" cy="818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1209"/>
            <p:cNvCxnSpPr>
              <a:cxnSpLocks/>
              <a:stCxn id="281" idx="6"/>
              <a:endCxn id="266" idx="2"/>
            </p:cNvCxnSpPr>
            <p:nvPr/>
          </p:nvCxnSpPr>
          <p:spPr>
            <a:xfrm flipH="1">
              <a:off x="5593105" y="2574336"/>
              <a:ext cx="773799" cy="414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1210"/>
            <p:cNvCxnSpPr>
              <a:cxnSpLocks/>
              <a:stCxn id="282" idx="6"/>
              <a:endCxn id="266" idx="2"/>
            </p:cNvCxnSpPr>
            <p:nvPr/>
          </p:nvCxnSpPr>
          <p:spPr>
            <a:xfrm flipH="1">
              <a:off x="5593105" y="2978484"/>
              <a:ext cx="773799" cy="10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1211"/>
            <p:cNvCxnSpPr>
              <a:cxnSpLocks/>
              <a:stCxn id="283" idx="6"/>
              <a:endCxn id="266" idx="2"/>
            </p:cNvCxnSpPr>
            <p:nvPr/>
          </p:nvCxnSpPr>
          <p:spPr>
            <a:xfrm flipH="1" flipV="1">
              <a:off x="5593105" y="2988913"/>
              <a:ext cx="773799" cy="393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1212"/>
            <p:cNvCxnSpPr>
              <a:cxnSpLocks/>
              <a:stCxn id="284" idx="6"/>
              <a:endCxn id="266" idx="2"/>
            </p:cNvCxnSpPr>
            <p:nvPr/>
          </p:nvCxnSpPr>
          <p:spPr>
            <a:xfrm flipH="1" flipV="1">
              <a:off x="5593105" y="2988913"/>
              <a:ext cx="773799" cy="797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1213"/>
            <p:cNvCxnSpPr>
              <a:cxnSpLocks/>
              <a:stCxn id="285" idx="6"/>
              <a:endCxn id="266" idx="2"/>
            </p:cNvCxnSpPr>
            <p:nvPr/>
          </p:nvCxnSpPr>
          <p:spPr>
            <a:xfrm flipH="1" flipV="1">
              <a:off x="5593105" y="2988913"/>
              <a:ext cx="773798" cy="1202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1214"/>
            <p:cNvCxnSpPr>
              <a:cxnSpLocks/>
              <a:stCxn id="286" idx="6"/>
              <a:endCxn id="266" idx="2"/>
            </p:cNvCxnSpPr>
            <p:nvPr/>
          </p:nvCxnSpPr>
          <p:spPr>
            <a:xfrm flipH="1" flipV="1">
              <a:off x="5593105" y="2988913"/>
              <a:ext cx="773800" cy="1606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1215"/>
            <p:cNvCxnSpPr>
              <a:cxnSpLocks/>
              <a:stCxn id="280" idx="6"/>
              <a:endCxn id="267" idx="2"/>
            </p:cNvCxnSpPr>
            <p:nvPr/>
          </p:nvCxnSpPr>
          <p:spPr>
            <a:xfrm flipH="1">
              <a:off x="5593099" y="2170186"/>
              <a:ext cx="779518" cy="121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1216"/>
            <p:cNvCxnSpPr>
              <a:cxnSpLocks/>
              <a:stCxn id="281" idx="6"/>
              <a:endCxn id="267" idx="2"/>
            </p:cNvCxnSpPr>
            <p:nvPr/>
          </p:nvCxnSpPr>
          <p:spPr>
            <a:xfrm flipH="1">
              <a:off x="5593099" y="2574336"/>
              <a:ext cx="773805" cy="80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1217"/>
            <p:cNvCxnSpPr>
              <a:cxnSpLocks/>
              <a:stCxn id="282" idx="6"/>
              <a:endCxn id="267" idx="2"/>
            </p:cNvCxnSpPr>
            <p:nvPr/>
          </p:nvCxnSpPr>
          <p:spPr>
            <a:xfrm flipH="1">
              <a:off x="5593099" y="2978484"/>
              <a:ext cx="773805" cy="404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1218"/>
            <p:cNvCxnSpPr>
              <a:cxnSpLocks/>
              <a:stCxn id="283" idx="6"/>
              <a:endCxn id="267" idx="2"/>
            </p:cNvCxnSpPr>
            <p:nvPr/>
          </p:nvCxnSpPr>
          <p:spPr>
            <a:xfrm flipH="1">
              <a:off x="5593099" y="3382633"/>
              <a:ext cx="773805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1219"/>
            <p:cNvCxnSpPr>
              <a:cxnSpLocks/>
              <a:stCxn id="284" idx="6"/>
              <a:endCxn id="267" idx="2"/>
            </p:cNvCxnSpPr>
            <p:nvPr/>
          </p:nvCxnSpPr>
          <p:spPr>
            <a:xfrm flipH="1" flipV="1">
              <a:off x="5593099" y="3382638"/>
              <a:ext cx="773805" cy="4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1220"/>
            <p:cNvCxnSpPr>
              <a:cxnSpLocks/>
              <a:stCxn id="285" idx="6"/>
              <a:endCxn id="267" idx="2"/>
            </p:cNvCxnSpPr>
            <p:nvPr/>
          </p:nvCxnSpPr>
          <p:spPr>
            <a:xfrm flipH="1" flipV="1">
              <a:off x="5593099" y="3382638"/>
              <a:ext cx="773804" cy="808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1221"/>
            <p:cNvCxnSpPr>
              <a:cxnSpLocks/>
              <a:stCxn id="286" idx="6"/>
              <a:endCxn id="267" idx="2"/>
            </p:cNvCxnSpPr>
            <p:nvPr/>
          </p:nvCxnSpPr>
          <p:spPr>
            <a:xfrm flipH="1" flipV="1">
              <a:off x="5593099" y="3382638"/>
              <a:ext cx="773806" cy="1212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1222"/>
            <p:cNvCxnSpPr>
              <a:cxnSpLocks/>
              <a:stCxn id="280" idx="6"/>
              <a:endCxn id="268" idx="2"/>
            </p:cNvCxnSpPr>
            <p:nvPr/>
          </p:nvCxnSpPr>
          <p:spPr>
            <a:xfrm flipH="1">
              <a:off x="5598815" y="2170186"/>
              <a:ext cx="773802" cy="160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그룹 1223"/>
            <p:cNvGrpSpPr/>
            <p:nvPr/>
          </p:nvGrpSpPr>
          <p:grpSpPr>
            <a:xfrm flipH="1">
              <a:off x="5426911" y="2514947"/>
              <a:ext cx="171904" cy="1735384"/>
              <a:chOff x="2660962" y="2192296"/>
              <a:chExt cx="181690" cy="1834174"/>
            </a:xfrm>
            <a:solidFill>
              <a:srgbClr val="009200"/>
            </a:solidFill>
          </p:grpSpPr>
          <p:sp>
            <p:nvSpPr>
              <p:cNvPr id="264" name="타원 1243"/>
              <p:cNvSpPr/>
              <p:nvPr/>
            </p:nvSpPr>
            <p:spPr>
              <a:xfrm>
                <a:off x="2666997" y="2192296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5" name="타원 1244"/>
              <p:cNvSpPr/>
              <p:nvPr/>
            </p:nvSpPr>
            <p:spPr>
              <a:xfrm>
                <a:off x="2666997" y="385684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6" name="타원 1245"/>
              <p:cNvSpPr/>
              <p:nvPr/>
            </p:nvSpPr>
            <p:spPr>
              <a:xfrm>
                <a:off x="2666997" y="2608431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타원 1246"/>
              <p:cNvSpPr/>
              <p:nvPr/>
            </p:nvSpPr>
            <p:spPr>
              <a:xfrm>
                <a:off x="2667003" y="3024570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8" name="타원 1247"/>
              <p:cNvSpPr/>
              <p:nvPr/>
            </p:nvSpPr>
            <p:spPr>
              <a:xfrm>
                <a:off x="2660962" y="3440717"/>
                <a:ext cx="175649" cy="169623"/>
              </a:xfrm>
              <a:prstGeom prst="ellips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41" name="직선 연결선 1224"/>
            <p:cNvCxnSpPr>
              <a:cxnSpLocks/>
              <a:stCxn id="281" idx="6"/>
              <a:endCxn id="268" idx="2"/>
            </p:cNvCxnSpPr>
            <p:nvPr/>
          </p:nvCxnSpPr>
          <p:spPr>
            <a:xfrm flipH="1">
              <a:off x="5598815" y="2574336"/>
              <a:ext cx="768089" cy="1202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1225"/>
            <p:cNvCxnSpPr>
              <a:cxnSpLocks/>
              <a:stCxn id="282" idx="6"/>
              <a:endCxn id="268" idx="2"/>
            </p:cNvCxnSpPr>
            <p:nvPr/>
          </p:nvCxnSpPr>
          <p:spPr>
            <a:xfrm flipH="1">
              <a:off x="5598815" y="2978484"/>
              <a:ext cx="768089" cy="797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1226"/>
            <p:cNvCxnSpPr>
              <a:cxnSpLocks/>
              <a:stCxn id="283" idx="6"/>
              <a:endCxn id="268" idx="2"/>
            </p:cNvCxnSpPr>
            <p:nvPr/>
          </p:nvCxnSpPr>
          <p:spPr>
            <a:xfrm flipH="1">
              <a:off x="5598815" y="3382633"/>
              <a:ext cx="768089" cy="393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1227"/>
            <p:cNvCxnSpPr>
              <a:cxnSpLocks/>
              <a:stCxn id="284" idx="6"/>
              <a:endCxn id="268" idx="2"/>
            </p:cNvCxnSpPr>
            <p:nvPr/>
          </p:nvCxnSpPr>
          <p:spPr>
            <a:xfrm flipH="1" flipV="1">
              <a:off x="5598815" y="3776371"/>
              <a:ext cx="768089" cy="1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1228"/>
            <p:cNvCxnSpPr>
              <a:cxnSpLocks/>
              <a:stCxn id="285" idx="6"/>
              <a:endCxn id="268" idx="2"/>
            </p:cNvCxnSpPr>
            <p:nvPr/>
          </p:nvCxnSpPr>
          <p:spPr>
            <a:xfrm flipH="1" flipV="1">
              <a:off x="5598815" y="3776371"/>
              <a:ext cx="768088" cy="41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1229"/>
            <p:cNvCxnSpPr>
              <a:cxnSpLocks/>
              <a:stCxn id="286" idx="6"/>
              <a:endCxn id="268" idx="2"/>
            </p:cNvCxnSpPr>
            <p:nvPr/>
          </p:nvCxnSpPr>
          <p:spPr>
            <a:xfrm flipH="1" flipV="1">
              <a:off x="5598815" y="3776371"/>
              <a:ext cx="768090" cy="818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1230"/>
            <p:cNvCxnSpPr>
              <a:cxnSpLocks/>
              <a:stCxn id="264" idx="6"/>
              <a:endCxn id="287" idx="6"/>
            </p:cNvCxnSpPr>
            <p:nvPr/>
          </p:nvCxnSpPr>
          <p:spPr>
            <a:xfrm flipH="1">
              <a:off x="4658823" y="2595191"/>
              <a:ext cx="768094" cy="670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1231"/>
            <p:cNvCxnSpPr>
              <a:cxnSpLocks/>
              <a:stCxn id="266" idx="6"/>
              <a:endCxn id="287" idx="6"/>
            </p:cNvCxnSpPr>
            <p:nvPr/>
          </p:nvCxnSpPr>
          <p:spPr>
            <a:xfrm flipH="1">
              <a:off x="4658823" y="2988913"/>
              <a:ext cx="768094" cy="277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1232"/>
            <p:cNvCxnSpPr>
              <a:cxnSpLocks/>
              <a:stCxn id="267" idx="6"/>
              <a:endCxn id="287" idx="6"/>
            </p:cNvCxnSpPr>
            <p:nvPr/>
          </p:nvCxnSpPr>
          <p:spPr>
            <a:xfrm flipH="1" flipV="1">
              <a:off x="4658823" y="3265943"/>
              <a:ext cx="768088" cy="1166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1233"/>
            <p:cNvCxnSpPr>
              <a:cxnSpLocks/>
              <a:stCxn id="268" idx="6"/>
              <a:endCxn id="287" idx="6"/>
            </p:cNvCxnSpPr>
            <p:nvPr/>
          </p:nvCxnSpPr>
          <p:spPr>
            <a:xfrm flipH="1" flipV="1">
              <a:off x="4658823" y="3265943"/>
              <a:ext cx="773804" cy="510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1234"/>
            <p:cNvCxnSpPr>
              <a:cxnSpLocks/>
              <a:stCxn id="265" idx="6"/>
              <a:endCxn id="287" idx="6"/>
            </p:cNvCxnSpPr>
            <p:nvPr/>
          </p:nvCxnSpPr>
          <p:spPr>
            <a:xfrm flipH="1" flipV="1">
              <a:off x="4658823" y="3265943"/>
              <a:ext cx="768094" cy="904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1235"/>
            <p:cNvCxnSpPr>
              <a:cxnSpLocks/>
              <a:stCxn id="264" idx="6"/>
              <a:endCxn id="288" idx="6"/>
            </p:cNvCxnSpPr>
            <p:nvPr/>
          </p:nvCxnSpPr>
          <p:spPr>
            <a:xfrm flipH="1">
              <a:off x="4658823" y="2595191"/>
              <a:ext cx="768094" cy="90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1237"/>
            <p:cNvCxnSpPr>
              <a:cxnSpLocks/>
              <a:stCxn id="266" idx="6"/>
              <a:endCxn id="288" idx="6"/>
            </p:cNvCxnSpPr>
            <p:nvPr/>
          </p:nvCxnSpPr>
          <p:spPr>
            <a:xfrm flipH="1">
              <a:off x="4658823" y="2988913"/>
              <a:ext cx="768094" cy="510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1238"/>
            <p:cNvCxnSpPr>
              <a:cxnSpLocks/>
              <a:stCxn id="267" idx="6"/>
              <a:endCxn id="288" idx="6"/>
            </p:cNvCxnSpPr>
            <p:nvPr/>
          </p:nvCxnSpPr>
          <p:spPr>
            <a:xfrm flipH="1">
              <a:off x="4658823" y="3382638"/>
              <a:ext cx="768088" cy="116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1239"/>
            <p:cNvCxnSpPr>
              <a:cxnSpLocks/>
              <a:stCxn id="268" idx="6"/>
              <a:endCxn id="288" idx="6"/>
            </p:cNvCxnSpPr>
            <p:nvPr/>
          </p:nvCxnSpPr>
          <p:spPr>
            <a:xfrm flipH="1" flipV="1">
              <a:off x="4658823" y="3499335"/>
              <a:ext cx="773804" cy="277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1240"/>
            <p:cNvCxnSpPr>
              <a:cxnSpLocks/>
              <a:stCxn id="265" idx="6"/>
              <a:endCxn id="288" idx="6"/>
            </p:cNvCxnSpPr>
            <p:nvPr/>
          </p:nvCxnSpPr>
          <p:spPr>
            <a:xfrm flipH="1" flipV="1">
              <a:off x="4658823" y="3499335"/>
              <a:ext cx="768094" cy="670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88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94393</TotalTime>
  <Words>91</Words>
  <Application>Microsoft Office PowerPoint</Application>
  <PresentationFormat>화면 슬라이드 쇼(4:3)</PresentationFormat>
  <Paragraphs>47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Yoon 윤고딕 540_TT</vt:lpstr>
      <vt:lpstr>나눔고딕</vt:lpstr>
      <vt:lpstr>맑은 고딕</vt:lpstr>
      <vt:lpstr>Arial</vt:lpstr>
      <vt:lpstr>Calibri</vt:lpstr>
      <vt:lpstr>Tahoma</vt:lpstr>
      <vt:lpstr>Office Theme</vt:lpstr>
      <vt:lpstr>Equation</vt:lpstr>
      <vt:lpstr>Autoencoder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USER</cp:lastModifiedBy>
  <cp:revision>2890</cp:revision>
  <cp:lastPrinted>2012-12-16T04:26:32Z</cp:lastPrinted>
  <dcterms:created xsi:type="dcterms:W3CDTF">2011-05-26T12:07:40Z</dcterms:created>
  <dcterms:modified xsi:type="dcterms:W3CDTF">2017-07-10T14:47:18Z</dcterms:modified>
</cp:coreProperties>
</file>