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79" r:id="rId2"/>
    <p:sldId id="680" r:id="rId3"/>
    <p:sldId id="681" r:id="rId4"/>
  </p:sldIdLst>
  <p:sldSz cx="9144000" cy="6858000" type="screen4x3"/>
  <p:notesSz cx="6950075" cy="9167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CB5D66-65C6-4A5F-80F4-1E42BA0BAF5D}">
          <p14:sldIdLst>
            <p14:sldId id="679"/>
            <p14:sldId id="680"/>
            <p14:sldId id="6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7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ungchul.Lee" initials="SCL" lastIdx="6" clrIdx="0"/>
  <p:cmAuthor id="1" name="Seungchul.Lee" initials="S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E"/>
    <a:srgbClr val="99CDFF"/>
    <a:srgbClr val="CFF9CF"/>
    <a:srgbClr val="BFBFBF"/>
    <a:srgbClr val="2BB7C0"/>
    <a:srgbClr val="2B8A3C"/>
    <a:srgbClr val="77933C"/>
    <a:srgbClr val="FFC000"/>
    <a:srgbClr val="BFA131"/>
    <a:srgbClr val="30B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84036" autoAdjust="0"/>
  </p:normalViewPr>
  <p:slideViewPr>
    <p:cSldViewPr>
      <p:cViewPr>
        <p:scale>
          <a:sx n="66" d="100"/>
          <a:sy n="66" d="100"/>
        </p:scale>
        <p:origin x="372" y="1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5930"/>
    </p:cViewPr>
  </p:sorterViewPr>
  <p:notesViewPr>
    <p:cSldViewPr>
      <p:cViewPr varScale="1">
        <p:scale>
          <a:sx n="85" d="100"/>
          <a:sy n="85" d="100"/>
        </p:scale>
        <p:origin x="-3762" y="-90"/>
      </p:cViewPr>
      <p:guideLst>
        <p:guide orient="horz" pos="2887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0D0B8B8-2221-4EED-8CB4-6BADB3F95A5B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AA0B7F-777E-4B9C-9F74-297CB5DA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2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2F077D-FFBB-4D82-9DE6-6E97A2E5237B}" type="datetimeFigureOut">
              <a:rPr lang="en-US"/>
              <a:pPr>
                <a:defRPr/>
              </a:pPr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87388"/>
            <a:ext cx="458470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2" tIns="46046" rIns="92092" bIns="46046" rtlCol="0" anchor="ctr"/>
          <a:lstStyle/>
          <a:p>
            <a:pPr lvl="0"/>
            <a:r>
              <a:rPr lang="en-US" noProof="0" dirty="0" err="1"/>
              <a:t>tl</a:t>
            </a:r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54712"/>
            <a:ext cx="5560060" cy="4125516"/>
          </a:xfrm>
          <a:prstGeom prst="rect">
            <a:avLst/>
          </a:prstGeom>
        </p:spPr>
        <p:txBody>
          <a:bodyPr vert="horz" lIns="92092" tIns="46046" rIns="92092" bIns="4604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07831"/>
            <a:ext cx="3011699" cy="458391"/>
          </a:xfrm>
          <a:prstGeom prst="rect">
            <a:avLst/>
          </a:prstGeom>
        </p:spPr>
        <p:txBody>
          <a:bodyPr vert="horz" lIns="92092" tIns="46046" rIns="92092" bIns="460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9D72F8-A79B-4CF2-AB9B-7F40CBA1F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0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524000"/>
          </a:xfrm>
        </p:spPr>
        <p:txBody>
          <a:bodyPr/>
          <a:lstStyle>
            <a:lvl1pPr marL="0" indent="0" algn="ctr">
              <a:buNone/>
              <a:defRPr sz="3200" b="1" i="0" baseline="0">
                <a:solidFill>
                  <a:schemeClr val="tx1"/>
                </a:solidFill>
                <a:ea typeface="Yoon 윤고딕 540_TT" panose="0209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1E1D-4466-42A8-BA65-3179228B59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A0BC68-6592-4A37-A10F-783C4B3C96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81000" y="838200"/>
            <a:ext cx="83820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943600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67000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90ED-5ACF-487C-814D-659D931C1E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5A0BC68-6592-4A37-A10F-783C4B3C96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12523"/>
            <a:ext cx="1553306" cy="2646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0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accent1">
              <a:lumMod val="75000"/>
            </a:schemeClr>
          </a:solidFill>
          <a:latin typeface="+mj-lt"/>
          <a:ea typeface="Yoon 윤고딕 540_TT" panose="02090603020101020101" pitchFamily="18" charset="-127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cs typeface="Tahoma" pitchFamily="34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461963" indent="-23018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682625" indent="-2206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914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1461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Structure on STFT Spectrogram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8" name="내용 개체 틀 2"/>
          <p:cNvSpPr>
            <a:spLocks noGrp="1"/>
          </p:cNvSpPr>
          <p:nvPr>
            <p:ph idx="1"/>
          </p:nvPr>
        </p:nvSpPr>
        <p:spPr>
          <a:xfrm>
            <a:off x="419986" y="1005589"/>
            <a:ext cx="8229600" cy="1102906"/>
          </a:xfrm>
        </p:spPr>
        <p:txBody>
          <a:bodyPr/>
          <a:lstStyle/>
          <a:p>
            <a:r>
              <a:rPr lang="en-US" altLang="ko-KR" sz="2000" dirty="0"/>
              <a:t>STFT</a:t>
            </a:r>
            <a:r>
              <a:rPr lang="ko-KR" altLang="en-US" sz="2000" dirty="0"/>
              <a:t> </a:t>
            </a:r>
            <a:r>
              <a:rPr lang="en-US" altLang="ko-KR" sz="2000" dirty="0"/>
              <a:t>Spectrogram </a:t>
            </a:r>
            <a:r>
              <a:rPr lang="ko-KR" altLang="en-US" sz="2000" dirty="0"/>
              <a:t>분석을 위한 </a:t>
            </a:r>
            <a:r>
              <a:rPr lang="en-US" altLang="ko-KR" sz="2000" dirty="0"/>
              <a:t>CNN </a:t>
            </a:r>
            <a:r>
              <a:rPr lang="ko-KR" altLang="en-US" sz="2000" dirty="0"/>
              <a:t>구조</a:t>
            </a:r>
            <a:endParaRPr lang="en-US" altLang="ko-KR" sz="2000" dirty="0"/>
          </a:p>
          <a:p>
            <a:pPr lvl="1"/>
            <a:r>
              <a:rPr lang="en-US" altLang="ko-KR" sz="1800" dirty="0"/>
              <a:t>Convolutional layer</a:t>
            </a:r>
            <a:r>
              <a:rPr lang="ko-KR" altLang="en-US" sz="1800" dirty="0"/>
              <a:t>와 </a:t>
            </a:r>
            <a:r>
              <a:rPr lang="en-US" altLang="ko-KR" sz="1800" dirty="0"/>
              <a:t>max-pooling layer</a:t>
            </a:r>
            <a:r>
              <a:rPr lang="ko-KR" altLang="en-US" sz="1800" dirty="0"/>
              <a:t>를 순차적으로 적용</a:t>
            </a:r>
            <a:endParaRPr lang="en-US" altLang="ko-KR" sz="1800" dirty="0"/>
          </a:p>
        </p:txBody>
      </p:sp>
      <p:pic>
        <p:nvPicPr>
          <p:cNvPr id="79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1" t="36331" r="27649" b="4410"/>
          <a:stretch/>
        </p:blipFill>
        <p:spPr>
          <a:xfrm>
            <a:off x="182043" y="2394197"/>
            <a:ext cx="1295400" cy="1058437"/>
          </a:xfrm>
          <a:prstGeom prst="rect">
            <a:avLst/>
          </a:prstGeom>
        </p:spPr>
      </p:pic>
      <p:cxnSp>
        <p:nvCxnSpPr>
          <p:cNvPr id="604" name="직선 연결선 603"/>
          <p:cNvCxnSpPr>
            <a:cxnSpLocks/>
            <a:stCxn id="591" idx="6"/>
            <a:endCxn id="601" idx="2"/>
          </p:cNvCxnSpPr>
          <p:nvPr/>
        </p:nvCxnSpPr>
        <p:spPr>
          <a:xfrm>
            <a:off x="3743170" y="4550084"/>
            <a:ext cx="405174" cy="50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직선 연결선 604"/>
          <p:cNvCxnSpPr>
            <a:cxnSpLocks/>
            <a:stCxn id="591" idx="6"/>
            <a:endCxn id="602" idx="2"/>
          </p:cNvCxnSpPr>
          <p:nvPr/>
        </p:nvCxnSpPr>
        <p:spPr>
          <a:xfrm>
            <a:off x="3743170" y="4550084"/>
            <a:ext cx="405174" cy="729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0" name="그룹 659"/>
          <p:cNvGrpSpPr/>
          <p:nvPr/>
        </p:nvGrpSpPr>
        <p:grpSpPr>
          <a:xfrm>
            <a:off x="1384719" y="4319825"/>
            <a:ext cx="3025840" cy="1702743"/>
            <a:chOff x="6309089" y="3018206"/>
            <a:chExt cx="3025840" cy="1702743"/>
          </a:xfrm>
        </p:grpSpPr>
        <p:sp>
          <p:nvSpPr>
            <p:cNvPr id="266" name="직사각형 265"/>
            <p:cNvSpPr/>
            <p:nvPr/>
          </p:nvSpPr>
          <p:spPr>
            <a:xfrm>
              <a:off x="6309089" y="3018206"/>
              <a:ext cx="3025840" cy="1702743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9" name="그룹 658"/>
            <p:cNvGrpSpPr/>
            <p:nvPr/>
          </p:nvGrpSpPr>
          <p:grpSpPr>
            <a:xfrm>
              <a:off x="6456214" y="3163653"/>
              <a:ext cx="2792149" cy="1459481"/>
              <a:chOff x="5528760" y="3103770"/>
              <a:chExt cx="2792149" cy="1459481"/>
            </a:xfrm>
          </p:grpSpPr>
          <p:grpSp>
            <p:nvGrpSpPr>
              <p:cNvPr id="599" name="그룹 598"/>
              <p:cNvGrpSpPr/>
              <p:nvPr/>
            </p:nvGrpSpPr>
            <p:grpSpPr>
              <a:xfrm>
                <a:off x="5528760" y="3103770"/>
                <a:ext cx="2211326" cy="1459481"/>
                <a:chOff x="6491429" y="3246412"/>
                <a:chExt cx="1812885" cy="1239016"/>
              </a:xfrm>
            </p:grpSpPr>
            <p:grpSp>
              <p:nvGrpSpPr>
                <p:cNvPr id="462" name="그룹 461"/>
                <p:cNvGrpSpPr/>
                <p:nvPr/>
              </p:nvGrpSpPr>
              <p:grpSpPr>
                <a:xfrm>
                  <a:off x="6491429" y="3246412"/>
                  <a:ext cx="700295" cy="1239016"/>
                  <a:chOff x="6491429" y="3246412"/>
                  <a:chExt cx="700295" cy="1239016"/>
                </a:xfrm>
              </p:grpSpPr>
              <p:grpSp>
                <p:nvGrpSpPr>
                  <p:cNvPr id="280" name="그룹 279"/>
                  <p:cNvGrpSpPr/>
                  <p:nvPr/>
                </p:nvGrpSpPr>
                <p:grpSpPr>
                  <a:xfrm>
                    <a:off x="7047724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7" name="타원 56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79" name="그룹 278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268" name="타원 267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69" name="타원 268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70" name="타원 269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73" name="타원 272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74" name="타원 273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75" name="타원 274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281" name="그룹 280"/>
                  <p:cNvGrpSpPr/>
                  <p:nvPr/>
                </p:nvGrpSpPr>
                <p:grpSpPr>
                  <a:xfrm>
                    <a:off x="6491429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282" name="타원 281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283" name="그룹 282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284" name="타원 283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5" name="타원 284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6" name="타원 285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7" name="타원 286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8" name="타원 287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289" name="타원 288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cxnSp>
                <p:nvCxnSpPr>
                  <p:cNvPr id="68" name="직선 연결선 67"/>
                  <p:cNvCxnSpPr>
                    <a:stCxn id="282" idx="6"/>
                    <a:endCxn id="275" idx="2"/>
                  </p:cNvCxnSpPr>
                  <p:nvPr/>
                </p:nvCxnSpPr>
                <p:spPr>
                  <a:xfrm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/>
                  <p:cNvCxnSpPr>
                    <a:cxnSpLocks/>
                    <a:stCxn id="282" idx="6"/>
                    <a:endCxn id="274" idx="2"/>
                  </p:cNvCxnSpPr>
                  <p:nvPr/>
                </p:nvCxnSpPr>
                <p:spPr>
                  <a:xfrm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/>
                  <p:cNvCxnSpPr>
                    <a:cxnSpLocks/>
                    <a:stCxn id="282" idx="6"/>
                    <a:endCxn id="273" idx="2"/>
                  </p:cNvCxnSpPr>
                  <p:nvPr/>
                </p:nvCxnSpPr>
                <p:spPr>
                  <a:xfrm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/>
                  <p:cNvCxnSpPr>
                    <a:cxnSpLocks/>
                    <a:stCxn id="282" idx="6"/>
                    <a:endCxn id="270" idx="2"/>
                  </p:cNvCxnSpPr>
                  <p:nvPr/>
                </p:nvCxnSpPr>
                <p:spPr>
                  <a:xfrm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/>
                  <p:cNvCxnSpPr>
                    <a:cxnSpLocks/>
                    <a:stCxn id="282" idx="6"/>
                    <a:endCxn id="269" idx="2"/>
                  </p:cNvCxnSpPr>
                  <p:nvPr/>
                </p:nvCxnSpPr>
                <p:spPr>
                  <a:xfrm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/>
                  <p:cNvCxnSpPr>
                    <a:cxnSpLocks/>
                    <a:stCxn id="282" idx="6"/>
                    <a:endCxn id="268" idx="2"/>
                  </p:cNvCxnSpPr>
                  <p:nvPr/>
                </p:nvCxnSpPr>
                <p:spPr>
                  <a:xfrm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/>
                  <p:cNvCxnSpPr>
                    <a:cxnSpLocks/>
                    <a:stCxn id="282" idx="6"/>
                    <a:endCxn id="57" idx="2"/>
                  </p:cNvCxnSpPr>
                  <p:nvPr/>
                </p:nvCxnSpPr>
                <p:spPr>
                  <a:xfrm>
                    <a:off x="6635429" y="3318412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직선 연결선 332"/>
                  <p:cNvCxnSpPr>
                    <a:cxnSpLocks/>
                    <a:stCxn id="284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/>
                  <p:cNvCxnSpPr>
                    <a:cxnSpLocks/>
                    <a:stCxn id="284" idx="6"/>
                    <a:endCxn id="268" idx="2"/>
                  </p:cNvCxnSpPr>
                  <p:nvPr/>
                </p:nvCxnSpPr>
                <p:spPr>
                  <a:xfrm>
                    <a:off x="6635429" y="3500915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/>
                  <p:cNvCxnSpPr>
                    <a:cxnSpLocks/>
                    <a:stCxn id="284" idx="6"/>
                    <a:endCxn id="269" idx="2"/>
                  </p:cNvCxnSpPr>
                  <p:nvPr/>
                </p:nvCxnSpPr>
                <p:spPr>
                  <a:xfrm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/>
                  <p:cNvCxnSpPr>
                    <a:cxnSpLocks/>
                    <a:stCxn id="284" idx="6"/>
                    <a:endCxn id="270" idx="2"/>
                  </p:cNvCxnSpPr>
                  <p:nvPr/>
                </p:nvCxnSpPr>
                <p:spPr>
                  <a:xfrm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/>
                  <p:cNvCxnSpPr>
                    <a:cxnSpLocks/>
                    <a:stCxn id="284" idx="6"/>
                    <a:endCxn id="273" idx="2"/>
                  </p:cNvCxnSpPr>
                  <p:nvPr/>
                </p:nvCxnSpPr>
                <p:spPr>
                  <a:xfrm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/>
                  <p:cNvCxnSpPr>
                    <a:cxnSpLocks/>
                    <a:stCxn id="284" idx="6"/>
                    <a:endCxn id="274" idx="2"/>
                  </p:cNvCxnSpPr>
                  <p:nvPr/>
                </p:nvCxnSpPr>
                <p:spPr>
                  <a:xfrm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/>
                  <p:cNvCxnSpPr>
                    <a:cxnSpLocks/>
                    <a:stCxn id="284" idx="6"/>
                    <a:endCxn id="275" idx="2"/>
                  </p:cNvCxnSpPr>
                  <p:nvPr/>
                </p:nvCxnSpPr>
                <p:spPr>
                  <a:xfrm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/>
                  <p:cNvCxnSpPr>
                    <a:cxnSpLocks/>
                    <a:stCxn id="285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/>
                  <p:cNvCxnSpPr>
                    <a:cxnSpLocks/>
                    <a:stCxn id="285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/>
                  <p:cNvCxnSpPr>
                    <a:cxnSpLocks/>
                    <a:stCxn id="285" idx="6"/>
                    <a:endCxn id="269" idx="2"/>
                  </p:cNvCxnSpPr>
                  <p:nvPr/>
                </p:nvCxnSpPr>
                <p:spPr>
                  <a:xfrm>
                    <a:off x="6635429" y="368341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/>
                  <p:cNvCxnSpPr>
                    <a:cxnSpLocks/>
                    <a:stCxn id="285" idx="6"/>
                    <a:endCxn id="270" idx="2"/>
                  </p:cNvCxnSpPr>
                  <p:nvPr/>
                </p:nvCxnSpPr>
                <p:spPr>
                  <a:xfrm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/>
                  <p:cNvCxnSpPr>
                    <a:cxnSpLocks/>
                    <a:stCxn id="285" idx="6"/>
                    <a:endCxn id="273" idx="2"/>
                  </p:cNvCxnSpPr>
                  <p:nvPr/>
                </p:nvCxnSpPr>
                <p:spPr>
                  <a:xfrm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/>
                  <p:cNvCxnSpPr>
                    <a:cxnSpLocks/>
                    <a:stCxn id="285" idx="6"/>
                    <a:endCxn id="274" idx="2"/>
                  </p:cNvCxnSpPr>
                  <p:nvPr/>
                </p:nvCxnSpPr>
                <p:spPr>
                  <a:xfrm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/>
                  <p:cNvCxnSpPr>
                    <a:cxnSpLocks/>
                    <a:stCxn id="285" idx="6"/>
                    <a:endCxn id="275" idx="2"/>
                  </p:cNvCxnSpPr>
                  <p:nvPr/>
                </p:nvCxnSpPr>
                <p:spPr>
                  <a:xfrm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/>
                  <p:cNvCxnSpPr>
                    <a:cxnSpLocks/>
                    <a:stCxn id="286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/>
                  <p:cNvCxnSpPr>
                    <a:cxnSpLocks/>
                    <a:stCxn id="286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/>
                  <p:cNvCxnSpPr>
                    <a:cxnSpLocks/>
                    <a:stCxn id="286" idx="6"/>
                    <a:endCxn id="269" idx="2"/>
                  </p:cNvCxnSpPr>
                  <p:nvPr/>
                </p:nvCxnSpPr>
                <p:spPr>
                  <a:xfrm flipV="1"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/>
                  <p:cNvCxnSpPr>
                    <a:cxnSpLocks/>
                    <a:stCxn id="286" idx="6"/>
                    <a:endCxn id="270" idx="2"/>
                  </p:cNvCxnSpPr>
                  <p:nvPr/>
                </p:nvCxnSpPr>
                <p:spPr>
                  <a:xfrm>
                    <a:off x="6635429" y="3865921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/>
                  <p:cNvCxnSpPr>
                    <a:cxnSpLocks/>
                    <a:stCxn id="286" idx="6"/>
                    <a:endCxn id="273" idx="2"/>
                  </p:cNvCxnSpPr>
                  <p:nvPr/>
                </p:nvCxnSpPr>
                <p:spPr>
                  <a:xfrm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/>
                  <p:cNvCxnSpPr>
                    <a:cxnSpLocks/>
                    <a:stCxn id="286" idx="6"/>
                    <a:endCxn id="274" idx="2"/>
                  </p:cNvCxnSpPr>
                  <p:nvPr/>
                </p:nvCxnSpPr>
                <p:spPr>
                  <a:xfrm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/>
                  <p:cNvCxnSpPr>
                    <a:cxnSpLocks/>
                    <a:stCxn id="286" idx="6"/>
                    <a:endCxn id="275" idx="2"/>
                  </p:cNvCxnSpPr>
                  <p:nvPr/>
                </p:nvCxnSpPr>
                <p:spPr>
                  <a:xfrm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/>
                  <p:cNvCxnSpPr>
                    <a:cxnSpLocks/>
                    <a:stCxn id="287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/>
                  <p:cNvCxnSpPr>
                    <a:cxnSpLocks/>
                    <a:stCxn id="287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/>
                  <p:cNvCxnSpPr>
                    <a:cxnSpLocks/>
                    <a:stCxn id="287" idx="6"/>
                    <a:endCxn id="269" idx="2"/>
                  </p:cNvCxnSpPr>
                  <p:nvPr/>
                </p:nvCxnSpPr>
                <p:spPr>
                  <a:xfrm flipV="1"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/>
                  <p:cNvCxnSpPr>
                    <a:cxnSpLocks/>
                    <a:stCxn id="287" idx="6"/>
                    <a:endCxn id="270" idx="2"/>
                  </p:cNvCxnSpPr>
                  <p:nvPr/>
                </p:nvCxnSpPr>
                <p:spPr>
                  <a:xfrm flipV="1"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/>
                  <p:cNvCxnSpPr>
                    <a:cxnSpLocks/>
                    <a:stCxn id="287" idx="6"/>
                    <a:endCxn id="273" idx="2"/>
                  </p:cNvCxnSpPr>
                  <p:nvPr/>
                </p:nvCxnSpPr>
                <p:spPr>
                  <a:xfrm>
                    <a:off x="6635429" y="4048424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/>
                  <p:cNvCxnSpPr>
                    <a:cxnSpLocks/>
                    <a:stCxn id="287" idx="6"/>
                    <a:endCxn id="274" idx="2"/>
                  </p:cNvCxnSpPr>
                  <p:nvPr/>
                </p:nvCxnSpPr>
                <p:spPr>
                  <a:xfrm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/>
                  <p:cNvCxnSpPr>
                    <a:cxnSpLocks/>
                    <a:stCxn id="287" idx="6"/>
                    <a:endCxn id="275" idx="2"/>
                  </p:cNvCxnSpPr>
                  <p:nvPr/>
                </p:nvCxnSpPr>
                <p:spPr>
                  <a:xfrm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직선 연결선 418"/>
                  <p:cNvCxnSpPr>
                    <a:cxnSpLocks/>
                    <a:stCxn id="288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/>
                  <p:cNvCxnSpPr>
                    <a:cxnSpLocks/>
                    <a:stCxn id="288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/>
                  <p:cNvCxnSpPr>
                    <a:cxnSpLocks/>
                    <a:stCxn id="288" idx="6"/>
                    <a:endCxn id="269" idx="2"/>
                  </p:cNvCxnSpPr>
                  <p:nvPr/>
                </p:nvCxnSpPr>
                <p:spPr>
                  <a:xfrm flipV="1"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직선 연결선 428"/>
                  <p:cNvCxnSpPr>
                    <a:cxnSpLocks/>
                    <a:stCxn id="288" idx="6"/>
                    <a:endCxn id="270" idx="2"/>
                  </p:cNvCxnSpPr>
                  <p:nvPr/>
                </p:nvCxnSpPr>
                <p:spPr>
                  <a:xfrm flipV="1"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직선 연결선 431"/>
                  <p:cNvCxnSpPr>
                    <a:cxnSpLocks/>
                    <a:stCxn id="288" idx="6"/>
                    <a:endCxn id="273" idx="2"/>
                  </p:cNvCxnSpPr>
                  <p:nvPr/>
                </p:nvCxnSpPr>
                <p:spPr>
                  <a:xfrm flipV="1"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5" name="직선 연결선 434"/>
                  <p:cNvCxnSpPr>
                    <a:cxnSpLocks/>
                    <a:stCxn id="288" idx="6"/>
                    <a:endCxn id="274" idx="2"/>
                  </p:cNvCxnSpPr>
                  <p:nvPr/>
                </p:nvCxnSpPr>
                <p:spPr>
                  <a:xfrm>
                    <a:off x="6635429" y="4230927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직선 연결선 437"/>
                  <p:cNvCxnSpPr>
                    <a:cxnSpLocks/>
                    <a:stCxn id="288" idx="6"/>
                    <a:endCxn id="275" idx="2"/>
                  </p:cNvCxnSpPr>
                  <p:nvPr/>
                </p:nvCxnSpPr>
                <p:spPr>
                  <a:xfrm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직선 연결선 440"/>
                  <p:cNvCxnSpPr>
                    <a:cxnSpLocks/>
                    <a:stCxn id="289" idx="6"/>
                    <a:endCxn id="57" idx="2"/>
                  </p:cNvCxnSpPr>
                  <p:nvPr/>
                </p:nvCxnSpPr>
                <p:spPr>
                  <a:xfrm flipV="1"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직선 연결선 443"/>
                  <p:cNvCxnSpPr>
                    <a:cxnSpLocks/>
                    <a:stCxn id="289" idx="6"/>
                    <a:endCxn id="268" idx="2"/>
                  </p:cNvCxnSpPr>
                  <p:nvPr/>
                </p:nvCxnSpPr>
                <p:spPr>
                  <a:xfrm flipV="1"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7" name="직선 연결선 446"/>
                  <p:cNvCxnSpPr>
                    <a:cxnSpLocks/>
                    <a:stCxn id="289" idx="6"/>
                    <a:endCxn id="269" idx="2"/>
                  </p:cNvCxnSpPr>
                  <p:nvPr/>
                </p:nvCxnSpPr>
                <p:spPr>
                  <a:xfrm flipV="1"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직선 연결선 449"/>
                  <p:cNvCxnSpPr>
                    <a:cxnSpLocks/>
                    <a:stCxn id="289" idx="6"/>
                    <a:endCxn id="270" idx="2"/>
                  </p:cNvCxnSpPr>
                  <p:nvPr/>
                </p:nvCxnSpPr>
                <p:spPr>
                  <a:xfrm flipV="1"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/>
                  <p:cNvCxnSpPr>
                    <a:cxnSpLocks/>
                    <a:stCxn id="289" idx="6"/>
                    <a:endCxn id="273" idx="2"/>
                  </p:cNvCxnSpPr>
                  <p:nvPr/>
                </p:nvCxnSpPr>
                <p:spPr>
                  <a:xfrm flipV="1"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/>
                  <p:cNvCxnSpPr>
                    <a:cxnSpLocks/>
                    <a:stCxn id="289" idx="6"/>
                    <a:endCxn id="274" idx="2"/>
                  </p:cNvCxnSpPr>
                  <p:nvPr/>
                </p:nvCxnSpPr>
                <p:spPr>
                  <a:xfrm flipV="1"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직선 연결선 458"/>
                  <p:cNvCxnSpPr>
                    <a:cxnSpLocks/>
                    <a:stCxn id="289" idx="6"/>
                    <a:endCxn id="275" idx="2"/>
                  </p:cNvCxnSpPr>
                  <p:nvPr/>
                </p:nvCxnSpPr>
                <p:spPr>
                  <a:xfrm>
                    <a:off x="6635429" y="441342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3" name="그룹 462"/>
                <p:cNvGrpSpPr/>
                <p:nvPr/>
              </p:nvGrpSpPr>
              <p:grpSpPr>
                <a:xfrm>
                  <a:off x="7047724" y="3246412"/>
                  <a:ext cx="700295" cy="1239016"/>
                  <a:chOff x="6491429" y="3246412"/>
                  <a:chExt cx="700295" cy="1239016"/>
                </a:xfrm>
              </p:grpSpPr>
              <p:grpSp>
                <p:nvGrpSpPr>
                  <p:cNvPr id="464" name="그룹 463"/>
                  <p:cNvGrpSpPr/>
                  <p:nvPr/>
                </p:nvGrpSpPr>
                <p:grpSpPr>
                  <a:xfrm>
                    <a:off x="7047724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23" name="타원 522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24" name="그룹 523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525" name="타원 524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6" name="타원 525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7" name="타원 526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8" name="타원 527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9" name="타원 528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30" name="타원 529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465" name="그룹 464"/>
                  <p:cNvGrpSpPr/>
                  <p:nvPr/>
                </p:nvGrpSpPr>
                <p:grpSpPr>
                  <a:xfrm>
                    <a:off x="6491429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15" name="타원 514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16" name="그룹 515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517" name="타원 516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18" name="타원 517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19" name="타원 518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0" name="타원 519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1" name="타원 520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22" name="타원 521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cxnSp>
                <p:nvCxnSpPr>
                  <p:cNvPr id="466" name="직선 연결선 465"/>
                  <p:cNvCxnSpPr>
                    <a:stCxn id="515" idx="6"/>
                    <a:endCxn id="530" idx="2"/>
                  </p:cNvCxnSpPr>
                  <p:nvPr/>
                </p:nvCxnSpPr>
                <p:spPr>
                  <a:xfrm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직선 연결선 466"/>
                  <p:cNvCxnSpPr>
                    <a:cxnSpLocks/>
                    <a:stCxn id="515" idx="6"/>
                    <a:endCxn id="529" idx="2"/>
                  </p:cNvCxnSpPr>
                  <p:nvPr/>
                </p:nvCxnSpPr>
                <p:spPr>
                  <a:xfrm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직선 연결선 467"/>
                  <p:cNvCxnSpPr>
                    <a:cxnSpLocks/>
                    <a:stCxn id="515" idx="6"/>
                    <a:endCxn id="528" idx="2"/>
                  </p:cNvCxnSpPr>
                  <p:nvPr/>
                </p:nvCxnSpPr>
                <p:spPr>
                  <a:xfrm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직선 연결선 468"/>
                  <p:cNvCxnSpPr>
                    <a:cxnSpLocks/>
                    <a:stCxn id="515" idx="6"/>
                    <a:endCxn id="527" idx="2"/>
                  </p:cNvCxnSpPr>
                  <p:nvPr/>
                </p:nvCxnSpPr>
                <p:spPr>
                  <a:xfrm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직선 연결선 469"/>
                  <p:cNvCxnSpPr>
                    <a:cxnSpLocks/>
                    <a:stCxn id="515" idx="6"/>
                    <a:endCxn id="526" idx="2"/>
                  </p:cNvCxnSpPr>
                  <p:nvPr/>
                </p:nvCxnSpPr>
                <p:spPr>
                  <a:xfrm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직선 연결선 470"/>
                  <p:cNvCxnSpPr>
                    <a:cxnSpLocks/>
                    <a:stCxn id="515" idx="6"/>
                    <a:endCxn id="525" idx="2"/>
                  </p:cNvCxnSpPr>
                  <p:nvPr/>
                </p:nvCxnSpPr>
                <p:spPr>
                  <a:xfrm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직선 연결선 471"/>
                  <p:cNvCxnSpPr>
                    <a:cxnSpLocks/>
                    <a:stCxn id="515" idx="6"/>
                    <a:endCxn id="523" idx="2"/>
                  </p:cNvCxnSpPr>
                  <p:nvPr/>
                </p:nvCxnSpPr>
                <p:spPr>
                  <a:xfrm>
                    <a:off x="6635429" y="3318412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직선 연결선 472"/>
                  <p:cNvCxnSpPr>
                    <a:cxnSpLocks/>
                    <a:stCxn id="517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/>
                  <p:cNvCxnSpPr>
                    <a:cxnSpLocks/>
                    <a:stCxn id="517" idx="6"/>
                    <a:endCxn id="525" idx="2"/>
                  </p:cNvCxnSpPr>
                  <p:nvPr/>
                </p:nvCxnSpPr>
                <p:spPr>
                  <a:xfrm>
                    <a:off x="6635429" y="3500915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직선 연결선 474"/>
                  <p:cNvCxnSpPr>
                    <a:cxnSpLocks/>
                    <a:stCxn id="517" idx="6"/>
                    <a:endCxn id="526" idx="2"/>
                  </p:cNvCxnSpPr>
                  <p:nvPr/>
                </p:nvCxnSpPr>
                <p:spPr>
                  <a:xfrm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직선 연결선 475"/>
                  <p:cNvCxnSpPr>
                    <a:cxnSpLocks/>
                    <a:stCxn id="517" idx="6"/>
                    <a:endCxn id="527" idx="2"/>
                  </p:cNvCxnSpPr>
                  <p:nvPr/>
                </p:nvCxnSpPr>
                <p:spPr>
                  <a:xfrm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직선 연결선 476"/>
                  <p:cNvCxnSpPr>
                    <a:cxnSpLocks/>
                    <a:stCxn id="517" idx="6"/>
                    <a:endCxn id="528" idx="2"/>
                  </p:cNvCxnSpPr>
                  <p:nvPr/>
                </p:nvCxnSpPr>
                <p:spPr>
                  <a:xfrm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직선 연결선 477"/>
                  <p:cNvCxnSpPr>
                    <a:cxnSpLocks/>
                    <a:stCxn id="517" idx="6"/>
                    <a:endCxn id="529" idx="2"/>
                  </p:cNvCxnSpPr>
                  <p:nvPr/>
                </p:nvCxnSpPr>
                <p:spPr>
                  <a:xfrm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직선 연결선 478"/>
                  <p:cNvCxnSpPr>
                    <a:cxnSpLocks/>
                    <a:stCxn id="517" idx="6"/>
                    <a:endCxn id="530" idx="2"/>
                  </p:cNvCxnSpPr>
                  <p:nvPr/>
                </p:nvCxnSpPr>
                <p:spPr>
                  <a:xfrm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직선 연결선 479"/>
                  <p:cNvCxnSpPr>
                    <a:cxnSpLocks/>
                    <a:stCxn id="518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/>
                  <p:cNvCxnSpPr>
                    <a:cxnSpLocks/>
                    <a:stCxn id="518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직선 연결선 481"/>
                  <p:cNvCxnSpPr>
                    <a:cxnSpLocks/>
                    <a:stCxn id="518" idx="6"/>
                    <a:endCxn id="526" idx="2"/>
                  </p:cNvCxnSpPr>
                  <p:nvPr/>
                </p:nvCxnSpPr>
                <p:spPr>
                  <a:xfrm>
                    <a:off x="6635429" y="368341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직선 연결선 482"/>
                  <p:cNvCxnSpPr>
                    <a:cxnSpLocks/>
                    <a:stCxn id="518" idx="6"/>
                    <a:endCxn id="527" idx="2"/>
                  </p:cNvCxnSpPr>
                  <p:nvPr/>
                </p:nvCxnSpPr>
                <p:spPr>
                  <a:xfrm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직선 연결선 483"/>
                  <p:cNvCxnSpPr>
                    <a:cxnSpLocks/>
                    <a:stCxn id="518" idx="6"/>
                    <a:endCxn id="528" idx="2"/>
                  </p:cNvCxnSpPr>
                  <p:nvPr/>
                </p:nvCxnSpPr>
                <p:spPr>
                  <a:xfrm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직선 연결선 484"/>
                  <p:cNvCxnSpPr>
                    <a:cxnSpLocks/>
                    <a:stCxn id="518" idx="6"/>
                    <a:endCxn id="529" idx="2"/>
                  </p:cNvCxnSpPr>
                  <p:nvPr/>
                </p:nvCxnSpPr>
                <p:spPr>
                  <a:xfrm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직선 연결선 485"/>
                  <p:cNvCxnSpPr>
                    <a:cxnSpLocks/>
                    <a:stCxn id="518" idx="6"/>
                    <a:endCxn id="530" idx="2"/>
                  </p:cNvCxnSpPr>
                  <p:nvPr/>
                </p:nvCxnSpPr>
                <p:spPr>
                  <a:xfrm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직선 연결선 486"/>
                  <p:cNvCxnSpPr>
                    <a:cxnSpLocks/>
                    <a:stCxn id="519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직선 연결선 487"/>
                  <p:cNvCxnSpPr>
                    <a:cxnSpLocks/>
                    <a:stCxn id="519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직선 연결선 488"/>
                  <p:cNvCxnSpPr>
                    <a:cxnSpLocks/>
                    <a:stCxn id="519" idx="6"/>
                    <a:endCxn id="526" idx="2"/>
                  </p:cNvCxnSpPr>
                  <p:nvPr/>
                </p:nvCxnSpPr>
                <p:spPr>
                  <a:xfrm flipV="1"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직선 연결선 489"/>
                  <p:cNvCxnSpPr>
                    <a:cxnSpLocks/>
                    <a:stCxn id="519" idx="6"/>
                    <a:endCxn id="527" idx="2"/>
                  </p:cNvCxnSpPr>
                  <p:nvPr/>
                </p:nvCxnSpPr>
                <p:spPr>
                  <a:xfrm>
                    <a:off x="6635429" y="3865921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직선 연결선 490"/>
                  <p:cNvCxnSpPr>
                    <a:cxnSpLocks/>
                    <a:stCxn id="519" idx="6"/>
                    <a:endCxn id="528" idx="2"/>
                  </p:cNvCxnSpPr>
                  <p:nvPr/>
                </p:nvCxnSpPr>
                <p:spPr>
                  <a:xfrm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직선 연결선 491"/>
                  <p:cNvCxnSpPr>
                    <a:cxnSpLocks/>
                    <a:stCxn id="519" idx="6"/>
                    <a:endCxn id="529" idx="2"/>
                  </p:cNvCxnSpPr>
                  <p:nvPr/>
                </p:nvCxnSpPr>
                <p:spPr>
                  <a:xfrm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직선 연결선 492"/>
                  <p:cNvCxnSpPr>
                    <a:cxnSpLocks/>
                    <a:stCxn id="519" idx="6"/>
                    <a:endCxn id="530" idx="2"/>
                  </p:cNvCxnSpPr>
                  <p:nvPr/>
                </p:nvCxnSpPr>
                <p:spPr>
                  <a:xfrm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직선 연결선 493"/>
                  <p:cNvCxnSpPr>
                    <a:cxnSpLocks/>
                    <a:stCxn id="520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직선 연결선 494"/>
                  <p:cNvCxnSpPr>
                    <a:cxnSpLocks/>
                    <a:stCxn id="520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직선 연결선 495"/>
                  <p:cNvCxnSpPr>
                    <a:cxnSpLocks/>
                    <a:stCxn id="520" idx="6"/>
                    <a:endCxn id="526" idx="2"/>
                  </p:cNvCxnSpPr>
                  <p:nvPr/>
                </p:nvCxnSpPr>
                <p:spPr>
                  <a:xfrm flipV="1"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직선 연결선 496"/>
                  <p:cNvCxnSpPr>
                    <a:cxnSpLocks/>
                    <a:stCxn id="520" idx="6"/>
                    <a:endCxn id="527" idx="2"/>
                  </p:cNvCxnSpPr>
                  <p:nvPr/>
                </p:nvCxnSpPr>
                <p:spPr>
                  <a:xfrm flipV="1"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직선 연결선 497"/>
                  <p:cNvCxnSpPr>
                    <a:cxnSpLocks/>
                    <a:stCxn id="520" idx="6"/>
                    <a:endCxn id="528" idx="2"/>
                  </p:cNvCxnSpPr>
                  <p:nvPr/>
                </p:nvCxnSpPr>
                <p:spPr>
                  <a:xfrm>
                    <a:off x="6635429" y="4048424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직선 연결선 498"/>
                  <p:cNvCxnSpPr>
                    <a:cxnSpLocks/>
                    <a:stCxn id="520" idx="6"/>
                    <a:endCxn id="529" idx="2"/>
                  </p:cNvCxnSpPr>
                  <p:nvPr/>
                </p:nvCxnSpPr>
                <p:spPr>
                  <a:xfrm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직선 연결선 499"/>
                  <p:cNvCxnSpPr>
                    <a:cxnSpLocks/>
                    <a:stCxn id="520" idx="6"/>
                    <a:endCxn id="530" idx="2"/>
                  </p:cNvCxnSpPr>
                  <p:nvPr/>
                </p:nvCxnSpPr>
                <p:spPr>
                  <a:xfrm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직선 연결선 500"/>
                  <p:cNvCxnSpPr>
                    <a:cxnSpLocks/>
                    <a:stCxn id="521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직선 연결선 501"/>
                  <p:cNvCxnSpPr>
                    <a:cxnSpLocks/>
                    <a:stCxn id="521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직선 연결선 502"/>
                  <p:cNvCxnSpPr>
                    <a:cxnSpLocks/>
                    <a:stCxn id="521" idx="6"/>
                    <a:endCxn id="526" idx="2"/>
                  </p:cNvCxnSpPr>
                  <p:nvPr/>
                </p:nvCxnSpPr>
                <p:spPr>
                  <a:xfrm flipV="1"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직선 연결선 503"/>
                  <p:cNvCxnSpPr>
                    <a:cxnSpLocks/>
                    <a:stCxn id="521" idx="6"/>
                    <a:endCxn id="527" idx="2"/>
                  </p:cNvCxnSpPr>
                  <p:nvPr/>
                </p:nvCxnSpPr>
                <p:spPr>
                  <a:xfrm flipV="1"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직선 연결선 504"/>
                  <p:cNvCxnSpPr>
                    <a:cxnSpLocks/>
                    <a:stCxn id="521" idx="6"/>
                    <a:endCxn id="528" idx="2"/>
                  </p:cNvCxnSpPr>
                  <p:nvPr/>
                </p:nvCxnSpPr>
                <p:spPr>
                  <a:xfrm flipV="1"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직선 연결선 505"/>
                  <p:cNvCxnSpPr>
                    <a:cxnSpLocks/>
                    <a:stCxn id="521" idx="6"/>
                    <a:endCxn id="529" idx="2"/>
                  </p:cNvCxnSpPr>
                  <p:nvPr/>
                </p:nvCxnSpPr>
                <p:spPr>
                  <a:xfrm>
                    <a:off x="6635429" y="4230927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직선 연결선 506"/>
                  <p:cNvCxnSpPr>
                    <a:cxnSpLocks/>
                    <a:stCxn id="521" idx="6"/>
                    <a:endCxn id="530" idx="2"/>
                  </p:cNvCxnSpPr>
                  <p:nvPr/>
                </p:nvCxnSpPr>
                <p:spPr>
                  <a:xfrm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직선 연결선 507"/>
                  <p:cNvCxnSpPr>
                    <a:cxnSpLocks/>
                    <a:stCxn id="522" idx="6"/>
                    <a:endCxn id="523" idx="2"/>
                  </p:cNvCxnSpPr>
                  <p:nvPr/>
                </p:nvCxnSpPr>
                <p:spPr>
                  <a:xfrm flipV="1"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직선 연결선 508"/>
                  <p:cNvCxnSpPr>
                    <a:cxnSpLocks/>
                    <a:stCxn id="522" idx="6"/>
                    <a:endCxn id="525" idx="2"/>
                  </p:cNvCxnSpPr>
                  <p:nvPr/>
                </p:nvCxnSpPr>
                <p:spPr>
                  <a:xfrm flipV="1"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직선 연결선 509"/>
                  <p:cNvCxnSpPr>
                    <a:cxnSpLocks/>
                    <a:stCxn id="522" idx="6"/>
                    <a:endCxn id="526" idx="2"/>
                  </p:cNvCxnSpPr>
                  <p:nvPr/>
                </p:nvCxnSpPr>
                <p:spPr>
                  <a:xfrm flipV="1"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직선 연결선 510"/>
                  <p:cNvCxnSpPr>
                    <a:cxnSpLocks/>
                    <a:stCxn id="522" idx="6"/>
                    <a:endCxn id="527" idx="2"/>
                  </p:cNvCxnSpPr>
                  <p:nvPr/>
                </p:nvCxnSpPr>
                <p:spPr>
                  <a:xfrm flipV="1"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직선 연결선 511"/>
                  <p:cNvCxnSpPr>
                    <a:cxnSpLocks/>
                    <a:stCxn id="522" idx="6"/>
                    <a:endCxn id="528" idx="2"/>
                  </p:cNvCxnSpPr>
                  <p:nvPr/>
                </p:nvCxnSpPr>
                <p:spPr>
                  <a:xfrm flipV="1"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직선 연결선 512"/>
                  <p:cNvCxnSpPr>
                    <a:cxnSpLocks/>
                    <a:stCxn id="522" idx="6"/>
                    <a:endCxn id="529" idx="2"/>
                  </p:cNvCxnSpPr>
                  <p:nvPr/>
                </p:nvCxnSpPr>
                <p:spPr>
                  <a:xfrm flipV="1"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직선 연결선 513"/>
                  <p:cNvCxnSpPr>
                    <a:cxnSpLocks/>
                    <a:stCxn id="522" idx="6"/>
                    <a:endCxn id="530" idx="2"/>
                  </p:cNvCxnSpPr>
                  <p:nvPr/>
                </p:nvCxnSpPr>
                <p:spPr>
                  <a:xfrm>
                    <a:off x="6635429" y="441342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1" name="그룹 530"/>
                <p:cNvGrpSpPr/>
                <p:nvPr/>
              </p:nvGrpSpPr>
              <p:grpSpPr>
                <a:xfrm>
                  <a:off x="7604019" y="3246412"/>
                  <a:ext cx="700295" cy="1239016"/>
                  <a:chOff x="6491429" y="3246412"/>
                  <a:chExt cx="700295" cy="1239016"/>
                </a:xfrm>
              </p:grpSpPr>
              <p:grpSp>
                <p:nvGrpSpPr>
                  <p:cNvPr id="532" name="그룹 531"/>
                  <p:cNvGrpSpPr/>
                  <p:nvPr/>
                </p:nvGrpSpPr>
                <p:grpSpPr>
                  <a:xfrm>
                    <a:off x="7047724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91" name="타원 590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92" name="그룹 591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593" name="타원 592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4" name="타원 593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5" name="타원 594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6" name="타원 595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7" name="타원 596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8" name="타원 597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533" name="그룹 532"/>
                  <p:cNvGrpSpPr/>
                  <p:nvPr/>
                </p:nvGrpSpPr>
                <p:grpSpPr>
                  <a:xfrm>
                    <a:off x="6491429" y="3246412"/>
                    <a:ext cx="144000" cy="1239016"/>
                    <a:chOff x="6714532" y="3022754"/>
                    <a:chExt cx="144000" cy="1239016"/>
                  </a:xfrm>
                </p:grpSpPr>
                <p:sp>
                  <p:nvSpPr>
                    <p:cNvPr id="583" name="타원 582"/>
                    <p:cNvSpPr/>
                    <p:nvPr/>
                  </p:nvSpPr>
                  <p:spPr>
                    <a:xfrm>
                      <a:off x="6714532" y="3022754"/>
                      <a:ext cx="144000" cy="144000"/>
                    </a:xfrm>
                    <a:prstGeom prst="ellipse">
                      <a:avLst/>
                    </a:prstGeom>
                    <a:solidFill>
                      <a:srgbClr val="CFF9CF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grpSp>
                  <p:nvGrpSpPr>
                    <p:cNvPr id="584" name="그룹 583"/>
                    <p:cNvGrpSpPr/>
                    <p:nvPr/>
                  </p:nvGrpSpPr>
                  <p:grpSpPr>
                    <a:xfrm>
                      <a:off x="6714532" y="3205257"/>
                      <a:ext cx="144000" cy="1056513"/>
                      <a:chOff x="6714532" y="3205257"/>
                      <a:chExt cx="144000" cy="1056513"/>
                    </a:xfrm>
                  </p:grpSpPr>
                  <p:sp>
                    <p:nvSpPr>
                      <p:cNvPr id="585" name="타원 584"/>
                      <p:cNvSpPr/>
                      <p:nvPr/>
                    </p:nvSpPr>
                    <p:spPr>
                      <a:xfrm>
                        <a:off x="6714532" y="3205257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86" name="타원 585"/>
                      <p:cNvSpPr/>
                      <p:nvPr/>
                    </p:nvSpPr>
                    <p:spPr>
                      <a:xfrm>
                        <a:off x="6714532" y="338776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87" name="타원 586"/>
                      <p:cNvSpPr/>
                      <p:nvPr/>
                    </p:nvSpPr>
                    <p:spPr>
                      <a:xfrm>
                        <a:off x="6714532" y="3570263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88" name="타원 587"/>
                      <p:cNvSpPr/>
                      <p:nvPr/>
                    </p:nvSpPr>
                    <p:spPr>
                      <a:xfrm>
                        <a:off x="6714532" y="3752766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89" name="타원 588"/>
                      <p:cNvSpPr/>
                      <p:nvPr/>
                    </p:nvSpPr>
                    <p:spPr>
                      <a:xfrm>
                        <a:off x="6714532" y="393526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  <p:sp>
                    <p:nvSpPr>
                      <p:cNvPr id="590" name="타원 589"/>
                      <p:cNvSpPr/>
                      <p:nvPr/>
                    </p:nvSpPr>
                    <p:spPr>
                      <a:xfrm>
                        <a:off x="6714532" y="4117770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CFF9CF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dirty="0"/>
                      </a:p>
                    </p:txBody>
                  </p:sp>
                </p:grpSp>
              </p:grpSp>
              <p:cxnSp>
                <p:nvCxnSpPr>
                  <p:cNvPr id="534" name="직선 연결선 533"/>
                  <p:cNvCxnSpPr>
                    <a:stCxn id="583" idx="6"/>
                    <a:endCxn id="598" idx="2"/>
                  </p:cNvCxnSpPr>
                  <p:nvPr/>
                </p:nvCxnSpPr>
                <p:spPr>
                  <a:xfrm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직선 연결선 534"/>
                  <p:cNvCxnSpPr>
                    <a:cxnSpLocks/>
                    <a:stCxn id="583" idx="6"/>
                    <a:endCxn id="597" idx="2"/>
                  </p:cNvCxnSpPr>
                  <p:nvPr/>
                </p:nvCxnSpPr>
                <p:spPr>
                  <a:xfrm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직선 연결선 535"/>
                  <p:cNvCxnSpPr>
                    <a:cxnSpLocks/>
                    <a:stCxn id="583" idx="6"/>
                    <a:endCxn id="596" idx="2"/>
                  </p:cNvCxnSpPr>
                  <p:nvPr/>
                </p:nvCxnSpPr>
                <p:spPr>
                  <a:xfrm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직선 연결선 536"/>
                  <p:cNvCxnSpPr>
                    <a:cxnSpLocks/>
                    <a:stCxn id="583" idx="6"/>
                    <a:endCxn id="595" idx="2"/>
                  </p:cNvCxnSpPr>
                  <p:nvPr/>
                </p:nvCxnSpPr>
                <p:spPr>
                  <a:xfrm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직선 연결선 537"/>
                  <p:cNvCxnSpPr>
                    <a:cxnSpLocks/>
                    <a:stCxn id="583" idx="6"/>
                    <a:endCxn id="594" idx="2"/>
                  </p:cNvCxnSpPr>
                  <p:nvPr/>
                </p:nvCxnSpPr>
                <p:spPr>
                  <a:xfrm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직선 연결선 538"/>
                  <p:cNvCxnSpPr>
                    <a:cxnSpLocks/>
                    <a:stCxn id="583" idx="6"/>
                    <a:endCxn id="593" idx="2"/>
                  </p:cNvCxnSpPr>
                  <p:nvPr/>
                </p:nvCxnSpPr>
                <p:spPr>
                  <a:xfrm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직선 연결선 539"/>
                  <p:cNvCxnSpPr>
                    <a:cxnSpLocks/>
                    <a:stCxn id="583" idx="6"/>
                    <a:endCxn id="591" idx="2"/>
                  </p:cNvCxnSpPr>
                  <p:nvPr/>
                </p:nvCxnSpPr>
                <p:spPr>
                  <a:xfrm>
                    <a:off x="6635429" y="3318412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직선 연결선 540"/>
                  <p:cNvCxnSpPr>
                    <a:cxnSpLocks/>
                    <a:stCxn id="585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직선 연결선 541"/>
                  <p:cNvCxnSpPr>
                    <a:cxnSpLocks/>
                    <a:stCxn id="585" idx="6"/>
                    <a:endCxn id="593" idx="2"/>
                  </p:cNvCxnSpPr>
                  <p:nvPr/>
                </p:nvCxnSpPr>
                <p:spPr>
                  <a:xfrm>
                    <a:off x="6635429" y="3500915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직선 연결선 542"/>
                  <p:cNvCxnSpPr>
                    <a:cxnSpLocks/>
                    <a:stCxn id="585" idx="6"/>
                    <a:endCxn id="594" idx="2"/>
                  </p:cNvCxnSpPr>
                  <p:nvPr/>
                </p:nvCxnSpPr>
                <p:spPr>
                  <a:xfrm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직선 연결선 543"/>
                  <p:cNvCxnSpPr>
                    <a:cxnSpLocks/>
                    <a:stCxn id="585" idx="6"/>
                    <a:endCxn id="595" idx="2"/>
                  </p:cNvCxnSpPr>
                  <p:nvPr/>
                </p:nvCxnSpPr>
                <p:spPr>
                  <a:xfrm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직선 연결선 544"/>
                  <p:cNvCxnSpPr>
                    <a:cxnSpLocks/>
                    <a:stCxn id="585" idx="6"/>
                    <a:endCxn id="596" idx="2"/>
                  </p:cNvCxnSpPr>
                  <p:nvPr/>
                </p:nvCxnSpPr>
                <p:spPr>
                  <a:xfrm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직선 연결선 545"/>
                  <p:cNvCxnSpPr>
                    <a:cxnSpLocks/>
                    <a:stCxn id="585" idx="6"/>
                    <a:endCxn id="597" idx="2"/>
                  </p:cNvCxnSpPr>
                  <p:nvPr/>
                </p:nvCxnSpPr>
                <p:spPr>
                  <a:xfrm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직선 연결선 546"/>
                  <p:cNvCxnSpPr>
                    <a:cxnSpLocks/>
                    <a:stCxn id="585" idx="6"/>
                    <a:endCxn id="598" idx="2"/>
                  </p:cNvCxnSpPr>
                  <p:nvPr/>
                </p:nvCxnSpPr>
                <p:spPr>
                  <a:xfrm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직선 연결선 547"/>
                  <p:cNvCxnSpPr>
                    <a:cxnSpLocks/>
                    <a:stCxn id="586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직선 연결선 548"/>
                  <p:cNvCxnSpPr>
                    <a:cxnSpLocks/>
                    <a:stCxn id="586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직선 연결선 549"/>
                  <p:cNvCxnSpPr>
                    <a:cxnSpLocks/>
                    <a:stCxn id="586" idx="6"/>
                    <a:endCxn id="594" idx="2"/>
                  </p:cNvCxnSpPr>
                  <p:nvPr/>
                </p:nvCxnSpPr>
                <p:spPr>
                  <a:xfrm>
                    <a:off x="6635429" y="368341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1" name="직선 연결선 550"/>
                  <p:cNvCxnSpPr>
                    <a:cxnSpLocks/>
                    <a:stCxn id="586" idx="6"/>
                    <a:endCxn id="595" idx="2"/>
                  </p:cNvCxnSpPr>
                  <p:nvPr/>
                </p:nvCxnSpPr>
                <p:spPr>
                  <a:xfrm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직선 연결선 551"/>
                  <p:cNvCxnSpPr>
                    <a:cxnSpLocks/>
                    <a:stCxn id="586" idx="6"/>
                    <a:endCxn id="596" idx="2"/>
                  </p:cNvCxnSpPr>
                  <p:nvPr/>
                </p:nvCxnSpPr>
                <p:spPr>
                  <a:xfrm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직선 연결선 552"/>
                  <p:cNvCxnSpPr>
                    <a:cxnSpLocks/>
                    <a:stCxn id="586" idx="6"/>
                    <a:endCxn id="597" idx="2"/>
                  </p:cNvCxnSpPr>
                  <p:nvPr/>
                </p:nvCxnSpPr>
                <p:spPr>
                  <a:xfrm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직선 연결선 553"/>
                  <p:cNvCxnSpPr>
                    <a:cxnSpLocks/>
                    <a:stCxn id="586" idx="6"/>
                    <a:endCxn id="598" idx="2"/>
                  </p:cNvCxnSpPr>
                  <p:nvPr/>
                </p:nvCxnSpPr>
                <p:spPr>
                  <a:xfrm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직선 연결선 554"/>
                  <p:cNvCxnSpPr>
                    <a:cxnSpLocks/>
                    <a:stCxn id="587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직선 연결선 555"/>
                  <p:cNvCxnSpPr>
                    <a:cxnSpLocks/>
                    <a:stCxn id="587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직선 연결선 556"/>
                  <p:cNvCxnSpPr>
                    <a:cxnSpLocks/>
                    <a:stCxn id="587" idx="6"/>
                    <a:endCxn id="594" idx="2"/>
                  </p:cNvCxnSpPr>
                  <p:nvPr/>
                </p:nvCxnSpPr>
                <p:spPr>
                  <a:xfrm flipV="1">
                    <a:off x="6635429" y="3683418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직선 연결선 557"/>
                  <p:cNvCxnSpPr>
                    <a:cxnSpLocks/>
                    <a:stCxn id="587" idx="6"/>
                    <a:endCxn id="595" idx="2"/>
                  </p:cNvCxnSpPr>
                  <p:nvPr/>
                </p:nvCxnSpPr>
                <p:spPr>
                  <a:xfrm>
                    <a:off x="6635429" y="3865921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직선 연결선 558"/>
                  <p:cNvCxnSpPr>
                    <a:cxnSpLocks/>
                    <a:stCxn id="587" idx="6"/>
                    <a:endCxn id="596" idx="2"/>
                  </p:cNvCxnSpPr>
                  <p:nvPr/>
                </p:nvCxnSpPr>
                <p:spPr>
                  <a:xfrm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직선 연결선 559"/>
                  <p:cNvCxnSpPr>
                    <a:cxnSpLocks/>
                    <a:stCxn id="587" idx="6"/>
                    <a:endCxn id="597" idx="2"/>
                  </p:cNvCxnSpPr>
                  <p:nvPr/>
                </p:nvCxnSpPr>
                <p:spPr>
                  <a:xfrm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직선 연결선 560"/>
                  <p:cNvCxnSpPr>
                    <a:cxnSpLocks/>
                    <a:stCxn id="587" idx="6"/>
                    <a:endCxn id="598" idx="2"/>
                  </p:cNvCxnSpPr>
                  <p:nvPr/>
                </p:nvCxnSpPr>
                <p:spPr>
                  <a:xfrm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직선 연결선 561"/>
                  <p:cNvCxnSpPr>
                    <a:cxnSpLocks/>
                    <a:stCxn id="588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3" name="직선 연결선 562"/>
                  <p:cNvCxnSpPr>
                    <a:cxnSpLocks/>
                    <a:stCxn id="588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직선 연결선 563"/>
                  <p:cNvCxnSpPr>
                    <a:cxnSpLocks/>
                    <a:stCxn id="588" idx="6"/>
                    <a:endCxn id="594" idx="2"/>
                  </p:cNvCxnSpPr>
                  <p:nvPr/>
                </p:nvCxnSpPr>
                <p:spPr>
                  <a:xfrm flipV="1">
                    <a:off x="6635429" y="3683418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5" name="직선 연결선 564"/>
                  <p:cNvCxnSpPr>
                    <a:cxnSpLocks/>
                    <a:stCxn id="588" idx="6"/>
                    <a:endCxn id="595" idx="2"/>
                  </p:cNvCxnSpPr>
                  <p:nvPr/>
                </p:nvCxnSpPr>
                <p:spPr>
                  <a:xfrm flipV="1">
                    <a:off x="6635429" y="3865921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6" name="직선 연결선 565"/>
                  <p:cNvCxnSpPr>
                    <a:cxnSpLocks/>
                    <a:stCxn id="588" idx="6"/>
                    <a:endCxn id="596" idx="2"/>
                  </p:cNvCxnSpPr>
                  <p:nvPr/>
                </p:nvCxnSpPr>
                <p:spPr>
                  <a:xfrm>
                    <a:off x="6635429" y="4048424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직선 연결선 566"/>
                  <p:cNvCxnSpPr>
                    <a:cxnSpLocks/>
                    <a:stCxn id="588" idx="6"/>
                    <a:endCxn id="597" idx="2"/>
                  </p:cNvCxnSpPr>
                  <p:nvPr/>
                </p:nvCxnSpPr>
                <p:spPr>
                  <a:xfrm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직선 연결선 567"/>
                  <p:cNvCxnSpPr>
                    <a:cxnSpLocks/>
                    <a:stCxn id="588" idx="6"/>
                    <a:endCxn id="598" idx="2"/>
                  </p:cNvCxnSpPr>
                  <p:nvPr/>
                </p:nvCxnSpPr>
                <p:spPr>
                  <a:xfrm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9" name="직선 연결선 568"/>
                  <p:cNvCxnSpPr>
                    <a:cxnSpLocks/>
                    <a:stCxn id="589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9125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직선 연결선 569"/>
                  <p:cNvCxnSpPr>
                    <a:cxnSpLocks/>
                    <a:stCxn id="589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7300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1" name="직선 연결선 570"/>
                  <p:cNvCxnSpPr>
                    <a:cxnSpLocks/>
                    <a:stCxn id="589" idx="6"/>
                    <a:endCxn id="594" idx="2"/>
                  </p:cNvCxnSpPr>
                  <p:nvPr/>
                </p:nvCxnSpPr>
                <p:spPr>
                  <a:xfrm flipV="1">
                    <a:off x="6635429" y="3683418"/>
                    <a:ext cx="412295" cy="54750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2" name="직선 연결선 571"/>
                  <p:cNvCxnSpPr>
                    <a:cxnSpLocks/>
                    <a:stCxn id="589" idx="6"/>
                    <a:endCxn id="595" idx="2"/>
                  </p:cNvCxnSpPr>
                  <p:nvPr/>
                </p:nvCxnSpPr>
                <p:spPr>
                  <a:xfrm flipV="1">
                    <a:off x="6635429" y="3865921"/>
                    <a:ext cx="412295" cy="3650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3" name="직선 연결선 572"/>
                  <p:cNvCxnSpPr>
                    <a:cxnSpLocks/>
                    <a:stCxn id="589" idx="6"/>
                    <a:endCxn id="596" idx="2"/>
                  </p:cNvCxnSpPr>
                  <p:nvPr/>
                </p:nvCxnSpPr>
                <p:spPr>
                  <a:xfrm flipV="1">
                    <a:off x="6635429" y="4048424"/>
                    <a:ext cx="412295" cy="18250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4" name="직선 연결선 573"/>
                  <p:cNvCxnSpPr>
                    <a:cxnSpLocks/>
                    <a:stCxn id="589" idx="6"/>
                    <a:endCxn id="597" idx="2"/>
                  </p:cNvCxnSpPr>
                  <p:nvPr/>
                </p:nvCxnSpPr>
                <p:spPr>
                  <a:xfrm>
                    <a:off x="6635429" y="4230927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5" name="직선 연결선 574"/>
                  <p:cNvCxnSpPr>
                    <a:cxnSpLocks/>
                    <a:stCxn id="589" idx="6"/>
                    <a:endCxn id="598" idx="2"/>
                  </p:cNvCxnSpPr>
                  <p:nvPr/>
                </p:nvCxnSpPr>
                <p:spPr>
                  <a:xfrm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6" name="직선 연결선 575"/>
                  <p:cNvCxnSpPr>
                    <a:cxnSpLocks/>
                    <a:stCxn id="590" idx="6"/>
                    <a:endCxn id="591" idx="2"/>
                  </p:cNvCxnSpPr>
                  <p:nvPr/>
                </p:nvCxnSpPr>
                <p:spPr>
                  <a:xfrm flipV="1">
                    <a:off x="6635429" y="3318412"/>
                    <a:ext cx="412295" cy="109501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직선 연결선 576"/>
                  <p:cNvCxnSpPr>
                    <a:cxnSpLocks/>
                    <a:stCxn id="590" idx="6"/>
                    <a:endCxn id="593" idx="2"/>
                  </p:cNvCxnSpPr>
                  <p:nvPr/>
                </p:nvCxnSpPr>
                <p:spPr>
                  <a:xfrm flipV="1">
                    <a:off x="6635429" y="3500915"/>
                    <a:ext cx="412295" cy="912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직선 연결선 577"/>
                  <p:cNvCxnSpPr>
                    <a:cxnSpLocks/>
                    <a:stCxn id="590" idx="6"/>
                    <a:endCxn id="594" idx="2"/>
                  </p:cNvCxnSpPr>
                  <p:nvPr/>
                </p:nvCxnSpPr>
                <p:spPr>
                  <a:xfrm flipV="1">
                    <a:off x="6635429" y="3683418"/>
                    <a:ext cx="412295" cy="73001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직선 연결선 578"/>
                  <p:cNvCxnSpPr>
                    <a:cxnSpLocks/>
                    <a:stCxn id="590" idx="6"/>
                    <a:endCxn id="595" idx="2"/>
                  </p:cNvCxnSpPr>
                  <p:nvPr/>
                </p:nvCxnSpPr>
                <p:spPr>
                  <a:xfrm flipV="1">
                    <a:off x="6635429" y="3865921"/>
                    <a:ext cx="412295" cy="5475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직선 연결선 579"/>
                  <p:cNvCxnSpPr>
                    <a:cxnSpLocks/>
                    <a:stCxn id="590" idx="6"/>
                    <a:endCxn id="596" idx="2"/>
                  </p:cNvCxnSpPr>
                  <p:nvPr/>
                </p:nvCxnSpPr>
                <p:spPr>
                  <a:xfrm flipV="1">
                    <a:off x="6635429" y="4048424"/>
                    <a:ext cx="412295" cy="365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직선 연결선 580"/>
                  <p:cNvCxnSpPr>
                    <a:cxnSpLocks/>
                    <a:stCxn id="590" idx="6"/>
                    <a:endCxn id="597" idx="2"/>
                  </p:cNvCxnSpPr>
                  <p:nvPr/>
                </p:nvCxnSpPr>
                <p:spPr>
                  <a:xfrm flipV="1">
                    <a:off x="6635429" y="4230927"/>
                    <a:ext cx="412295" cy="1825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직선 연결선 581"/>
                  <p:cNvCxnSpPr>
                    <a:cxnSpLocks/>
                    <a:stCxn id="590" idx="6"/>
                    <a:endCxn id="598" idx="2"/>
                  </p:cNvCxnSpPr>
                  <p:nvPr/>
                </p:nvCxnSpPr>
                <p:spPr>
                  <a:xfrm>
                    <a:off x="6635429" y="4413428"/>
                    <a:ext cx="41229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01" name="타원 600"/>
              <p:cNvSpPr/>
              <p:nvPr/>
            </p:nvSpPr>
            <p:spPr>
              <a:xfrm>
                <a:off x="8145260" y="3608386"/>
                <a:ext cx="175649" cy="169623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2" name="타원 601"/>
              <p:cNvSpPr/>
              <p:nvPr/>
            </p:nvSpPr>
            <p:spPr>
              <a:xfrm>
                <a:off x="8145260" y="3833680"/>
                <a:ext cx="175649" cy="169623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09" name="직선 연결선 608"/>
              <p:cNvCxnSpPr>
                <a:cxnSpLocks/>
                <a:stCxn id="593" idx="6"/>
                <a:endCxn id="601" idx="2"/>
              </p:cNvCxnSpPr>
              <p:nvPr/>
            </p:nvCxnSpPr>
            <p:spPr>
              <a:xfrm>
                <a:off x="7740086" y="3403559"/>
                <a:ext cx="405174" cy="289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직선 연결선 611"/>
              <p:cNvCxnSpPr>
                <a:cxnSpLocks/>
                <a:stCxn id="593" idx="6"/>
                <a:endCxn id="602" idx="2"/>
              </p:cNvCxnSpPr>
              <p:nvPr/>
            </p:nvCxnSpPr>
            <p:spPr>
              <a:xfrm>
                <a:off x="7740086" y="3403559"/>
                <a:ext cx="405174" cy="514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직선 연결선 614"/>
              <p:cNvCxnSpPr>
                <a:cxnSpLocks/>
                <a:stCxn id="594" idx="6"/>
                <a:endCxn id="601" idx="2"/>
              </p:cNvCxnSpPr>
              <p:nvPr/>
            </p:nvCxnSpPr>
            <p:spPr>
              <a:xfrm>
                <a:off x="7740086" y="3618536"/>
                <a:ext cx="405174" cy="746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직선 연결선 617"/>
              <p:cNvCxnSpPr>
                <a:cxnSpLocks/>
                <a:stCxn id="594" idx="6"/>
                <a:endCxn id="602" idx="2"/>
              </p:cNvCxnSpPr>
              <p:nvPr/>
            </p:nvCxnSpPr>
            <p:spPr>
              <a:xfrm>
                <a:off x="7740086" y="3618536"/>
                <a:ext cx="405174" cy="2999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직선 연결선 620"/>
              <p:cNvCxnSpPr>
                <a:cxnSpLocks/>
                <a:stCxn id="595" idx="6"/>
                <a:endCxn id="601" idx="2"/>
              </p:cNvCxnSpPr>
              <p:nvPr/>
            </p:nvCxnSpPr>
            <p:spPr>
              <a:xfrm flipV="1">
                <a:off x="7740086" y="3693198"/>
                <a:ext cx="405174" cy="140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직선 연결선 623"/>
              <p:cNvCxnSpPr>
                <a:cxnSpLocks/>
                <a:stCxn id="595" idx="6"/>
                <a:endCxn id="602" idx="2"/>
              </p:cNvCxnSpPr>
              <p:nvPr/>
            </p:nvCxnSpPr>
            <p:spPr>
              <a:xfrm>
                <a:off x="7740086" y="3833512"/>
                <a:ext cx="405174" cy="84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직선 연결선 626"/>
              <p:cNvCxnSpPr>
                <a:cxnSpLocks/>
                <a:stCxn id="596" idx="6"/>
                <a:endCxn id="601" idx="2"/>
              </p:cNvCxnSpPr>
              <p:nvPr/>
            </p:nvCxnSpPr>
            <p:spPr>
              <a:xfrm flipV="1">
                <a:off x="7740086" y="3693198"/>
                <a:ext cx="405174" cy="355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직선 연결선 629"/>
              <p:cNvCxnSpPr>
                <a:cxnSpLocks/>
                <a:stCxn id="596" idx="6"/>
                <a:endCxn id="602" idx="2"/>
              </p:cNvCxnSpPr>
              <p:nvPr/>
            </p:nvCxnSpPr>
            <p:spPr>
              <a:xfrm flipV="1">
                <a:off x="7740086" y="3918492"/>
                <a:ext cx="405174" cy="129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직선 연결선 632"/>
              <p:cNvCxnSpPr>
                <a:cxnSpLocks/>
                <a:stCxn id="597" idx="6"/>
                <a:endCxn id="601" idx="2"/>
              </p:cNvCxnSpPr>
              <p:nvPr/>
            </p:nvCxnSpPr>
            <p:spPr>
              <a:xfrm flipV="1">
                <a:off x="7740086" y="3693198"/>
                <a:ext cx="405174" cy="5702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직선 연결선 635"/>
              <p:cNvCxnSpPr>
                <a:cxnSpLocks/>
                <a:stCxn id="597" idx="6"/>
                <a:endCxn id="602" idx="2"/>
              </p:cNvCxnSpPr>
              <p:nvPr/>
            </p:nvCxnSpPr>
            <p:spPr>
              <a:xfrm flipV="1">
                <a:off x="7740086" y="3918492"/>
                <a:ext cx="405174" cy="344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9" name="직선 연결선 638"/>
          <p:cNvCxnSpPr>
            <a:cxnSpLocks/>
            <a:stCxn id="598" idx="6"/>
            <a:endCxn id="601" idx="2"/>
          </p:cNvCxnSpPr>
          <p:nvPr/>
        </p:nvCxnSpPr>
        <p:spPr>
          <a:xfrm flipV="1">
            <a:off x="3743170" y="5054700"/>
            <a:ext cx="405174" cy="785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직선 연결선 641"/>
          <p:cNvCxnSpPr>
            <a:cxnSpLocks/>
            <a:stCxn id="598" idx="6"/>
            <a:endCxn id="602" idx="2"/>
          </p:cNvCxnSpPr>
          <p:nvPr/>
        </p:nvCxnSpPr>
        <p:spPr>
          <a:xfrm flipV="1">
            <a:off x="3743170" y="5279994"/>
            <a:ext cx="405174" cy="55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화살표: 오른쪽 667"/>
          <p:cNvSpPr/>
          <p:nvPr/>
        </p:nvSpPr>
        <p:spPr>
          <a:xfrm>
            <a:off x="1549221" y="2658754"/>
            <a:ext cx="664187" cy="42401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9" name="화살표: 오른쪽 668"/>
          <p:cNvSpPr/>
          <p:nvPr/>
        </p:nvSpPr>
        <p:spPr>
          <a:xfrm>
            <a:off x="629288" y="4980036"/>
            <a:ext cx="668866" cy="42401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1" name="직선 화살표 연결선 670"/>
          <p:cNvCxnSpPr>
            <a:stCxn id="601" idx="6"/>
          </p:cNvCxnSpPr>
          <p:nvPr/>
        </p:nvCxnSpPr>
        <p:spPr>
          <a:xfrm flipV="1">
            <a:off x="4323993" y="5054699"/>
            <a:ext cx="830009" cy="1"/>
          </a:xfrm>
          <a:prstGeom prst="straightConnector1">
            <a:avLst/>
          </a:prstGeom>
          <a:ln w="57150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직선 화살표 연결선 671"/>
          <p:cNvCxnSpPr>
            <a:cxnSpLocks/>
            <a:stCxn id="602" idx="6"/>
          </p:cNvCxnSpPr>
          <p:nvPr/>
        </p:nvCxnSpPr>
        <p:spPr>
          <a:xfrm flipV="1">
            <a:off x="4323993" y="5279825"/>
            <a:ext cx="840548" cy="169"/>
          </a:xfrm>
          <a:prstGeom prst="straightConnector1">
            <a:avLst/>
          </a:prstGeom>
          <a:ln w="57150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타원 674"/>
          <p:cNvSpPr/>
          <p:nvPr/>
        </p:nvSpPr>
        <p:spPr>
          <a:xfrm>
            <a:off x="5297575" y="4755747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6" name="타원 675"/>
          <p:cNvSpPr/>
          <p:nvPr/>
        </p:nvSpPr>
        <p:spPr>
          <a:xfrm>
            <a:off x="5297575" y="5224053"/>
            <a:ext cx="360000" cy="360000"/>
          </a:xfrm>
          <a:prstGeom prst="ellipse">
            <a:avLst/>
          </a:prstGeom>
          <a:solidFill>
            <a:srgbClr val="CFF9C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79" name="그룹 678"/>
          <p:cNvGrpSpPr/>
          <p:nvPr/>
        </p:nvGrpSpPr>
        <p:grpSpPr>
          <a:xfrm>
            <a:off x="5868917" y="4695616"/>
            <a:ext cx="1292684" cy="893103"/>
            <a:chOff x="5868917" y="4695616"/>
            <a:chExt cx="1292684" cy="893103"/>
          </a:xfrm>
        </p:grpSpPr>
        <p:sp>
          <p:nvSpPr>
            <p:cNvPr id="677" name="TextBox 676"/>
            <p:cNvSpPr txBox="1"/>
            <p:nvPr/>
          </p:nvSpPr>
          <p:spPr>
            <a:xfrm>
              <a:off x="5868917" y="4695616"/>
              <a:ext cx="128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NG : 81%</a:t>
              </a:r>
              <a:endParaRPr lang="ko-KR" altLang="en-US" dirty="0"/>
            </a:p>
          </p:txBody>
        </p:sp>
        <p:sp>
          <p:nvSpPr>
            <p:cNvPr id="678" name="TextBox 677"/>
            <p:cNvSpPr txBox="1"/>
            <p:nvPr/>
          </p:nvSpPr>
          <p:spPr>
            <a:xfrm>
              <a:off x="5872926" y="5219387"/>
              <a:ext cx="1288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OK : 19%</a:t>
              </a:r>
              <a:endParaRPr lang="ko-KR" altLang="en-US" dirty="0"/>
            </a:p>
          </p:txBody>
        </p:sp>
      </p:grpSp>
      <p:sp>
        <p:nvSpPr>
          <p:cNvPr id="681" name="TextBox 680"/>
          <p:cNvSpPr txBox="1"/>
          <p:nvPr/>
        </p:nvSpPr>
        <p:spPr>
          <a:xfrm>
            <a:off x="4534786" y="3941185"/>
            <a:ext cx="269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Feature Extraction</a:t>
            </a:r>
            <a:endParaRPr lang="ko-KR" altLang="en-US" sz="1600" dirty="0"/>
          </a:p>
        </p:txBody>
      </p:sp>
      <p:sp>
        <p:nvSpPr>
          <p:cNvPr id="682" name="TextBox 681"/>
          <p:cNvSpPr txBox="1"/>
          <p:nvPr/>
        </p:nvSpPr>
        <p:spPr>
          <a:xfrm>
            <a:off x="1542522" y="5999545"/>
            <a:ext cx="2692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Classification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468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3299F1B4-DFB3-4903-94D4-DEBC750F8100}"/>
              </a:ext>
            </a:extLst>
          </p:cNvPr>
          <p:cNvGrpSpPr/>
          <p:nvPr/>
        </p:nvGrpSpPr>
        <p:grpSpPr>
          <a:xfrm>
            <a:off x="2017795" y="2698820"/>
            <a:ext cx="1108560" cy="1192793"/>
            <a:chOff x="2362201" y="2421674"/>
            <a:chExt cx="1295399" cy="122756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774E7C6B-E955-47D7-B54C-350E177A9744}"/>
                </a:ext>
              </a:extLst>
            </p:cNvPr>
            <p:cNvSpPr/>
            <p:nvPr/>
          </p:nvSpPr>
          <p:spPr>
            <a:xfrm>
              <a:off x="2362201" y="2421674"/>
              <a:ext cx="990600" cy="914400"/>
            </a:xfrm>
            <a:prstGeom prst="rect">
              <a:avLst/>
            </a:prstGeom>
            <a:solidFill>
              <a:srgbClr val="99CDFF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4400A6D-B11A-402E-AFF1-E0B20B504655}"/>
                </a:ext>
              </a:extLst>
            </p:cNvPr>
            <p:cNvSpPr/>
            <p:nvPr/>
          </p:nvSpPr>
          <p:spPr>
            <a:xfrm>
              <a:off x="2514600" y="2582437"/>
              <a:ext cx="990600" cy="91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72CD691-ED99-46C5-B8FC-BE6358943AA4}"/>
                </a:ext>
              </a:extLst>
            </p:cNvPr>
            <p:cNvSpPr/>
            <p:nvPr/>
          </p:nvSpPr>
          <p:spPr>
            <a:xfrm>
              <a:off x="2667000" y="2734836"/>
              <a:ext cx="990600" cy="914400"/>
            </a:xfrm>
            <a:prstGeom prst="rect">
              <a:avLst/>
            </a:prstGeom>
            <a:solidFill>
              <a:srgbClr val="CC99F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4844246" y="2953330"/>
            <a:ext cx="668783" cy="736389"/>
            <a:chOff x="4219371" y="2646788"/>
            <a:chExt cx="876572" cy="850049"/>
          </a:xfrm>
        </p:grpSpPr>
        <p:sp>
          <p:nvSpPr>
            <p:cNvPr id="120" name="직사각형 119"/>
            <p:cNvSpPr/>
            <p:nvPr/>
          </p:nvSpPr>
          <p:spPr>
            <a:xfrm>
              <a:off x="4219371" y="2646788"/>
              <a:ext cx="590686" cy="545249"/>
            </a:xfrm>
            <a:prstGeom prst="rect">
              <a:avLst/>
            </a:prstGeom>
            <a:solidFill>
              <a:srgbClr val="99CDFF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4352857" y="2799188"/>
              <a:ext cx="743086" cy="697649"/>
              <a:chOff x="4534786" y="2581275"/>
              <a:chExt cx="743086" cy="697649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4534786" y="2581275"/>
                <a:ext cx="590686" cy="5452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4687186" y="2733675"/>
                <a:ext cx="590686" cy="545249"/>
              </a:xfrm>
              <a:prstGeom prst="rect">
                <a:avLst/>
              </a:prstGeom>
              <a:solidFill>
                <a:srgbClr val="CC99FE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73" name="직사각형 372"/>
          <p:cNvSpPr/>
          <p:nvPr/>
        </p:nvSpPr>
        <p:spPr>
          <a:xfrm>
            <a:off x="6934200" y="2321827"/>
            <a:ext cx="1700832" cy="194678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055817" y="3086013"/>
            <a:ext cx="474668" cy="452371"/>
            <a:chOff x="5048298" y="2676434"/>
            <a:chExt cx="1017341" cy="853898"/>
          </a:xfrm>
        </p:grpSpPr>
        <p:grpSp>
          <p:nvGrpSpPr>
            <p:cNvPr id="122" name="그룹 121"/>
            <p:cNvGrpSpPr/>
            <p:nvPr/>
          </p:nvGrpSpPr>
          <p:grpSpPr>
            <a:xfrm>
              <a:off x="5048298" y="2676434"/>
              <a:ext cx="748477" cy="701450"/>
              <a:chOff x="4679072" y="2882159"/>
              <a:chExt cx="748475" cy="701450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4679072" y="2882159"/>
                <a:ext cx="590685" cy="545248"/>
              </a:xfrm>
              <a:prstGeom prst="rect">
                <a:avLst/>
              </a:prstGeom>
              <a:solidFill>
                <a:srgbClr val="99CDF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4836862" y="3038361"/>
                <a:ext cx="590685" cy="54524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18" name="직사각형 117"/>
            <p:cNvSpPr/>
            <p:nvPr/>
          </p:nvSpPr>
          <p:spPr>
            <a:xfrm>
              <a:off x="5474952" y="2985082"/>
              <a:ext cx="590687" cy="545250"/>
            </a:xfrm>
            <a:prstGeom prst="rect">
              <a:avLst/>
            </a:prstGeom>
            <a:solidFill>
              <a:srgbClr val="CC99FE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49092" y="2953331"/>
            <a:ext cx="668783" cy="736389"/>
            <a:chOff x="4219371" y="2646788"/>
            <a:chExt cx="876572" cy="850049"/>
          </a:xfrm>
        </p:grpSpPr>
        <p:sp>
          <p:nvSpPr>
            <p:cNvPr id="63" name="직사각형 62"/>
            <p:cNvSpPr/>
            <p:nvPr/>
          </p:nvSpPr>
          <p:spPr>
            <a:xfrm>
              <a:off x="4219371" y="2646788"/>
              <a:ext cx="590685" cy="545249"/>
            </a:xfrm>
            <a:prstGeom prst="rect">
              <a:avLst/>
            </a:prstGeom>
            <a:solidFill>
              <a:srgbClr val="99CDFF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352857" y="2799188"/>
              <a:ext cx="743086" cy="697649"/>
              <a:chOff x="4534786" y="2581275"/>
              <a:chExt cx="743086" cy="697649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4534786" y="2581275"/>
                <a:ext cx="590686" cy="5452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687186" y="2733675"/>
                <a:ext cx="590686" cy="545249"/>
              </a:xfrm>
              <a:prstGeom prst="rect">
                <a:avLst/>
              </a:prstGeom>
              <a:solidFill>
                <a:srgbClr val="CC99FE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09620" y="3691156"/>
            <a:ext cx="145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Pooling</a:t>
            </a:r>
          </a:p>
          <a:p>
            <a:pPr algn="ctr"/>
            <a:r>
              <a:rPr lang="en-US" altLang="ko-KR" sz="1200" b="1" dirty="0"/>
              <a:t>2x2</a:t>
            </a:r>
            <a:endParaRPr lang="ko-KR" altLang="en-US" sz="1200" b="1" dirty="0"/>
          </a:p>
        </p:txBody>
      </p:sp>
      <p:grpSp>
        <p:nvGrpSpPr>
          <p:cNvPr id="367" name="그룹 366"/>
          <p:cNvGrpSpPr/>
          <p:nvPr/>
        </p:nvGrpSpPr>
        <p:grpSpPr>
          <a:xfrm>
            <a:off x="7144141" y="2582459"/>
            <a:ext cx="1421716" cy="1459481"/>
            <a:chOff x="6960284" y="2582461"/>
            <a:chExt cx="1421716" cy="1459481"/>
          </a:xfrm>
        </p:grpSpPr>
        <p:grpSp>
          <p:nvGrpSpPr>
            <p:cNvPr id="280" name="그룹 279"/>
            <p:cNvGrpSpPr/>
            <p:nvPr/>
          </p:nvGrpSpPr>
          <p:grpSpPr>
            <a:xfrm>
              <a:off x="7638843" y="2582461"/>
              <a:ext cx="175649" cy="1459481"/>
              <a:chOff x="6714532" y="3022754"/>
              <a:chExt cx="144000" cy="1239016"/>
            </a:xfrm>
          </p:grpSpPr>
          <p:sp>
            <p:nvSpPr>
              <p:cNvPr id="339" name="타원 338"/>
              <p:cNvSpPr/>
              <p:nvPr/>
            </p:nvSpPr>
            <p:spPr>
              <a:xfrm>
                <a:off x="6714532" y="3022754"/>
                <a:ext cx="144000" cy="144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40" name="그룹 339"/>
              <p:cNvGrpSpPr/>
              <p:nvPr/>
            </p:nvGrpSpPr>
            <p:grpSpPr>
              <a:xfrm>
                <a:off x="6714532" y="3205257"/>
                <a:ext cx="144000" cy="1056513"/>
                <a:chOff x="6714532" y="3205257"/>
                <a:chExt cx="144000" cy="1056513"/>
              </a:xfrm>
            </p:grpSpPr>
            <p:sp>
              <p:nvSpPr>
                <p:cNvPr id="341" name="타원 340"/>
                <p:cNvSpPr/>
                <p:nvPr/>
              </p:nvSpPr>
              <p:spPr>
                <a:xfrm>
                  <a:off x="6714532" y="3205257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6714532" y="3387760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6714532" y="3570263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6714532" y="3752766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5" name="타원 344"/>
                <p:cNvSpPr/>
                <p:nvPr/>
              </p:nvSpPr>
              <p:spPr>
                <a:xfrm>
                  <a:off x="6714532" y="3935269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46" name="타원 345"/>
                <p:cNvSpPr/>
                <p:nvPr/>
              </p:nvSpPr>
              <p:spPr>
                <a:xfrm>
                  <a:off x="6714532" y="4117770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281" name="그룹 280"/>
            <p:cNvGrpSpPr/>
            <p:nvPr/>
          </p:nvGrpSpPr>
          <p:grpSpPr>
            <a:xfrm>
              <a:off x="6960284" y="2582461"/>
              <a:ext cx="175649" cy="1459481"/>
              <a:chOff x="6714532" y="3022754"/>
              <a:chExt cx="144000" cy="1239016"/>
            </a:xfrm>
          </p:grpSpPr>
          <p:sp>
            <p:nvSpPr>
              <p:cNvPr id="331" name="타원 330"/>
              <p:cNvSpPr/>
              <p:nvPr/>
            </p:nvSpPr>
            <p:spPr>
              <a:xfrm>
                <a:off x="6714532" y="3022754"/>
                <a:ext cx="144000" cy="144000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332" name="그룹 331"/>
              <p:cNvGrpSpPr/>
              <p:nvPr/>
            </p:nvGrpSpPr>
            <p:grpSpPr>
              <a:xfrm>
                <a:off x="6714532" y="3205257"/>
                <a:ext cx="144000" cy="1056513"/>
                <a:chOff x="6714532" y="3205257"/>
                <a:chExt cx="144000" cy="1056513"/>
              </a:xfrm>
            </p:grpSpPr>
            <p:sp>
              <p:nvSpPr>
                <p:cNvPr id="333" name="타원 332"/>
                <p:cNvSpPr/>
                <p:nvPr/>
              </p:nvSpPr>
              <p:spPr>
                <a:xfrm>
                  <a:off x="6714532" y="3205257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4" name="타원 333"/>
                <p:cNvSpPr/>
                <p:nvPr/>
              </p:nvSpPr>
              <p:spPr>
                <a:xfrm>
                  <a:off x="6714532" y="3387760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6714532" y="3570263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6714532" y="3752766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6714532" y="3935269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6714532" y="4117770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cxnSp>
          <p:nvCxnSpPr>
            <p:cNvPr id="282" name="직선 연결선 281"/>
            <p:cNvCxnSpPr>
              <a:cxnSpLocks/>
              <a:stCxn id="331" idx="6"/>
              <a:endCxn id="346" idx="2"/>
            </p:cNvCxnSpPr>
            <p:nvPr/>
          </p:nvCxnSpPr>
          <p:spPr>
            <a:xfrm>
              <a:off x="7135933" y="2667272"/>
              <a:ext cx="502910" cy="1289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>
              <a:cxnSpLocks/>
              <a:stCxn id="331" idx="6"/>
              <a:endCxn id="345" idx="2"/>
            </p:cNvCxnSpPr>
            <p:nvPr/>
          </p:nvCxnSpPr>
          <p:spPr>
            <a:xfrm>
              <a:off x="7135933" y="2667272"/>
              <a:ext cx="502910" cy="1074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>
              <a:cxnSpLocks/>
              <a:stCxn id="331" idx="6"/>
              <a:endCxn id="344" idx="2"/>
            </p:cNvCxnSpPr>
            <p:nvPr/>
          </p:nvCxnSpPr>
          <p:spPr>
            <a:xfrm>
              <a:off x="7135933" y="2667272"/>
              <a:ext cx="502910" cy="85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cxnSpLocks/>
              <a:stCxn id="331" idx="6"/>
              <a:endCxn id="343" idx="2"/>
            </p:cNvCxnSpPr>
            <p:nvPr/>
          </p:nvCxnSpPr>
          <p:spPr>
            <a:xfrm>
              <a:off x="7135933" y="2667272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>
              <a:cxnSpLocks/>
              <a:stCxn id="331" idx="6"/>
              <a:endCxn id="342" idx="2"/>
            </p:cNvCxnSpPr>
            <p:nvPr/>
          </p:nvCxnSpPr>
          <p:spPr>
            <a:xfrm>
              <a:off x="7135933" y="2667272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>
              <a:cxnSpLocks/>
              <a:stCxn id="331" idx="6"/>
              <a:endCxn id="341" idx="2"/>
            </p:cNvCxnSpPr>
            <p:nvPr/>
          </p:nvCxnSpPr>
          <p:spPr>
            <a:xfrm>
              <a:off x="7135933" y="2667272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>
              <a:cxnSpLocks/>
              <a:stCxn id="331" idx="6"/>
              <a:endCxn id="339" idx="2"/>
            </p:cNvCxnSpPr>
            <p:nvPr/>
          </p:nvCxnSpPr>
          <p:spPr>
            <a:xfrm>
              <a:off x="7135933" y="2667272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cxnSpLocks/>
              <a:stCxn id="333" idx="6"/>
              <a:endCxn id="339" idx="2"/>
            </p:cNvCxnSpPr>
            <p:nvPr/>
          </p:nvCxnSpPr>
          <p:spPr>
            <a:xfrm flipV="1">
              <a:off x="7135933" y="2667272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>
              <a:cxnSpLocks/>
              <a:stCxn id="333" idx="6"/>
              <a:endCxn id="341" idx="2"/>
            </p:cNvCxnSpPr>
            <p:nvPr/>
          </p:nvCxnSpPr>
          <p:spPr>
            <a:xfrm>
              <a:off x="7135933" y="2882249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>
              <a:cxnSpLocks/>
              <a:stCxn id="333" idx="6"/>
              <a:endCxn id="342" idx="2"/>
            </p:cNvCxnSpPr>
            <p:nvPr/>
          </p:nvCxnSpPr>
          <p:spPr>
            <a:xfrm>
              <a:off x="7135933" y="2882249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cxnSpLocks/>
              <a:stCxn id="333" idx="6"/>
              <a:endCxn id="343" idx="2"/>
            </p:cNvCxnSpPr>
            <p:nvPr/>
          </p:nvCxnSpPr>
          <p:spPr>
            <a:xfrm>
              <a:off x="7135933" y="2882249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cxnSpLocks/>
              <a:stCxn id="333" idx="6"/>
              <a:endCxn id="344" idx="2"/>
            </p:cNvCxnSpPr>
            <p:nvPr/>
          </p:nvCxnSpPr>
          <p:spPr>
            <a:xfrm>
              <a:off x="7135933" y="2882249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cxnSpLocks/>
              <a:stCxn id="333" idx="6"/>
              <a:endCxn id="345" idx="2"/>
            </p:cNvCxnSpPr>
            <p:nvPr/>
          </p:nvCxnSpPr>
          <p:spPr>
            <a:xfrm>
              <a:off x="7135933" y="2882249"/>
              <a:ext cx="502910" cy="85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cxnSpLocks/>
              <a:stCxn id="333" idx="6"/>
              <a:endCxn id="346" idx="2"/>
            </p:cNvCxnSpPr>
            <p:nvPr/>
          </p:nvCxnSpPr>
          <p:spPr>
            <a:xfrm>
              <a:off x="7135933" y="2882249"/>
              <a:ext cx="502910" cy="1074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cxnSpLocks/>
              <a:stCxn id="334" idx="6"/>
              <a:endCxn id="339" idx="2"/>
            </p:cNvCxnSpPr>
            <p:nvPr/>
          </p:nvCxnSpPr>
          <p:spPr>
            <a:xfrm flipV="1">
              <a:off x="7135933" y="2667272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cxnSpLocks/>
              <a:stCxn id="334" idx="6"/>
              <a:endCxn id="341" idx="2"/>
            </p:cNvCxnSpPr>
            <p:nvPr/>
          </p:nvCxnSpPr>
          <p:spPr>
            <a:xfrm flipV="1">
              <a:off x="7135933" y="2882249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cxnSpLocks/>
              <a:stCxn id="334" idx="6"/>
              <a:endCxn id="342" idx="2"/>
            </p:cNvCxnSpPr>
            <p:nvPr/>
          </p:nvCxnSpPr>
          <p:spPr>
            <a:xfrm>
              <a:off x="7135933" y="3097226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>
              <a:cxnSpLocks/>
              <a:stCxn id="334" idx="6"/>
              <a:endCxn id="343" idx="2"/>
            </p:cNvCxnSpPr>
            <p:nvPr/>
          </p:nvCxnSpPr>
          <p:spPr>
            <a:xfrm>
              <a:off x="7135933" y="3097226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>
              <a:cxnSpLocks/>
              <a:stCxn id="334" idx="6"/>
              <a:endCxn id="344" idx="2"/>
            </p:cNvCxnSpPr>
            <p:nvPr/>
          </p:nvCxnSpPr>
          <p:spPr>
            <a:xfrm>
              <a:off x="7135933" y="3097226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>
              <a:cxnSpLocks/>
              <a:stCxn id="334" idx="6"/>
              <a:endCxn id="345" idx="2"/>
            </p:cNvCxnSpPr>
            <p:nvPr/>
          </p:nvCxnSpPr>
          <p:spPr>
            <a:xfrm>
              <a:off x="7135933" y="3097226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>
              <a:cxnSpLocks/>
              <a:stCxn id="334" idx="6"/>
              <a:endCxn id="346" idx="2"/>
            </p:cNvCxnSpPr>
            <p:nvPr/>
          </p:nvCxnSpPr>
          <p:spPr>
            <a:xfrm>
              <a:off x="7135933" y="3097226"/>
              <a:ext cx="502910" cy="859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>
              <a:cxnSpLocks/>
              <a:stCxn id="335" idx="6"/>
              <a:endCxn id="339" idx="2"/>
            </p:cNvCxnSpPr>
            <p:nvPr/>
          </p:nvCxnSpPr>
          <p:spPr>
            <a:xfrm flipV="1">
              <a:off x="7135933" y="2667272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cxnSpLocks/>
              <a:stCxn id="335" idx="6"/>
              <a:endCxn id="341" idx="2"/>
            </p:cNvCxnSpPr>
            <p:nvPr/>
          </p:nvCxnSpPr>
          <p:spPr>
            <a:xfrm flipV="1">
              <a:off x="7135933" y="2882249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cxnSpLocks/>
              <a:stCxn id="335" idx="6"/>
              <a:endCxn id="342" idx="2"/>
            </p:cNvCxnSpPr>
            <p:nvPr/>
          </p:nvCxnSpPr>
          <p:spPr>
            <a:xfrm flipV="1">
              <a:off x="7135933" y="3097226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>
              <a:cxnSpLocks/>
              <a:stCxn id="335" idx="6"/>
              <a:endCxn id="343" idx="2"/>
            </p:cNvCxnSpPr>
            <p:nvPr/>
          </p:nvCxnSpPr>
          <p:spPr>
            <a:xfrm>
              <a:off x="7135933" y="3312203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>
              <a:cxnSpLocks/>
              <a:stCxn id="335" idx="6"/>
              <a:endCxn id="344" idx="2"/>
            </p:cNvCxnSpPr>
            <p:nvPr/>
          </p:nvCxnSpPr>
          <p:spPr>
            <a:xfrm>
              <a:off x="7135933" y="3312203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직선 연결선 307"/>
            <p:cNvCxnSpPr>
              <a:cxnSpLocks/>
              <a:stCxn id="335" idx="6"/>
              <a:endCxn id="345" idx="2"/>
            </p:cNvCxnSpPr>
            <p:nvPr/>
          </p:nvCxnSpPr>
          <p:spPr>
            <a:xfrm>
              <a:off x="7135933" y="3312203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직선 연결선 308"/>
            <p:cNvCxnSpPr>
              <a:cxnSpLocks/>
              <a:stCxn id="335" idx="6"/>
              <a:endCxn id="346" idx="2"/>
            </p:cNvCxnSpPr>
            <p:nvPr/>
          </p:nvCxnSpPr>
          <p:spPr>
            <a:xfrm>
              <a:off x="7135933" y="3312203"/>
              <a:ext cx="502910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cxnSpLocks/>
              <a:stCxn id="336" idx="6"/>
              <a:endCxn id="339" idx="2"/>
            </p:cNvCxnSpPr>
            <p:nvPr/>
          </p:nvCxnSpPr>
          <p:spPr>
            <a:xfrm flipV="1">
              <a:off x="7135933" y="2667272"/>
              <a:ext cx="502910" cy="85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>
              <a:cxnSpLocks/>
              <a:stCxn id="336" idx="6"/>
              <a:endCxn id="341" idx="2"/>
            </p:cNvCxnSpPr>
            <p:nvPr/>
          </p:nvCxnSpPr>
          <p:spPr>
            <a:xfrm flipV="1">
              <a:off x="7135933" y="2882249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직선 연결선 311"/>
            <p:cNvCxnSpPr>
              <a:cxnSpLocks/>
              <a:stCxn id="336" idx="6"/>
              <a:endCxn id="342" idx="2"/>
            </p:cNvCxnSpPr>
            <p:nvPr/>
          </p:nvCxnSpPr>
          <p:spPr>
            <a:xfrm flipV="1">
              <a:off x="7135933" y="3097226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/>
            <p:cNvCxnSpPr>
              <a:cxnSpLocks/>
              <a:stCxn id="336" idx="6"/>
              <a:endCxn id="343" idx="2"/>
            </p:cNvCxnSpPr>
            <p:nvPr/>
          </p:nvCxnSpPr>
          <p:spPr>
            <a:xfrm flipV="1">
              <a:off x="7135933" y="3312203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/>
            <p:cNvCxnSpPr>
              <a:cxnSpLocks/>
              <a:stCxn id="336" idx="6"/>
              <a:endCxn id="344" idx="2"/>
            </p:cNvCxnSpPr>
            <p:nvPr/>
          </p:nvCxnSpPr>
          <p:spPr>
            <a:xfrm>
              <a:off x="7135933" y="3527179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cxnSpLocks/>
              <a:stCxn id="336" idx="6"/>
              <a:endCxn id="345" idx="2"/>
            </p:cNvCxnSpPr>
            <p:nvPr/>
          </p:nvCxnSpPr>
          <p:spPr>
            <a:xfrm>
              <a:off x="7135933" y="3527179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cxnSpLocks/>
              <a:stCxn id="336" idx="6"/>
              <a:endCxn id="346" idx="2"/>
            </p:cNvCxnSpPr>
            <p:nvPr/>
          </p:nvCxnSpPr>
          <p:spPr>
            <a:xfrm>
              <a:off x="7135933" y="3527179"/>
              <a:ext cx="502910" cy="42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cxnSpLocks/>
              <a:stCxn id="337" idx="6"/>
              <a:endCxn id="339" idx="2"/>
            </p:cNvCxnSpPr>
            <p:nvPr/>
          </p:nvCxnSpPr>
          <p:spPr>
            <a:xfrm flipV="1">
              <a:off x="7135933" y="2667272"/>
              <a:ext cx="502910" cy="1074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cxnSpLocks/>
              <a:stCxn id="337" idx="6"/>
              <a:endCxn id="341" idx="2"/>
            </p:cNvCxnSpPr>
            <p:nvPr/>
          </p:nvCxnSpPr>
          <p:spPr>
            <a:xfrm flipV="1">
              <a:off x="7135933" y="2882249"/>
              <a:ext cx="502910" cy="859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cxnSpLocks/>
              <a:stCxn id="337" idx="6"/>
              <a:endCxn id="342" idx="2"/>
            </p:cNvCxnSpPr>
            <p:nvPr/>
          </p:nvCxnSpPr>
          <p:spPr>
            <a:xfrm flipV="1">
              <a:off x="7135933" y="3097226"/>
              <a:ext cx="502910" cy="6449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cxnSpLocks/>
              <a:stCxn id="337" idx="6"/>
              <a:endCxn id="343" idx="2"/>
            </p:cNvCxnSpPr>
            <p:nvPr/>
          </p:nvCxnSpPr>
          <p:spPr>
            <a:xfrm flipV="1">
              <a:off x="7135933" y="3312203"/>
              <a:ext cx="502910" cy="4299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cxnSpLocks/>
              <a:stCxn id="337" idx="6"/>
              <a:endCxn id="344" idx="2"/>
            </p:cNvCxnSpPr>
            <p:nvPr/>
          </p:nvCxnSpPr>
          <p:spPr>
            <a:xfrm flipV="1">
              <a:off x="7135933" y="3527179"/>
              <a:ext cx="502910" cy="2149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>
              <a:cxnSpLocks/>
              <a:stCxn id="337" idx="6"/>
              <a:endCxn id="345" idx="2"/>
            </p:cNvCxnSpPr>
            <p:nvPr/>
          </p:nvCxnSpPr>
          <p:spPr>
            <a:xfrm>
              <a:off x="7135933" y="3742156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/>
            <p:cNvCxnSpPr>
              <a:cxnSpLocks/>
              <a:stCxn id="337" idx="6"/>
              <a:endCxn id="346" idx="2"/>
            </p:cNvCxnSpPr>
            <p:nvPr/>
          </p:nvCxnSpPr>
          <p:spPr>
            <a:xfrm>
              <a:off x="7135933" y="3742156"/>
              <a:ext cx="502910" cy="214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/>
            <p:cNvCxnSpPr>
              <a:cxnSpLocks/>
              <a:stCxn id="338" idx="6"/>
              <a:endCxn id="339" idx="2"/>
            </p:cNvCxnSpPr>
            <p:nvPr/>
          </p:nvCxnSpPr>
          <p:spPr>
            <a:xfrm flipV="1">
              <a:off x="7135933" y="2667272"/>
              <a:ext cx="502910" cy="1289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/>
            <p:cNvCxnSpPr>
              <a:cxnSpLocks/>
              <a:stCxn id="338" idx="6"/>
              <a:endCxn id="341" idx="2"/>
            </p:cNvCxnSpPr>
            <p:nvPr/>
          </p:nvCxnSpPr>
          <p:spPr>
            <a:xfrm flipV="1">
              <a:off x="7135933" y="2882249"/>
              <a:ext cx="502910" cy="10748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/>
            <p:cNvCxnSpPr>
              <a:cxnSpLocks/>
              <a:stCxn id="338" idx="6"/>
              <a:endCxn id="342" idx="2"/>
            </p:cNvCxnSpPr>
            <p:nvPr/>
          </p:nvCxnSpPr>
          <p:spPr>
            <a:xfrm flipV="1">
              <a:off x="7135933" y="3097226"/>
              <a:ext cx="502910" cy="8599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/>
            <p:cNvCxnSpPr>
              <a:cxnSpLocks/>
              <a:stCxn id="338" idx="6"/>
              <a:endCxn id="343" idx="2"/>
            </p:cNvCxnSpPr>
            <p:nvPr/>
          </p:nvCxnSpPr>
          <p:spPr>
            <a:xfrm flipV="1">
              <a:off x="7135933" y="3312203"/>
              <a:ext cx="502910" cy="644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/>
            <p:cNvCxnSpPr>
              <a:cxnSpLocks/>
              <a:stCxn id="338" idx="6"/>
              <a:endCxn id="344" idx="2"/>
            </p:cNvCxnSpPr>
            <p:nvPr/>
          </p:nvCxnSpPr>
          <p:spPr>
            <a:xfrm flipV="1">
              <a:off x="7135933" y="3527179"/>
              <a:ext cx="502910" cy="429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/>
            <p:cNvCxnSpPr>
              <a:cxnSpLocks/>
              <a:stCxn id="338" idx="6"/>
              <a:endCxn id="345" idx="2"/>
            </p:cNvCxnSpPr>
            <p:nvPr/>
          </p:nvCxnSpPr>
          <p:spPr>
            <a:xfrm flipV="1">
              <a:off x="7135933" y="3742156"/>
              <a:ext cx="502910" cy="2149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/>
            <p:cNvCxnSpPr>
              <a:cxnSpLocks/>
              <a:stCxn id="338" idx="6"/>
              <a:endCxn id="346" idx="2"/>
            </p:cNvCxnSpPr>
            <p:nvPr/>
          </p:nvCxnSpPr>
          <p:spPr>
            <a:xfrm>
              <a:off x="7135933" y="3957131"/>
              <a:ext cx="5029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그룹 354"/>
            <p:cNvGrpSpPr/>
            <p:nvPr/>
          </p:nvGrpSpPr>
          <p:grpSpPr>
            <a:xfrm>
              <a:off x="7801177" y="2875479"/>
              <a:ext cx="580823" cy="859907"/>
              <a:chOff x="7819314" y="2842002"/>
              <a:chExt cx="580823" cy="859907"/>
            </a:xfrm>
          </p:grpSpPr>
          <p:sp>
            <p:nvSpPr>
              <p:cNvPr id="131" name="타원 130"/>
              <p:cNvSpPr/>
              <p:nvPr/>
            </p:nvSpPr>
            <p:spPr>
              <a:xfrm>
                <a:off x="8224488" y="3046829"/>
                <a:ext cx="175649" cy="169623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8224488" y="3272123"/>
                <a:ext cx="175649" cy="169623"/>
              </a:xfrm>
              <a:prstGeom prst="ellipse">
                <a:avLst/>
              </a:prstGeom>
              <a:solidFill>
                <a:srgbClr val="CFF9C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3" name="직선 연결선 132"/>
              <p:cNvCxnSpPr>
                <a:cxnSpLocks/>
                <a:endCxn id="131" idx="2"/>
              </p:cNvCxnSpPr>
              <p:nvPr/>
            </p:nvCxnSpPr>
            <p:spPr>
              <a:xfrm>
                <a:off x="7819314" y="2842002"/>
                <a:ext cx="405174" cy="2896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>
                <a:cxnSpLocks/>
                <a:endCxn id="132" idx="2"/>
              </p:cNvCxnSpPr>
              <p:nvPr/>
            </p:nvCxnSpPr>
            <p:spPr>
              <a:xfrm>
                <a:off x="7819314" y="2842002"/>
                <a:ext cx="405174" cy="5149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>
                <a:cxnSpLocks/>
                <a:endCxn id="131" idx="2"/>
              </p:cNvCxnSpPr>
              <p:nvPr/>
            </p:nvCxnSpPr>
            <p:spPr>
              <a:xfrm>
                <a:off x="7819314" y="3056979"/>
                <a:ext cx="405174" cy="746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>
                <a:cxnSpLocks/>
                <a:endCxn id="132" idx="2"/>
              </p:cNvCxnSpPr>
              <p:nvPr/>
            </p:nvCxnSpPr>
            <p:spPr>
              <a:xfrm>
                <a:off x="7819314" y="3056979"/>
                <a:ext cx="405174" cy="2999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>
                <a:cxnSpLocks/>
                <a:endCxn id="131" idx="2"/>
              </p:cNvCxnSpPr>
              <p:nvPr/>
            </p:nvCxnSpPr>
            <p:spPr>
              <a:xfrm flipV="1">
                <a:off x="7819314" y="3131641"/>
                <a:ext cx="405174" cy="1403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>
                <a:cxnSpLocks/>
                <a:endCxn id="132" idx="2"/>
              </p:cNvCxnSpPr>
              <p:nvPr/>
            </p:nvCxnSpPr>
            <p:spPr>
              <a:xfrm>
                <a:off x="7819314" y="3271955"/>
                <a:ext cx="405174" cy="849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>
                <a:cxnSpLocks/>
                <a:endCxn id="131" idx="2"/>
              </p:cNvCxnSpPr>
              <p:nvPr/>
            </p:nvCxnSpPr>
            <p:spPr>
              <a:xfrm flipV="1">
                <a:off x="7819314" y="3131641"/>
                <a:ext cx="405174" cy="355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>
                <a:cxnSpLocks/>
                <a:endCxn id="132" idx="2"/>
              </p:cNvCxnSpPr>
              <p:nvPr/>
            </p:nvCxnSpPr>
            <p:spPr>
              <a:xfrm flipV="1">
                <a:off x="7819314" y="3356935"/>
                <a:ext cx="405174" cy="1299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>
                <a:cxnSpLocks/>
                <a:endCxn id="131" idx="2"/>
              </p:cNvCxnSpPr>
              <p:nvPr/>
            </p:nvCxnSpPr>
            <p:spPr>
              <a:xfrm flipV="1">
                <a:off x="7819314" y="3131641"/>
                <a:ext cx="405174" cy="5702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/>
              <p:cNvCxnSpPr>
                <a:cxnSpLocks/>
                <a:endCxn id="132" idx="2"/>
              </p:cNvCxnSpPr>
              <p:nvPr/>
            </p:nvCxnSpPr>
            <p:spPr>
              <a:xfrm flipV="1">
                <a:off x="7819314" y="3356935"/>
                <a:ext cx="405174" cy="344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7" name="TextBox 356"/>
          <p:cNvSpPr txBox="1"/>
          <p:nvPr/>
        </p:nvSpPr>
        <p:spPr>
          <a:xfrm>
            <a:off x="1634610" y="3691156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Convolution</a:t>
            </a:r>
          </a:p>
          <a:p>
            <a:pPr algn="ctr"/>
            <a:r>
              <a:rPr lang="en-US" altLang="ko-KR" sz="1200" b="1" dirty="0"/>
              <a:t>3x3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59133" y="3691156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Convolution</a:t>
            </a:r>
          </a:p>
          <a:p>
            <a:pPr algn="ctr"/>
            <a:r>
              <a:rPr lang="en-US" altLang="ko-KR" sz="1200" b="1" dirty="0"/>
              <a:t>3x3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68348" y="3681803"/>
            <a:ext cx="145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Pooling</a:t>
            </a:r>
          </a:p>
          <a:p>
            <a:pPr algn="ctr"/>
            <a:r>
              <a:rPr lang="en-US" altLang="ko-KR" sz="1200" b="1" dirty="0"/>
              <a:t>2x2</a:t>
            </a:r>
          </a:p>
        </p:txBody>
      </p:sp>
      <p:sp>
        <p:nvSpPr>
          <p:cNvPr id="369" name="직사각형 368"/>
          <p:cNvSpPr/>
          <p:nvPr/>
        </p:nvSpPr>
        <p:spPr>
          <a:xfrm>
            <a:off x="1632798" y="2332042"/>
            <a:ext cx="5151838" cy="19467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TextBox 369"/>
          <p:cNvSpPr txBox="1"/>
          <p:nvPr/>
        </p:nvSpPr>
        <p:spPr>
          <a:xfrm>
            <a:off x="3734134" y="4360016"/>
            <a:ext cx="175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Convolution Layer</a:t>
            </a:r>
            <a:endParaRPr lang="ko-KR" altLang="en-US" sz="1200" b="1" dirty="0"/>
          </a:p>
        </p:txBody>
      </p:sp>
      <p:sp>
        <p:nvSpPr>
          <p:cNvPr id="371" name="화살표: 오른쪽 370"/>
          <p:cNvSpPr/>
          <p:nvPr/>
        </p:nvSpPr>
        <p:spPr>
          <a:xfrm>
            <a:off x="1541885" y="3204712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TextBox 373"/>
          <p:cNvSpPr txBox="1"/>
          <p:nvPr/>
        </p:nvSpPr>
        <p:spPr>
          <a:xfrm>
            <a:off x="7034391" y="4425658"/>
            <a:ext cx="175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Fully connected layer</a:t>
            </a:r>
            <a:endParaRPr lang="ko-KR" altLang="en-US" sz="1200" b="1" dirty="0"/>
          </a:p>
        </p:txBody>
      </p:sp>
      <p:sp>
        <p:nvSpPr>
          <p:cNvPr id="127" name="화살표: 오른쪽 126"/>
          <p:cNvSpPr/>
          <p:nvPr/>
        </p:nvSpPr>
        <p:spPr>
          <a:xfrm>
            <a:off x="3170421" y="3213916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화살표: 오른쪽 127"/>
          <p:cNvSpPr/>
          <p:nvPr/>
        </p:nvSpPr>
        <p:spPr>
          <a:xfrm>
            <a:off x="4364841" y="3204712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화살표: 오른쪽 128"/>
          <p:cNvSpPr/>
          <p:nvPr/>
        </p:nvSpPr>
        <p:spPr>
          <a:xfrm>
            <a:off x="5560518" y="3213916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화살표: 오른쪽 129"/>
          <p:cNvSpPr/>
          <p:nvPr/>
        </p:nvSpPr>
        <p:spPr>
          <a:xfrm>
            <a:off x="6577038" y="3213916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A3B50B0-2EFA-4785-8E5B-7F4E3281F71B}"/>
              </a:ext>
            </a:extLst>
          </p:cNvPr>
          <p:cNvSpPr txBox="1"/>
          <p:nvPr/>
        </p:nvSpPr>
        <p:spPr>
          <a:xfrm>
            <a:off x="1851026" y="2367276"/>
            <a:ext cx="110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Channel : 32</a:t>
            </a:r>
            <a:endParaRPr lang="ko-KR" altLang="en-US" sz="12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96BCE8F-F2D3-4C70-9D7D-F923FDAE0A92}"/>
              </a:ext>
            </a:extLst>
          </p:cNvPr>
          <p:cNvSpPr txBox="1"/>
          <p:nvPr/>
        </p:nvSpPr>
        <p:spPr>
          <a:xfrm>
            <a:off x="4469747" y="2354929"/>
            <a:ext cx="110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Channel : 32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9752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A810B-F267-4ACE-BDC1-77B13289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E3E8BA-EA54-45A3-A123-66AB4964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81E1D-4466-42A8-BA65-3179228B59C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8B9529-8207-4561-A520-5739AC170E1A}"/>
              </a:ext>
            </a:extLst>
          </p:cNvPr>
          <p:cNvSpPr/>
          <p:nvPr/>
        </p:nvSpPr>
        <p:spPr>
          <a:xfrm>
            <a:off x="762000" y="2206532"/>
            <a:ext cx="6934200" cy="19467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00DBBB8-A678-41CB-BBFB-9864B1FE2B4C}"/>
              </a:ext>
            </a:extLst>
          </p:cNvPr>
          <p:cNvSpPr txBox="1"/>
          <p:nvPr/>
        </p:nvSpPr>
        <p:spPr>
          <a:xfrm>
            <a:off x="766368" y="3550123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Convolution</a:t>
            </a:r>
          </a:p>
          <a:p>
            <a:pPr algn="ctr"/>
            <a:r>
              <a:rPr lang="en-US" altLang="ko-KR" sz="1200" b="1" dirty="0"/>
              <a:t>3x3</a:t>
            </a:r>
            <a:endParaRPr lang="ko-KR" altLang="en-US" sz="1200" b="1" dirty="0"/>
          </a:p>
        </p:txBody>
      </p:sp>
      <p:sp>
        <p:nvSpPr>
          <p:cNvPr id="155" name="화살표: 오른쪽 154">
            <a:extLst>
              <a:ext uri="{FF2B5EF4-FFF2-40B4-BE49-F238E27FC236}">
                <a16:creationId xmlns:a16="http://schemas.microsoft.com/office/drawing/2014/main" id="{9C336705-7BA5-4490-8567-3A1BD8C12CEA}"/>
              </a:ext>
            </a:extLst>
          </p:cNvPr>
          <p:cNvSpPr/>
          <p:nvPr/>
        </p:nvSpPr>
        <p:spPr>
          <a:xfrm>
            <a:off x="685040" y="3125220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화살표: 오른쪽 156">
            <a:extLst>
              <a:ext uri="{FF2B5EF4-FFF2-40B4-BE49-F238E27FC236}">
                <a16:creationId xmlns:a16="http://schemas.microsoft.com/office/drawing/2014/main" id="{3F6FB42A-DC55-4464-8DA2-E543D6234D77}"/>
              </a:ext>
            </a:extLst>
          </p:cNvPr>
          <p:cNvSpPr/>
          <p:nvPr/>
        </p:nvSpPr>
        <p:spPr>
          <a:xfrm>
            <a:off x="2457154" y="3101559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5923CB7-FA11-4017-9A9C-DA5FF6B620DD}"/>
              </a:ext>
            </a:extLst>
          </p:cNvPr>
          <p:cNvSpPr txBox="1"/>
          <p:nvPr/>
        </p:nvSpPr>
        <p:spPr>
          <a:xfrm>
            <a:off x="4317655" y="3538241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Convolution</a:t>
            </a:r>
          </a:p>
          <a:p>
            <a:pPr algn="ctr"/>
            <a:r>
              <a:rPr lang="en-US" altLang="ko-KR" sz="1200" b="1" dirty="0"/>
              <a:t>3x3</a:t>
            </a:r>
            <a:endParaRPr lang="ko-KR" altLang="en-US" sz="1200" b="1" dirty="0"/>
          </a:p>
        </p:txBody>
      </p:sp>
      <p:sp>
        <p:nvSpPr>
          <p:cNvPr id="159" name="화살표: 오른쪽 158">
            <a:extLst>
              <a:ext uri="{FF2B5EF4-FFF2-40B4-BE49-F238E27FC236}">
                <a16:creationId xmlns:a16="http://schemas.microsoft.com/office/drawing/2014/main" id="{65401213-BAAB-42D9-9C74-82D22DCEE839}"/>
              </a:ext>
            </a:extLst>
          </p:cNvPr>
          <p:cNvSpPr/>
          <p:nvPr/>
        </p:nvSpPr>
        <p:spPr>
          <a:xfrm>
            <a:off x="4132479" y="3103534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074324-B635-462A-B728-91CDA9CA6CAC}"/>
              </a:ext>
            </a:extLst>
          </p:cNvPr>
          <p:cNvSpPr txBox="1"/>
          <p:nvPr/>
        </p:nvSpPr>
        <p:spPr>
          <a:xfrm>
            <a:off x="6159123" y="3550124"/>
            <a:ext cx="145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Pooling</a:t>
            </a:r>
          </a:p>
          <a:p>
            <a:pPr algn="ctr"/>
            <a:r>
              <a:rPr lang="en-US" altLang="ko-KR" sz="1200" b="1" dirty="0"/>
              <a:t>2x2</a:t>
            </a:r>
          </a:p>
        </p:txBody>
      </p:sp>
      <p:sp>
        <p:nvSpPr>
          <p:cNvPr id="161" name="화살표: 오른쪽 160">
            <a:extLst>
              <a:ext uri="{FF2B5EF4-FFF2-40B4-BE49-F238E27FC236}">
                <a16:creationId xmlns:a16="http://schemas.microsoft.com/office/drawing/2014/main" id="{FAC887D9-00EF-4F4F-AE70-AEFB5E8E826D}"/>
              </a:ext>
            </a:extLst>
          </p:cNvPr>
          <p:cNvSpPr/>
          <p:nvPr/>
        </p:nvSpPr>
        <p:spPr>
          <a:xfrm>
            <a:off x="5899296" y="3101951"/>
            <a:ext cx="466349" cy="19656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2694024-11AC-483F-9BF4-5C8E6A37698C}"/>
              </a:ext>
            </a:extLst>
          </p:cNvPr>
          <p:cNvSpPr txBox="1"/>
          <p:nvPr/>
        </p:nvSpPr>
        <p:spPr>
          <a:xfrm>
            <a:off x="2432006" y="3550124"/>
            <a:ext cx="1458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Pooling</a:t>
            </a:r>
          </a:p>
          <a:p>
            <a:pPr algn="ctr"/>
            <a:r>
              <a:rPr lang="en-US" altLang="ko-KR" sz="1200" b="1" dirty="0"/>
              <a:t>2x2</a:t>
            </a:r>
            <a:endParaRPr lang="ko-KR" altLang="en-US" sz="1200" b="1" dirty="0"/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40D4332C-523F-48BE-9039-083C0B53D8EB}"/>
              </a:ext>
            </a:extLst>
          </p:cNvPr>
          <p:cNvGrpSpPr/>
          <p:nvPr/>
        </p:nvGrpSpPr>
        <p:grpSpPr>
          <a:xfrm>
            <a:off x="1100267" y="2417618"/>
            <a:ext cx="1348233" cy="1524609"/>
            <a:chOff x="1100267" y="2417618"/>
            <a:chExt cx="1348233" cy="1524609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DDF6DDD-DBF7-4BEC-A858-AF8E6A72E5AF}"/>
                </a:ext>
              </a:extLst>
            </p:cNvPr>
            <p:cNvGrpSpPr/>
            <p:nvPr/>
          </p:nvGrpSpPr>
          <p:grpSpPr>
            <a:xfrm>
              <a:off x="1100267" y="2417618"/>
              <a:ext cx="614107" cy="676186"/>
              <a:chOff x="4219371" y="2646788"/>
              <a:chExt cx="876572" cy="850049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6481CF2-9302-490F-BE84-AB5816D99730}"/>
                  </a:ext>
                </a:extLst>
              </p:cNvPr>
              <p:cNvSpPr/>
              <p:nvPr/>
            </p:nvSpPr>
            <p:spPr>
              <a:xfrm>
                <a:off x="4219371" y="2646788"/>
                <a:ext cx="590686" cy="5452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0F04F3D4-D299-4A96-86A1-8DDF1F9003B4}"/>
                  </a:ext>
                </a:extLst>
              </p:cNvPr>
              <p:cNvGrpSpPr/>
              <p:nvPr/>
            </p:nvGrpSpPr>
            <p:grpSpPr>
              <a:xfrm>
                <a:off x="4352857" y="2799188"/>
                <a:ext cx="743086" cy="697649"/>
                <a:chOff x="4534786" y="2581275"/>
                <a:chExt cx="743086" cy="697649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5C1851C5-1C97-44AE-B326-5C0419C09DB0}"/>
                    </a:ext>
                  </a:extLst>
                </p:cNvPr>
                <p:cNvSpPr/>
                <p:nvPr/>
              </p:nvSpPr>
              <p:spPr>
                <a:xfrm>
                  <a:off x="4534786" y="2581275"/>
                  <a:ext cx="590686" cy="545249"/>
                </a:xfrm>
                <a:prstGeom prst="rect">
                  <a:avLst/>
                </a:prstGeom>
                <a:solidFill>
                  <a:srgbClr val="99CDFF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D8FDAB1A-359E-49D3-A008-E8366A2D7CED}"/>
                    </a:ext>
                  </a:extLst>
                </p:cNvPr>
                <p:cNvSpPr/>
                <p:nvPr/>
              </p:nvSpPr>
              <p:spPr>
                <a:xfrm>
                  <a:off x="4687186" y="2733675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2FE3072-9B4A-4112-BE3E-730731DF1305}"/>
                </a:ext>
              </a:extLst>
            </p:cNvPr>
            <p:cNvGrpSpPr/>
            <p:nvPr/>
          </p:nvGrpSpPr>
          <p:grpSpPr>
            <a:xfrm>
              <a:off x="1505271" y="2898300"/>
              <a:ext cx="302700" cy="355316"/>
              <a:chOff x="1400695" y="4694857"/>
              <a:chExt cx="302700" cy="355316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80651EDF-906C-4E54-B8FA-6B168E6E1B96}"/>
                  </a:ext>
                </a:extLst>
              </p:cNvPr>
              <p:cNvSpPr/>
              <p:nvPr/>
            </p:nvSpPr>
            <p:spPr>
              <a:xfrm>
                <a:off x="1400695" y="469485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CB72C829-F404-43E7-934A-9BA0074B029F}"/>
                  </a:ext>
                </a:extLst>
              </p:cNvPr>
              <p:cNvSpPr/>
              <p:nvPr/>
            </p:nvSpPr>
            <p:spPr>
              <a:xfrm>
                <a:off x="1534045" y="485451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77D137DB-5E67-4A3E-A211-FF1CCDEC5120}"/>
                  </a:ext>
                </a:extLst>
              </p:cNvPr>
              <p:cNvSpPr/>
              <p:nvPr/>
            </p:nvSpPr>
            <p:spPr>
              <a:xfrm>
                <a:off x="1667395" y="501417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2FBBB38F-A668-49DB-BF37-8B177B95CF0C}"/>
                  </a:ext>
                </a:extLst>
              </p:cNvPr>
              <p:cNvSpPr/>
              <p:nvPr/>
            </p:nvSpPr>
            <p:spPr>
              <a:xfrm>
                <a:off x="1467370" y="477468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275B2DE1-7F01-49BC-B5C0-CA5691BC55B1}"/>
                  </a:ext>
                </a:extLst>
              </p:cNvPr>
              <p:cNvSpPr/>
              <p:nvPr/>
            </p:nvSpPr>
            <p:spPr>
              <a:xfrm>
                <a:off x="1600720" y="49343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E8AE009-B421-4D73-AD09-7A344C5E6716}"/>
                </a:ext>
              </a:extLst>
            </p:cNvPr>
            <p:cNvGrpSpPr/>
            <p:nvPr/>
          </p:nvGrpSpPr>
          <p:grpSpPr>
            <a:xfrm>
              <a:off x="1821142" y="3266041"/>
              <a:ext cx="627358" cy="676186"/>
              <a:chOff x="4687186" y="2733675"/>
              <a:chExt cx="895486" cy="850049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755E7725-2F01-47D8-849C-83B51386593F}"/>
                  </a:ext>
                </a:extLst>
              </p:cNvPr>
              <p:cNvSpPr/>
              <p:nvPr/>
            </p:nvSpPr>
            <p:spPr>
              <a:xfrm>
                <a:off x="4687186" y="2733675"/>
                <a:ext cx="590686" cy="545249"/>
              </a:xfrm>
              <a:prstGeom prst="rect">
                <a:avLst/>
              </a:prstGeom>
              <a:solidFill>
                <a:srgbClr val="99CDF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E4BC6120-BB4F-4B30-90C3-BF020D3E3E98}"/>
                  </a:ext>
                </a:extLst>
              </p:cNvPr>
              <p:cNvSpPr/>
              <p:nvPr/>
            </p:nvSpPr>
            <p:spPr>
              <a:xfrm>
                <a:off x="4839586" y="2886075"/>
                <a:ext cx="590686" cy="5452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5682972-20BD-45DD-8C49-D71F2BF3D578}"/>
                  </a:ext>
                </a:extLst>
              </p:cNvPr>
              <p:cNvSpPr/>
              <p:nvPr/>
            </p:nvSpPr>
            <p:spPr>
              <a:xfrm>
                <a:off x="4991986" y="3038475"/>
                <a:ext cx="590686" cy="545249"/>
              </a:xfrm>
              <a:prstGeom prst="rect">
                <a:avLst/>
              </a:prstGeom>
              <a:solidFill>
                <a:srgbClr val="99CDF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1CF4DBAA-EA12-4A28-9849-199D2EC8CDB0}"/>
              </a:ext>
            </a:extLst>
          </p:cNvPr>
          <p:cNvGrpSpPr/>
          <p:nvPr/>
        </p:nvGrpSpPr>
        <p:grpSpPr>
          <a:xfrm>
            <a:off x="2959666" y="2656906"/>
            <a:ext cx="897907" cy="1015371"/>
            <a:chOff x="2959666" y="2656906"/>
            <a:chExt cx="897907" cy="1015371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C9C3EE01-BC97-4AFF-9E34-F00583B684BE}"/>
                </a:ext>
              </a:extLst>
            </p:cNvPr>
            <p:cNvGrpSpPr/>
            <p:nvPr/>
          </p:nvGrpSpPr>
          <p:grpSpPr>
            <a:xfrm>
              <a:off x="2959666" y="2656906"/>
              <a:ext cx="408988" cy="450332"/>
              <a:chOff x="4219371" y="2646788"/>
              <a:chExt cx="876572" cy="850049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E79F1F36-0160-4FFC-8F05-07E2C4EF874B}"/>
                  </a:ext>
                </a:extLst>
              </p:cNvPr>
              <p:cNvSpPr/>
              <p:nvPr/>
            </p:nvSpPr>
            <p:spPr>
              <a:xfrm>
                <a:off x="4219371" y="2646788"/>
                <a:ext cx="590686" cy="5452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F39FF0C9-39C6-4891-92EB-281DB979B2B9}"/>
                  </a:ext>
                </a:extLst>
              </p:cNvPr>
              <p:cNvGrpSpPr/>
              <p:nvPr/>
            </p:nvGrpSpPr>
            <p:grpSpPr>
              <a:xfrm>
                <a:off x="4352857" y="2799188"/>
                <a:ext cx="743086" cy="697649"/>
                <a:chOff x="4534786" y="2581275"/>
                <a:chExt cx="743086" cy="697649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FB589268-CB10-419B-9F2E-24C6416ADA03}"/>
                    </a:ext>
                  </a:extLst>
                </p:cNvPr>
                <p:cNvSpPr/>
                <p:nvPr/>
              </p:nvSpPr>
              <p:spPr>
                <a:xfrm>
                  <a:off x="4534786" y="2581275"/>
                  <a:ext cx="590686" cy="545249"/>
                </a:xfrm>
                <a:prstGeom prst="rect">
                  <a:avLst/>
                </a:prstGeom>
                <a:solidFill>
                  <a:srgbClr val="CC99FE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3A7C44CA-54C0-4686-90E0-D221F1EEE40E}"/>
                    </a:ext>
                  </a:extLst>
                </p:cNvPr>
                <p:cNvSpPr/>
                <p:nvPr/>
              </p:nvSpPr>
              <p:spPr>
                <a:xfrm>
                  <a:off x="4687186" y="2733675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384ACCD6-6261-4FC1-979D-703E246C1EF1}"/>
                </a:ext>
              </a:extLst>
            </p:cNvPr>
            <p:cNvGrpSpPr/>
            <p:nvPr/>
          </p:nvGrpSpPr>
          <p:grpSpPr>
            <a:xfrm>
              <a:off x="3252453" y="2990168"/>
              <a:ext cx="302700" cy="355316"/>
              <a:chOff x="1400695" y="4694857"/>
              <a:chExt cx="302700" cy="355316"/>
            </a:xfrm>
          </p:grpSpPr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F13349D7-A6DF-494F-AA68-967351443562}"/>
                  </a:ext>
                </a:extLst>
              </p:cNvPr>
              <p:cNvSpPr/>
              <p:nvPr/>
            </p:nvSpPr>
            <p:spPr>
              <a:xfrm>
                <a:off x="1400695" y="469485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E0E7A3EC-2432-4FDB-9C25-6CCE5746F8CF}"/>
                  </a:ext>
                </a:extLst>
              </p:cNvPr>
              <p:cNvSpPr/>
              <p:nvPr/>
            </p:nvSpPr>
            <p:spPr>
              <a:xfrm>
                <a:off x="1534045" y="485451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C19AF29D-2D86-4565-8559-CEE6036F2A31}"/>
                  </a:ext>
                </a:extLst>
              </p:cNvPr>
              <p:cNvSpPr/>
              <p:nvPr/>
            </p:nvSpPr>
            <p:spPr>
              <a:xfrm>
                <a:off x="1667395" y="501417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3A75EDD-EA2A-4693-AE17-CDEA43B726BC}"/>
                  </a:ext>
                </a:extLst>
              </p:cNvPr>
              <p:cNvSpPr/>
              <p:nvPr/>
            </p:nvSpPr>
            <p:spPr>
              <a:xfrm>
                <a:off x="1467370" y="477468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9B115D85-779D-48A0-BCA7-E160439D9FA4}"/>
                  </a:ext>
                </a:extLst>
              </p:cNvPr>
              <p:cNvSpPr/>
              <p:nvPr/>
            </p:nvSpPr>
            <p:spPr>
              <a:xfrm>
                <a:off x="1600720" y="49343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E2FC30B-0F4F-4935-B80C-E6DD9EC10B21}"/>
                </a:ext>
              </a:extLst>
            </p:cNvPr>
            <p:cNvGrpSpPr/>
            <p:nvPr/>
          </p:nvGrpSpPr>
          <p:grpSpPr>
            <a:xfrm>
              <a:off x="3439760" y="3221945"/>
              <a:ext cx="417813" cy="450332"/>
              <a:chOff x="4687186" y="2733675"/>
              <a:chExt cx="895486" cy="850049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C02FF85-1CF9-4289-84E2-9EB00BD97462}"/>
                  </a:ext>
                </a:extLst>
              </p:cNvPr>
              <p:cNvSpPr/>
              <p:nvPr/>
            </p:nvSpPr>
            <p:spPr>
              <a:xfrm>
                <a:off x="4687186" y="2733675"/>
                <a:ext cx="590686" cy="545249"/>
              </a:xfrm>
              <a:prstGeom prst="rect">
                <a:avLst/>
              </a:prstGeom>
              <a:solidFill>
                <a:srgbClr val="CC99FE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C5F9A306-4E0B-4B18-B72B-521614D899AA}"/>
                  </a:ext>
                </a:extLst>
              </p:cNvPr>
              <p:cNvSpPr/>
              <p:nvPr/>
            </p:nvSpPr>
            <p:spPr>
              <a:xfrm>
                <a:off x="4839586" y="2886075"/>
                <a:ext cx="590686" cy="54524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6A5372C5-FFE2-4552-9361-8DEEA07CE249}"/>
                  </a:ext>
                </a:extLst>
              </p:cNvPr>
              <p:cNvSpPr/>
              <p:nvPr/>
            </p:nvSpPr>
            <p:spPr>
              <a:xfrm>
                <a:off x="4991986" y="3038475"/>
                <a:ext cx="590686" cy="545249"/>
              </a:xfrm>
              <a:prstGeom prst="rect">
                <a:avLst/>
              </a:prstGeom>
              <a:solidFill>
                <a:srgbClr val="CC99FE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D060C793-BA75-4D1E-879B-0BF14021EBC5}"/>
              </a:ext>
            </a:extLst>
          </p:cNvPr>
          <p:cNvGrpSpPr/>
          <p:nvPr/>
        </p:nvGrpSpPr>
        <p:grpSpPr>
          <a:xfrm>
            <a:off x="4368741" y="2270487"/>
            <a:ext cx="1580891" cy="1818871"/>
            <a:chOff x="4368741" y="2270487"/>
            <a:chExt cx="1580891" cy="181887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70FDE4CC-C611-4CAF-BA59-8062EEDC5E66}"/>
                </a:ext>
              </a:extLst>
            </p:cNvPr>
            <p:cNvGrpSpPr/>
            <p:nvPr/>
          </p:nvGrpSpPr>
          <p:grpSpPr>
            <a:xfrm>
              <a:off x="4368741" y="2270487"/>
              <a:ext cx="684195" cy="772718"/>
              <a:chOff x="4770523" y="2223150"/>
              <a:chExt cx="1467257" cy="1459422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4DE41569-93AE-4D5F-936F-8B26BE3C391D}"/>
                  </a:ext>
                </a:extLst>
              </p:cNvPr>
              <p:cNvGrpSpPr/>
              <p:nvPr/>
            </p:nvGrpSpPr>
            <p:grpSpPr>
              <a:xfrm>
                <a:off x="4770523" y="2223150"/>
                <a:ext cx="1181372" cy="1154849"/>
                <a:chOff x="4219371" y="2646788"/>
                <a:chExt cx="1181372" cy="1154849"/>
              </a:xfrm>
            </p:grpSpPr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1A3590F-EBF3-4A7B-8B9E-5BE2FFD6DD6D}"/>
                    </a:ext>
                  </a:extLst>
                </p:cNvPr>
                <p:cNvSpPr/>
                <p:nvPr/>
              </p:nvSpPr>
              <p:spPr>
                <a:xfrm>
                  <a:off x="4219371" y="2646788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B02E3945-919B-4C49-874E-86B055D9FC53}"/>
                    </a:ext>
                  </a:extLst>
                </p:cNvPr>
                <p:cNvGrpSpPr/>
                <p:nvPr/>
              </p:nvGrpSpPr>
              <p:grpSpPr>
                <a:xfrm>
                  <a:off x="4352857" y="2799188"/>
                  <a:ext cx="1047886" cy="1002449"/>
                  <a:chOff x="4534786" y="2581275"/>
                  <a:chExt cx="1047886" cy="1002449"/>
                </a:xfrm>
              </p:grpSpPr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80671051-F06F-4E78-A43E-FAC0C0569662}"/>
                      </a:ext>
                    </a:extLst>
                  </p:cNvPr>
                  <p:cNvSpPr/>
                  <p:nvPr/>
                </p:nvSpPr>
                <p:spPr>
                  <a:xfrm>
                    <a:off x="4534786" y="2581275"/>
                    <a:ext cx="590686" cy="545249"/>
                  </a:xfrm>
                  <a:prstGeom prst="rect">
                    <a:avLst/>
                  </a:prstGeom>
                  <a:solidFill>
                    <a:srgbClr val="99CDF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5" name="직사각형 124">
                    <a:extLst>
                      <a:ext uri="{FF2B5EF4-FFF2-40B4-BE49-F238E27FC236}">
                        <a16:creationId xmlns:a16="http://schemas.microsoft.com/office/drawing/2014/main" id="{2DD0E9DB-BAFB-4FA9-A78C-C6C4B64D5774}"/>
                      </a:ext>
                    </a:extLst>
                  </p:cNvPr>
                  <p:cNvSpPr/>
                  <p:nvPr/>
                </p:nvSpPr>
                <p:spPr>
                  <a:xfrm>
                    <a:off x="4687186" y="2733675"/>
                    <a:ext cx="590686" cy="54524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6" name="직사각형 125">
                    <a:extLst>
                      <a:ext uri="{FF2B5EF4-FFF2-40B4-BE49-F238E27FC236}">
                        <a16:creationId xmlns:a16="http://schemas.microsoft.com/office/drawing/2014/main" id="{69569B1A-7D1F-4800-BE7A-9CD7A3735676}"/>
                      </a:ext>
                    </a:extLst>
                  </p:cNvPr>
                  <p:cNvSpPr/>
                  <p:nvPr/>
                </p:nvSpPr>
                <p:spPr>
                  <a:xfrm>
                    <a:off x="4839586" y="2886075"/>
                    <a:ext cx="590686" cy="545249"/>
                  </a:xfrm>
                  <a:prstGeom prst="rect">
                    <a:avLst/>
                  </a:prstGeom>
                  <a:solidFill>
                    <a:srgbClr val="99CDF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7" name="직사각형 126">
                    <a:extLst>
                      <a:ext uri="{FF2B5EF4-FFF2-40B4-BE49-F238E27FC236}">
                        <a16:creationId xmlns:a16="http://schemas.microsoft.com/office/drawing/2014/main" id="{AC67984E-7972-4D4C-94D4-6448C8DB2544}"/>
                      </a:ext>
                    </a:extLst>
                  </p:cNvPr>
                  <p:cNvSpPr/>
                  <p:nvPr/>
                </p:nvSpPr>
                <p:spPr>
                  <a:xfrm>
                    <a:off x="4991986" y="3038475"/>
                    <a:ext cx="590686" cy="54524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DEE33EC9-039F-43FB-A8A1-53B4F04BF184}"/>
                  </a:ext>
                </a:extLst>
              </p:cNvPr>
              <p:cNvGrpSpPr/>
              <p:nvPr/>
            </p:nvGrpSpPr>
            <p:grpSpPr>
              <a:xfrm>
                <a:off x="5513609" y="2984922"/>
                <a:ext cx="724171" cy="697650"/>
                <a:chOff x="4219371" y="2646788"/>
                <a:chExt cx="724171" cy="697650"/>
              </a:xfrm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D817ABBE-7C7E-46F9-92E5-0915E130B7F1}"/>
                    </a:ext>
                  </a:extLst>
                </p:cNvPr>
                <p:cNvSpPr/>
                <p:nvPr/>
              </p:nvSpPr>
              <p:spPr>
                <a:xfrm>
                  <a:off x="4219371" y="2646788"/>
                  <a:ext cx="590686" cy="545249"/>
                </a:xfrm>
                <a:prstGeom prst="rect">
                  <a:avLst/>
                </a:prstGeom>
                <a:solidFill>
                  <a:srgbClr val="99CDFF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148F10CA-52D2-4199-B384-5664E18AE6BB}"/>
                    </a:ext>
                  </a:extLst>
                </p:cNvPr>
                <p:cNvSpPr/>
                <p:nvPr/>
              </p:nvSpPr>
              <p:spPr>
                <a:xfrm>
                  <a:off x="4352857" y="2799188"/>
                  <a:ext cx="590685" cy="5452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D64F3753-F86F-49BC-AB63-4FE4CB528107}"/>
                </a:ext>
              </a:extLst>
            </p:cNvPr>
            <p:cNvGrpSpPr/>
            <p:nvPr/>
          </p:nvGrpSpPr>
          <p:grpSpPr>
            <a:xfrm>
              <a:off x="4907142" y="2910725"/>
              <a:ext cx="302700" cy="355316"/>
              <a:chOff x="1400695" y="4694857"/>
              <a:chExt cx="302700" cy="355316"/>
            </a:xfrm>
          </p:grpSpPr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9382FF91-3B5D-4D8F-9670-10BA2A3BF66E}"/>
                  </a:ext>
                </a:extLst>
              </p:cNvPr>
              <p:cNvSpPr/>
              <p:nvPr/>
            </p:nvSpPr>
            <p:spPr>
              <a:xfrm>
                <a:off x="1400695" y="469485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BAF56CF3-1399-4220-9743-6AF9800FAC79}"/>
                  </a:ext>
                </a:extLst>
              </p:cNvPr>
              <p:cNvSpPr/>
              <p:nvPr/>
            </p:nvSpPr>
            <p:spPr>
              <a:xfrm>
                <a:off x="1534045" y="485451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177C471A-D844-407B-B817-3E97ABB7FE38}"/>
                  </a:ext>
                </a:extLst>
              </p:cNvPr>
              <p:cNvSpPr/>
              <p:nvPr/>
            </p:nvSpPr>
            <p:spPr>
              <a:xfrm>
                <a:off x="1667395" y="501417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9DF05B09-A682-4318-87EF-F8D3E30962F6}"/>
                  </a:ext>
                </a:extLst>
              </p:cNvPr>
              <p:cNvSpPr/>
              <p:nvPr/>
            </p:nvSpPr>
            <p:spPr>
              <a:xfrm>
                <a:off x="1467370" y="477468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89A8963B-DF48-4A24-822F-2D1AC6F2F65F}"/>
                  </a:ext>
                </a:extLst>
              </p:cNvPr>
              <p:cNvSpPr/>
              <p:nvPr/>
            </p:nvSpPr>
            <p:spPr>
              <a:xfrm>
                <a:off x="1600720" y="49343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A2A6975-F1DA-4E74-8B16-7AAD6D475960}"/>
                </a:ext>
              </a:extLst>
            </p:cNvPr>
            <p:cNvGrpSpPr/>
            <p:nvPr/>
          </p:nvGrpSpPr>
          <p:grpSpPr>
            <a:xfrm>
              <a:off x="5185551" y="3235950"/>
              <a:ext cx="764081" cy="853408"/>
              <a:chOff x="5056409" y="2527951"/>
              <a:chExt cx="1638572" cy="1611820"/>
            </a:xfrm>
          </p:grpSpPr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0AFDDDFC-8420-4600-BA93-401FEDAC8A26}"/>
                  </a:ext>
                </a:extLst>
              </p:cNvPr>
              <p:cNvGrpSpPr/>
              <p:nvPr/>
            </p:nvGrpSpPr>
            <p:grpSpPr>
              <a:xfrm>
                <a:off x="5056409" y="2527951"/>
                <a:ext cx="895485" cy="850050"/>
                <a:chOff x="4687186" y="2733675"/>
                <a:chExt cx="895486" cy="850049"/>
              </a:xfrm>
            </p:grpSpPr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5CB85E56-8FA1-41F3-B1A0-9EE1C41078CB}"/>
                    </a:ext>
                  </a:extLst>
                </p:cNvPr>
                <p:cNvSpPr/>
                <p:nvPr/>
              </p:nvSpPr>
              <p:spPr>
                <a:xfrm>
                  <a:off x="4687186" y="2733675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418E99B3-1BDB-478D-B4F8-6D5E568BEFD7}"/>
                    </a:ext>
                  </a:extLst>
                </p:cNvPr>
                <p:cNvSpPr/>
                <p:nvPr/>
              </p:nvSpPr>
              <p:spPr>
                <a:xfrm>
                  <a:off x="4839586" y="2886075"/>
                  <a:ext cx="590686" cy="545249"/>
                </a:xfrm>
                <a:prstGeom prst="rect">
                  <a:avLst/>
                </a:prstGeom>
                <a:solidFill>
                  <a:srgbClr val="99CDFF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967FC223-E375-47F6-96E2-480A5C790591}"/>
                    </a:ext>
                  </a:extLst>
                </p:cNvPr>
                <p:cNvSpPr/>
                <p:nvPr/>
              </p:nvSpPr>
              <p:spPr>
                <a:xfrm>
                  <a:off x="4991986" y="3038475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9AB2468E-9CBD-4531-8D93-B1C75608FAE6}"/>
                  </a:ext>
                </a:extLst>
              </p:cNvPr>
              <p:cNvGrpSpPr/>
              <p:nvPr/>
            </p:nvGrpSpPr>
            <p:grpSpPr>
              <a:xfrm>
                <a:off x="5513609" y="2984922"/>
                <a:ext cx="1181372" cy="1154849"/>
                <a:chOff x="4219371" y="2646788"/>
                <a:chExt cx="1181372" cy="1154849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CAB9D75E-6945-4FCA-8133-43F3E170B547}"/>
                    </a:ext>
                  </a:extLst>
                </p:cNvPr>
                <p:cNvSpPr/>
                <p:nvPr/>
              </p:nvSpPr>
              <p:spPr>
                <a:xfrm>
                  <a:off x="4219371" y="2646788"/>
                  <a:ext cx="590686" cy="545249"/>
                </a:xfrm>
                <a:prstGeom prst="rect">
                  <a:avLst/>
                </a:prstGeom>
                <a:solidFill>
                  <a:srgbClr val="99CDFF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09273001-031D-422A-BC79-FD61B2CFC110}"/>
                    </a:ext>
                  </a:extLst>
                </p:cNvPr>
                <p:cNvGrpSpPr/>
                <p:nvPr/>
              </p:nvGrpSpPr>
              <p:grpSpPr>
                <a:xfrm>
                  <a:off x="4352857" y="2799188"/>
                  <a:ext cx="1047886" cy="1002449"/>
                  <a:chOff x="4534786" y="2581275"/>
                  <a:chExt cx="1047886" cy="1002449"/>
                </a:xfrm>
              </p:grpSpPr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B110B4A4-8F42-426A-9607-53E0FCA8196B}"/>
                      </a:ext>
                    </a:extLst>
                  </p:cNvPr>
                  <p:cNvSpPr/>
                  <p:nvPr/>
                </p:nvSpPr>
                <p:spPr>
                  <a:xfrm>
                    <a:off x="4534786" y="2581275"/>
                    <a:ext cx="590686" cy="54524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4F222C69-796A-4258-B567-50136D669826}"/>
                      </a:ext>
                    </a:extLst>
                  </p:cNvPr>
                  <p:cNvSpPr/>
                  <p:nvPr/>
                </p:nvSpPr>
                <p:spPr>
                  <a:xfrm>
                    <a:off x="4687186" y="2733675"/>
                    <a:ext cx="590686" cy="545249"/>
                  </a:xfrm>
                  <a:prstGeom prst="rect">
                    <a:avLst/>
                  </a:prstGeom>
                  <a:solidFill>
                    <a:srgbClr val="99CDF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6" name="직사각형 105">
                    <a:extLst>
                      <a:ext uri="{FF2B5EF4-FFF2-40B4-BE49-F238E27FC236}">
                        <a16:creationId xmlns:a16="http://schemas.microsoft.com/office/drawing/2014/main" id="{E43E5806-59E7-4319-A26A-86F440F36E45}"/>
                      </a:ext>
                    </a:extLst>
                  </p:cNvPr>
                  <p:cNvSpPr/>
                  <p:nvPr/>
                </p:nvSpPr>
                <p:spPr>
                  <a:xfrm>
                    <a:off x="4839586" y="2886075"/>
                    <a:ext cx="590686" cy="54524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101FA072-54C0-422B-ACF7-1F856CD5D7B8}"/>
                      </a:ext>
                    </a:extLst>
                  </p:cNvPr>
                  <p:cNvSpPr/>
                  <p:nvPr/>
                </p:nvSpPr>
                <p:spPr>
                  <a:xfrm>
                    <a:off x="4991986" y="3038475"/>
                    <a:ext cx="590686" cy="545249"/>
                  </a:xfrm>
                  <a:prstGeom prst="rect">
                    <a:avLst/>
                  </a:prstGeom>
                  <a:solidFill>
                    <a:srgbClr val="99CDFF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59184398-23E7-44DA-B321-4283151763B4}"/>
              </a:ext>
            </a:extLst>
          </p:cNvPr>
          <p:cNvGrpSpPr/>
          <p:nvPr/>
        </p:nvGrpSpPr>
        <p:grpSpPr>
          <a:xfrm>
            <a:off x="6460795" y="2518983"/>
            <a:ext cx="1108911" cy="1321879"/>
            <a:chOff x="6460795" y="2518983"/>
            <a:chExt cx="1108911" cy="132187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63FB2B4-4B71-45BD-8A9F-1397FC271727}"/>
                </a:ext>
              </a:extLst>
            </p:cNvPr>
            <p:cNvGrpSpPr/>
            <p:nvPr/>
          </p:nvGrpSpPr>
          <p:grpSpPr>
            <a:xfrm>
              <a:off x="6460795" y="2518983"/>
              <a:ext cx="479926" cy="561578"/>
              <a:chOff x="4770523" y="2223150"/>
              <a:chExt cx="1467257" cy="1459420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635F9461-CC9D-4D7F-BC18-83B6629D5137}"/>
                  </a:ext>
                </a:extLst>
              </p:cNvPr>
              <p:cNvGrpSpPr/>
              <p:nvPr/>
            </p:nvGrpSpPr>
            <p:grpSpPr>
              <a:xfrm>
                <a:off x="4770523" y="2223150"/>
                <a:ext cx="1181372" cy="1154849"/>
                <a:chOff x="4219371" y="2646788"/>
                <a:chExt cx="1181372" cy="1154849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22771728-852D-4575-BAE3-4B7112B25EA9}"/>
                    </a:ext>
                  </a:extLst>
                </p:cNvPr>
                <p:cNvSpPr/>
                <p:nvPr/>
              </p:nvSpPr>
              <p:spPr>
                <a:xfrm>
                  <a:off x="4219371" y="2646788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FAB5C935-06B6-479C-9320-B7680AD1930D}"/>
                    </a:ext>
                  </a:extLst>
                </p:cNvPr>
                <p:cNvGrpSpPr/>
                <p:nvPr/>
              </p:nvGrpSpPr>
              <p:grpSpPr>
                <a:xfrm>
                  <a:off x="4352857" y="2799188"/>
                  <a:ext cx="1047886" cy="1002449"/>
                  <a:chOff x="4534786" y="2581275"/>
                  <a:chExt cx="1047886" cy="1002449"/>
                </a:xfrm>
              </p:grpSpPr>
              <p:sp>
                <p:nvSpPr>
                  <p:cNvPr id="69" name="직사각형 68">
                    <a:extLst>
                      <a:ext uri="{FF2B5EF4-FFF2-40B4-BE49-F238E27FC236}">
                        <a16:creationId xmlns:a16="http://schemas.microsoft.com/office/drawing/2014/main" id="{F1481F7E-7E10-4111-A656-1D0F09920822}"/>
                      </a:ext>
                    </a:extLst>
                  </p:cNvPr>
                  <p:cNvSpPr/>
                  <p:nvPr/>
                </p:nvSpPr>
                <p:spPr>
                  <a:xfrm>
                    <a:off x="4534786" y="2581275"/>
                    <a:ext cx="590686" cy="545249"/>
                  </a:xfrm>
                  <a:prstGeom prst="rect">
                    <a:avLst/>
                  </a:prstGeom>
                  <a:solidFill>
                    <a:srgbClr val="CC99FE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A4DC3695-CD5F-4BCE-9401-05BB6941C22B}"/>
                      </a:ext>
                    </a:extLst>
                  </p:cNvPr>
                  <p:cNvSpPr/>
                  <p:nvPr/>
                </p:nvSpPr>
                <p:spPr>
                  <a:xfrm>
                    <a:off x="4687186" y="2733675"/>
                    <a:ext cx="590686" cy="54524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BD5BC38A-6BCD-4C68-B09F-7E266C71241E}"/>
                      </a:ext>
                    </a:extLst>
                  </p:cNvPr>
                  <p:cNvSpPr/>
                  <p:nvPr/>
                </p:nvSpPr>
                <p:spPr>
                  <a:xfrm>
                    <a:off x="4839586" y="2886075"/>
                    <a:ext cx="590686" cy="545249"/>
                  </a:xfrm>
                  <a:prstGeom prst="rect">
                    <a:avLst/>
                  </a:prstGeom>
                  <a:solidFill>
                    <a:srgbClr val="CC99FE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0307E927-D942-4614-AD92-349A0E3F8370}"/>
                      </a:ext>
                    </a:extLst>
                  </p:cNvPr>
                  <p:cNvSpPr/>
                  <p:nvPr/>
                </p:nvSpPr>
                <p:spPr>
                  <a:xfrm>
                    <a:off x="4991986" y="3038475"/>
                    <a:ext cx="590686" cy="54524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F10D223-439B-4DED-82B0-9E5EC1B5AC46}"/>
                  </a:ext>
                </a:extLst>
              </p:cNvPr>
              <p:cNvGrpSpPr/>
              <p:nvPr/>
            </p:nvGrpSpPr>
            <p:grpSpPr>
              <a:xfrm>
                <a:off x="5513609" y="2984922"/>
                <a:ext cx="724171" cy="697648"/>
                <a:chOff x="4219371" y="2646788"/>
                <a:chExt cx="724171" cy="697648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9B6A68C-682B-405D-888D-886DB6C9FCE2}"/>
                    </a:ext>
                  </a:extLst>
                </p:cNvPr>
                <p:cNvSpPr/>
                <p:nvPr/>
              </p:nvSpPr>
              <p:spPr>
                <a:xfrm>
                  <a:off x="4219371" y="2646788"/>
                  <a:ext cx="590686" cy="545249"/>
                </a:xfrm>
                <a:prstGeom prst="rect">
                  <a:avLst/>
                </a:prstGeom>
                <a:solidFill>
                  <a:srgbClr val="CC99FE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23CEC4C-1AD9-4C61-86CC-DC2CD8B75256}"/>
                    </a:ext>
                  </a:extLst>
                </p:cNvPr>
                <p:cNvSpPr/>
                <p:nvPr/>
              </p:nvSpPr>
              <p:spPr>
                <a:xfrm>
                  <a:off x="4352857" y="2799188"/>
                  <a:ext cx="590685" cy="54524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5C6D9AF9-033B-4DFD-8488-9F57C98C3CD6}"/>
                </a:ext>
              </a:extLst>
            </p:cNvPr>
            <p:cNvGrpSpPr/>
            <p:nvPr/>
          </p:nvGrpSpPr>
          <p:grpSpPr>
            <a:xfrm>
              <a:off x="6839219" y="3008938"/>
              <a:ext cx="302700" cy="355316"/>
              <a:chOff x="1400695" y="4694857"/>
              <a:chExt cx="302700" cy="355316"/>
            </a:xfrm>
          </p:grpSpPr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7C56E386-19CC-4441-8A22-914C96C03B70}"/>
                  </a:ext>
                </a:extLst>
              </p:cNvPr>
              <p:cNvSpPr/>
              <p:nvPr/>
            </p:nvSpPr>
            <p:spPr>
              <a:xfrm>
                <a:off x="1400695" y="4694857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1FC796E1-F26C-4E25-A671-902551B246FC}"/>
                  </a:ext>
                </a:extLst>
              </p:cNvPr>
              <p:cNvSpPr/>
              <p:nvPr/>
            </p:nvSpPr>
            <p:spPr>
              <a:xfrm>
                <a:off x="1534045" y="4854515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52913BE7-F5A4-4A03-8C82-6768EC028273}"/>
                  </a:ext>
                </a:extLst>
              </p:cNvPr>
              <p:cNvSpPr/>
              <p:nvPr/>
            </p:nvSpPr>
            <p:spPr>
              <a:xfrm>
                <a:off x="1667395" y="501417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9A46A9F8-9AF2-40EE-B678-081F2D0EC0C4}"/>
                  </a:ext>
                </a:extLst>
              </p:cNvPr>
              <p:cNvSpPr/>
              <p:nvPr/>
            </p:nvSpPr>
            <p:spPr>
              <a:xfrm>
                <a:off x="1467370" y="477468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DA4B3A25-3709-4586-A6E4-2836F5874ED9}"/>
                  </a:ext>
                </a:extLst>
              </p:cNvPr>
              <p:cNvSpPr/>
              <p:nvPr/>
            </p:nvSpPr>
            <p:spPr>
              <a:xfrm>
                <a:off x="1600720" y="4934344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EBF59D0-C18A-40F1-90D0-B7DAFAD66E98}"/>
                </a:ext>
              </a:extLst>
            </p:cNvPr>
            <p:cNvGrpSpPr/>
            <p:nvPr/>
          </p:nvGrpSpPr>
          <p:grpSpPr>
            <a:xfrm>
              <a:off x="7033744" y="3220640"/>
              <a:ext cx="535962" cy="620222"/>
              <a:chOff x="5056409" y="2527949"/>
              <a:chExt cx="1638572" cy="161182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201FCB33-74D8-4A53-AAA4-6164CDC65895}"/>
                  </a:ext>
                </a:extLst>
              </p:cNvPr>
              <p:cNvGrpSpPr/>
              <p:nvPr/>
            </p:nvGrpSpPr>
            <p:grpSpPr>
              <a:xfrm>
                <a:off x="5056409" y="2527949"/>
                <a:ext cx="895486" cy="850048"/>
                <a:chOff x="4687186" y="2733675"/>
                <a:chExt cx="895486" cy="850049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D6831609-D27C-4509-B7D4-D89CC717E2CD}"/>
                    </a:ext>
                  </a:extLst>
                </p:cNvPr>
                <p:cNvSpPr/>
                <p:nvPr/>
              </p:nvSpPr>
              <p:spPr>
                <a:xfrm>
                  <a:off x="4687186" y="2733675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B34B7835-AB34-4AEF-8A17-1183F62BB434}"/>
                    </a:ext>
                  </a:extLst>
                </p:cNvPr>
                <p:cNvSpPr/>
                <p:nvPr/>
              </p:nvSpPr>
              <p:spPr>
                <a:xfrm>
                  <a:off x="4839586" y="2886075"/>
                  <a:ext cx="590686" cy="545249"/>
                </a:xfrm>
                <a:prstGeom prst="rect">
                  <a:avLst/>
                </a:prstGeom>
                <a:solidFill>
                  <a:srgbClr val="CC99FE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B796F43-BE50-4539-A830-E68A95147812}"/>
                    </a:ext>
                  </a:extLst>
                </p:cNvPr>
                <p:cNvSpPr/>
                <p:nvPr/>
              </p:nvSpPr>
              <p:spPr>
                <a:xfrm>
                  <a:off x="4991986" y="3038475"/>
                  <a:ext cx="590686" cy="5452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44AC8D93-ECC5-4F3F-A711-14B5FA6174AD}"/>
                  </a:ext>
                </a:extLst>
              </p:cNvPr>
              <p:cNvGrpSpPr/>
              <p:nvPr/>
            </p:nvGrpSpPr>
            <p:grpSpPr>
              <a:xfrm>
                <a:off x="5513609" y="2984922"/>
                <a:ext cx="1181372" cy="1154849"/>
                <a:chOff x="4219371" y="2646788"/>
                <a:chExt cx="1181372" cy="1154849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532E296-0A40-42EA-B1E4-D165C393E4FC}"/>
                    </a:ext>
                  </a:extLst>
                </p:cNvPr>
                <p:cNvSpPr/>
                <p:nvPr/>
              </p:nvSpPr>
              <p:spPr>
                <a:xfrm>
                  <a:off x="4219371" y="2646788"/>
                  <a:ext cx="590686" cy="545249"/>
                </a:xfrm>
                <a:prstGeom prst="rect">
                  <a:avLst/>
                </a:prstGeom>
                <a:solidFill>
                  <a:srgbClr val="CC99FE"/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F0EA58B0-EF01-4824-A486-F49A4E267CCF}"/>
                    </a:ext>
                  </a:extLst>
                </p:cNvPr>
                <p:cNvGrpSpPr/>
                <p:nvPr/>
              </p:nvGrpSpPr>
              <p:grpSpPr>
                <a:xfrm>
                  <a:off x="4352857" y="2799188"/>
                  <a:ext cx="1047886" cy="1002449"/>
                  <a:chOff x="4534786" y="2581275"/>
                  <a:chExt cx="1047886" cy="1002449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8CBA0655-F49F-4F66-9660-47B5205B0587}"/>
                      </a:ext>
                    </a:extLst>
                  </p:cNvPr>
                  <p:cNvSpPr/>
                  <p:nvPr/>
                </p:nvSpPr>
                <p:spPr>
                  <a:xfrm>
                    <a:off x="4534786" y="2581275"/>
                    <a:ext cx="590686" cy="54524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A61334E6-4C38-49F0-8EE9-13FD43C687AF}"/>
                      </a:ext>
                    </a:extLst>
                  </p:cNvPr>
                  <p:cNvSpPr/>
                  <p:nvPr/>
                </p:nvSpPr>
                <p:spPr>
                  <a:xfrm>
                    <a:off x="4687186" y="2733675"/>
                    <a:ext cx="590686" cy="545249"/>
                  </a:xfrm>
                  <a:prstGeom prst="rect">
                    <a:avLst/>
                  </a:prstGeom>
                  <a:solidFill>
                    <a:srgbClr val="CC99FE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F7342981-BCD5-4596-8A32-67638900051D}"/>
                      </a:ext>
                    </a:extLst>
                  </p:cNvPr>
                  <p:cNvSpPr/>
                  <p:nvPr/>
                </p:nvSpPr>
                <p:spPr>
                  <a:xfrm>
                    <a:off x="4839586" y="2886075"/>
                    <a:ext cx="590686" cy="54524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2C22674D-A097-4CA9-BC00-FF063202A196}"/>
                      </a:ext>
                    </a:extLst>
                  </p:cNvPr>
                  <p:cNvSpPr/>
                  <p:nvPr/>
                </p:nvSpPr>
                <p:spPr>
                  <a:xfrm>
                    <a:off x="4991986" y="3038475"/>
                    <a:ext cx="590686" cy="545249"/>
                  </a:xfrm>
                  <a:prstGeom prst="rect">
                    <a:avLst/>
                  </a:prstGeom>
                  <a:solidFill>
                    <a:srgbClr val="CC99FE"/>
                  </a:solidFill>
                  <a:ln w="127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34CF11E2-9715-4138-8B4B-F1409CA0EDC9}"/>
              </a:ext>
            </a:extLst>
          </p:cNvPr>
          <p:cNvSpPr txBox="1"/>
          <p:nvPr/>
        </p:nvSpPr>
        <p:spPr>
          <a:xfrm>
            <a:off x="1266734" y="2166489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Channels</a:t>
            </a:r>
          </a:p>
          <a:p>
            <a:pPr algn="ctr"/>
            <a:r>
              <a:rPr lang="en-US" altLang="ko-KR" sz="1200" b="1" dirty="0"/>
              <a:t>32</a:t>
            </a:r>
            <a:endParaRPr lang="ko-KR" altLang="en-US" sz="1200" b="1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A7E372C-DB9A-40D1-A3B3-0615E6003CB4}"/>
              </a:ext>
            </a:extLst>
          </p:cNvPr>
          <p:cNvSpPr txBox="1"/>
          <p:nvPr/>
        </p:nvSpPr>
        <p:spPr>
          <a:xfrm>
            <a:off x="2790985" y="2166489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Channels</a:t>
            </a:r>
          </a:p>
          <a:p>
            <a:pPr algn="ctr"/>
            <a:r>
              <a:rPr lang="en-US" altLang="ko-KR" sz="1200" b="1" dirty="0"/>
              <a:t>32</a:t>
            </a:r>
            <a:endParaRPr lang="ko-KR" altLang="en-US" sz="12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0C209FF-1B1D-42F2-8DF5-AA7462FF6F94}"/>
              </a:ext>
            </a:extLst>
          </p:cNvPr>
          <p:cNvSpPr txBox="1"/>
          <p:nvPr/>
        </p:nvSpPr>
        <p:spPr>
          <a:xfrm>
            <a:off x="4637434" y="2166489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Channels</a:t>
            </a:r>
          </a:p>
          <a:p>
            <a:pPr algn="ctr"/>
            <a:r>
              <a:rPr lang="en-US" altLang="ko-KR" sz="1200" b="1" dirty="0"/>
              <a:t>64</a:t>
            </a:r>
            <a:endParaRPr lang="ko-KR" altLang="en-US" sz="12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471FA7D-9D95-4069-884A-C4E590044AFA}"/>
              </a:ext>
            </a:extLst>
          </p:cNvPr>
          <p:cNvSpPr txBox="1"/>
          <p:nvPr/>
        </p:nvSpPr>
        <p:spPr>
          <a:xfrm>
            <a:off x="6214741" y="2166489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Channels</a:t>
            </a:r>
          </a:p>
          <a:p>
            <a:pPr algn="ctr"/>
            <a:r>
              <a:rPr lang="en-US" altLang="ko-KR" sz="1200" b="1" dirty="0"/>
              <a:t>64</a:t>
            </a:r>
            <a:endParaRPr lang="ko-KR" altLang="en-US" sz="1200" b="1" dirty="0"/>
          </a:p>
        </p:txBody>
      </p:sp>
      <p:pic>
        <p:nvPicPr>
          <p:cNvPr id="219" name="내용 개체 틀 346">
            <a:extLst>
              <a:ext uri="{FF2B5EF4-FFF2-40B4-BE49-F238E27FC236}">
                <a16:creationId xmlns:a16="http://schemas.microsoft.com/office/drawing/2014/main" id="{2A0E8BF6-869B-4FF0-8D61-AEDB3DADC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1"/>
          <a:stretch/>
        </p:blipFill>
        <p:spPr>
          <a:xfrm>
            <a:off x="-172812" y="2852730"/>
            <a:ext cx="803258" cy="792013"/>
          </a:xfr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D9BC39A0-E048-42B4-8FC1-92FC52206CEB}"/>
              </a:ext>
            </a:extLst>
          </p:cNvPr>
          <p:cNvSpPr txBox="1"/>
          <p:nvPr/>
        </p:nvSpPr>
        <p:spPr>
          <a:xfrm>
            <a:off x="-299129" y="3627693"/>
            <a:ext cx="1108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Input</a:t>
            </a:r>
          </a:p>
          <a:p>
            <a:pPr algn="ctr"/>
            <a:r>
              <a:rPr lang="en-US" altLang="ko-KR" sz="1200" b="1" dirty="0"/>
              <a:t>28x28</a:t>
            </a:r>
            <a:endParaRPr lang="ko-KR" altLang="en-US" sz="1200" b="1" dirty="0"/>
          </a:p>
        </p:txBody>
      </p:sp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69FCE75F-EE8D-452B-B0BB-2FCEA1C95080}"/>
              </a:ext>
            </a:extLst>
          </p:cNvPr>
          <p:cNvGrpSpPr/>
          <p:nvPr/>
        </p:nvGrpSpPr>
        <p:grpSpPr>
          <a:xfrm>
            <a:off x="7473482" y="2197902"/>
            <a:ext cx="2209619" cy="2380830"/>
            <a:chOff x="6577038" y="2321827"/>
            <a:chExt cx="2209619" cy="2380830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10B8280D-07A2-4AAD-BE2C-260ED81C7079}"/>
                </a:ext>
              </a:extLst>
            </p:cNvPr>
            <p:cNvSpPr/>
            <p:nvPr/>
          </p:nvSpPr>
          <p:spPr>
            <a:xfrm>
              <a:off x="6934200" y="2321827"/>
              <a:ext cx="1700832" cy="194678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16778B9A-F7B6-41BA-8F32-4B1AE08880E7}"/>
                </a:ext>
              </a:extLst>
            </p:cNvPr>
            <p:cNvGrpSpPr/>
            <p:nvPr/>
          </p:nvGrpSpPr>
          <p:grpSpPr>
            <a:xfrm>
              <a:off x="7144141" y="2582459"/>
              <a:ext cx="1421716" cy="1459481"/>
              <a:chOff x="6960284" y="2582461"/>
              <a:chExt cx="1421716" cy="1459481"/>
            </a:xfrm>
          </p:grpSpPr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9D37270A-A0C1-455B-92F1-6A9E80153D5B}"/>
                  </a:ext>
                </a:extLst>
              </p:cNvPr>
              <p:cNvGrpSpPr/>
              <p:nvPr/>
            </p:nvGrpSpPr>
            <p:grpSpPr>
              <a:xfrm>
                <a:off x="7638843" y="2582461"/>
                <a:ext cx="175649" cy="1459481"/>
                <a:chOff x="6714532" y="3022754"/>
                <a:chExt cx="144000" cy="1239016"/>
              </a:xfrm>
            </p:grpSpPr>
            <p:sp>
              <p:nvSpPr>
                <p:cNvPr id="379" name="타원 378">
                  <a:extLst>
                    <a:ext uri="{FF2B5EF4-FFF2-40B4-BE49-F238E27FC236}">
                      <a16:creationId xmlns:a16="http://schemas.microsoft.com/office/drawing/2014/main" id="{D9AC6692-6681-4E29-A1BB-F59DD13D1408}"/>
                    </a:ext>
                  </a:extLst>
                </p:cNvPr>
                <p:cNvSpPr/>
                <p:nvPr/>
              </p:nvSpPr>
              <p:spPr>
                <a:xfrm>
                  <a:off x="6714532" y="3022754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6A845CE8-1338-4355-B9C0-7CDC56FC23BE}"/>
                    </a:ext>
                  </a:extLst>
                </p:cNvPr>
                <p:cNvGrpSpPr/>
                <p:nvPr/>
              </p:nvGrpSpPr>
              <p:grpSpPr>
                <a:xfrm>
                  <a:off x="6714532" y="3205257"/>
                  <a:ext cx="144000" cy="1056513"/>
                  <a:chOff x="6714532" y="3205257"/>
                  <a:chExt cx="144000" cy="1056513"/>
                </a:xfrm>
              </p:grpSpPr>
              <p:sp>
                <p:nvSpPr>
                  <p:cNvPr id="381" name="타원 380">
                    <a:extLst>
                      <a:ext uri="{FF2B5EF4-FFF2-40B4-BE49-F238E27FC236}">
                        <a16:creationId xmlns:a16="http://schemas.microsoft.com/office/drawing/2014/main" id="{D4909933-D893-40F4-B040-56F4710D52DB}"/>
                      </a:ext>
                    </a:extLst>
                  </p:cNvPr>
                  <p:cNvSpPr/>
                  <p:nvPr/>
                </p:nvSpPr>
                <p:spPr>
                  <a:xfrm>
                    <a:off x="6714532" y="3205257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82" name="타원 381">
                    <a:extLst>
                      <a:ext uri="{FF2B5EF4-FFF2-40B4-BE49-F238E27FC236}">
                        <a16:creationId xmlns:a16="http://schemas.microsoft.com/office/drawing/2014/main" id="{F1FC4403-B0CC-4D1C-B16B-34535399C799}"/>
                      </a:ext>
                    </a:extLst>
                  </p:cNvPr>
                  <p:cNvSpPr/>
                  <p:nvPr/>
                </p:nvSpPr>
                <p:spPr>
                  <a:xfrm>
                    <a:off x="6714532" y="3387760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83" name="타원 382">
                    <a:extLst>
                      <a:ext uri="{FF2B5EF4-FFF2-40B4-BE49-F238E27FC236}">
                        <a16:creationId xmlns:a16="http://schemas.microsoft.com/office/drawing/2014/main" id="{C24A10BE-4268-403E-BD40-41939D338C3E}"/>
                      </a:ext>
                    </a:extLst>
                  </p:cNvPr>
                  <p:cNvSpPr/>
                  <p:nvPr/>
                </p:nvSpPr>
                <p:spPr>
                  <a:xfrm>
                    <a:off x="6714532" y="3570263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84" name="타원 383">
                    <a:extLst>
                      <a:ext uri="{FF2B5EF4-FFF2-40B4-BE49-F238E27FC236}">
                        <a16:creationId xmlns:a16="http://schemas.microsoft.com/office/drawing/2014/main" id="{C21E0CBF-9A58-48A4-BB97-5F232A41702B}"/>
                      </a:ext>
                    </a:extLst>
                  </p:cNvPr>
                  <p:cNvSpPr/>
                  <p:nvPr/>
                </p:nvSpPr>
                <p:spPr>
                  <a:xfrm>
                    <a:off x="6714532" y="3752766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85" name="타원 384">
                    <a:extLst>
                      <a:ext uri="{FF2B5EF4-FFF2-40B4-BE49-F238E27FC236}">
                        <a16:creationId xmlns:a16="http://schemas.microsoft.com/office/drawing/2014/main" id="{6F21D99F-1C64-441F-863A-B592A5D890C3}"/>
                      </a:ext>
                    </a:extLst>
                  </p:cNvPr>
                  <p:cNvSpPr/>
                  <p:nvPr/>
                </p:nvSpPr>
                <p:spPr>
                  <a:xfrm>
                    <a:off x="6714532" y="3935269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86" name="타원 385">
                    <a:extLst>
                      <a:ext uri="{FF2B5EF4-FFF2-40B4-BE49-F238E27FC236}">
                        <a16:creationId xmlns:a16="http://schemas.microsoft.com/office/drawing/2014/main" id="{F0D2377C-235A-4BBE-9119-34FC506A03A1}"/>
                      </a:ext>
                    </a:extLst>
                  </p:cNvPr>
                  <p:cNvSpPr/>
                  <p:nvPr/>
                </p:nvSpPr>
                <p:spPr>
                  <a:xfrm>
                    <a:off x="6714532" y="4117770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335495C7-040D-4375-8340-B2E91C775158}"/>
                  </a:ext>
                </a:extLst>
              </p:cNvPr>
              <p:cNvGrpSpPr/>
              <p:nvPr/>
            </p:nvGrpSpPr>
            <p:grpSpPr>
              <a:xfrm>
                <a:off x="6960284" y="2582461"/>
                <a:ext cx="175649" cy="1459481"/>
                <a:chOff x="6714532" y="3022754"/>
                <a:chExt cx="144000" cy="1239016"/>
              </a:xfrm>
            </p:grpSpPr>
            <p:sp>
              <p:nvSpPr>
                <p:cNvPr id="371" name="타원 370">
                  <a:extLst>
                    <a:ext uri="{FF2B5EF4-FFF2-40B4-BE49-F238E27FC236}">
                      <a16:creationId xmlns:a16="http://schemas.microsoft.com/office/drawing/2014/main" id="{57EE23CE-7340-4399-8E8A-A9F716194F99}"/>
                    </a:ext>
                  </a:extLst>
                </p:cNvPr>
                <p:cNvSpPr/>
                <p:nvPr/>
              </p:nvSpPr>
              <p:spPr>
                <a:xfrm>
                  <a:off x="6714532" y="3022754"/>
                  <a:ext cx="144000" cy="144000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72" name="그룹 371">
                  <a:extLst>
                    <a:ext uri="{FF2B5EF4-FFF2-40B4-BE49-F238E27FC236}">
                      <a16:creationId xmlns:a16="http://schemas.microsoft.com/office/drawing/2014/main" id="{B8C8A893-EE9C-4CFA-AF78-A2A6886845FC}"/>
                    </a:ext>
                  </a:extLst>
                </p:cNvPr>
                <p:cNvGrpSpPr/>
                <p:nvPr/>
              </p:nvGrpSpPr>
              <p:grpSpPr>
                <a:xfrm>
                  <a:off x="6714532" y="3205257"/>
                  <a:ext cx="144000" cy="1056513"/>
                  <a:chOff x="6714532" y="3205257"/>
                  <a:chExt cx="144000" cy="1056513"/>
                </a:xfrm>
              </p:grpSpPr>
              <p:sp>
                <p:nvSpPr>
                  <p:cNvPr id="373" name="타원 372">
                    <a:extLst>
                      <a:ext uri="{FF2B5EF4-FFF2-40B4-BE49-F238E27FC236}">
                        <a16:creationId xmlns:a16="http://schemas.microsoft.com/office/drawing/2014/main" id="{23E36D69-BACD-4A52-9D40-D4F760F479F9}"/>
                      </a:ext>
                    </a:extLst>
                  </p:cNvPr>
                  <p:cNvSpPr/>
                  <p:nvPr/>
                </p:nvSpPr>
                <p:spPr>
                  <a:xfrm>
                    <a:off x="6714532" y="3205257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4" name="타원 373">
                    <a:extLst>
                      <a:ext uri="{FF2B5EF4-FFF2-40B4-BE49-F238E27FC236}">
                        <a16:creationId xmlns:a16="http://schemas.microsoft.com/office/drawing/2014/main" id="{EA98D688-15E0-4F85-B4F8-7019D662BA33}"/>
                      </a:ext>
                    </a:extLst>
                  </p:cNvPr>
                  <p:cNvSpPr/>
                  <p:nvPr/>
                </p:nvSpPr>
                <p:spPr>
                  <a:xfrm>
                    <a:off x="6714532" y="3387760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5" name="타원 374">
                    <a:extLst>
                      <a:ext uri="{FF2B5EF4-FFF2-40B4-BE49-F238E27FC236}">
                        <a16:creationId xmlns:a16="http://schemas.microsoft.com/office/drawing/2014/main" id="{911214BD-C5A4-472C-8EB8-1FCFBE8E41EA}"/>
                      </a:ext>
                    </a:extLst>
                  </p:cNvPr>
                  <p:cNvSpPr/>
                  <p:nvPr/>
                </p:nvSpPr>
                <p:spPr>
                  <a:xfrm>
                    <a:off x="6714532" y="3570263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6" name="타원 375">
                    <a:extLst>
                      <a:ext uri="{FF2B5EF4-FFF2-40B4-BE49-F238E27FC236}">
                        <a16:creationId xmlns:a16="http://schemas.microsoft.com/office/drawing/2014/main" id="{97B73994-3257-40F9-9731-E52C2341BF87}"/>
                      </a:ext>
                    </a:extLst>
                  </p:cNvPr>
                  <p:cNvSpPr/>
                  <p:nvPr/>
                </p:nvSpPr>
                <p:spPr>
                  <a:xfrm>
                    <a:off x="6714532" y="3752766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7" name="타원 376">
                    <a:extLst>
                      <a:ext uri="{FF2B5EF4-FFF2-40B4-BE49-F238E27FC236}">
                        <a16:creationId xmlns:a16="http://schemas.microsoft.com/office/drawing/2014/main" id="{4419AFAA-1825-4E27-934D-7D22B7F44A28}"/>
                      </a:ext>
                    </a:extLst>
                  </p:cNvPr>
                  <p:cNvSpPr/>
                  <p:nvPr/>
                </p:nvSpPr>
                <p:spPr>
                  <a:xfrm>
                    <a:off x="6714532" y="3935269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8" name="타원 377">
                    <a:extLst>
                      <a:ext uri="{FF2B5EF4-FFF2-40B4-BE49-F238E27FC236}">
                        <a16:creationId xmlns:a16="http://schemas.microsoft.com/office/drawing/2014/main" id="{E0460AA5-1A4F-47E9-A42B-B8619418FE27}"/>
                      </a:ext>
                    </a:extLst>
                  </p:cNvPr>
                  <p:cNvSpPr/>
                  <p:nvPr/>
                </p:nvSpPr>
                <p:spPr>
                  <a:xfrm>
                    <a:off x="6714532" y="4117770"/>
                    <a:ext cx="144000" cy="144000"/>
                  </a:xfrm>
                  <a:prstGeom prst="ellipse">
                    <a:avLst/>
                  </a:prstGeom>
                  <a:solidFill>
                    <a:srgbClr val="CFF9C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</p:grp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B1889A65-7BC2-458C-AF04-CC6B7AFCB0E5}"/>
                  </a:ext>
                </a:extLst>
              </p:cNvPr>
              <p:cNvCxnSpPr>
                <a:cxnSpLocks/>
                <a:stCxn id="371" idx="6"/>
                <a:endCxn id="386" idx="2"/>
              </p:cNvCxnSpPr>
              <p:nvPr/>
            </p:nvCxnSpPr>
            <p:spPr>
              <a:xfrm>
                <a:off x="7135933" y="2667272"/>
                <a:ext cx="502910" cy="1289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879E626D-6DF1-4BD0-A28B-2963A239770F}"/>
                  </a:ext>
                </a:extLst>
              </p:cNvPr>
              <p:cNvCxnSpPr>
                <a:cxnSpLocks/>
                <a:stCxn id="371" idx="6"/>
                <a:endCxn id="385" idx="2"/>
              </p:cNvCxnSpPr>
              <p:nvPr/>
            </p:nvCxnSpPr>
            <p:spPr>
              <a:xfrm>
                <a:off x="7135933" y="2667272"/>
                <a:ext cx="502910" cy="10748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2A1F099B-F64D-4E21-8D13-3C29D53D2255}"/>
                  </a:ext>
                </a:extLst>
              </p:cNvPr>
              <p:cNvCxnSpPr>
                <a:cxnSpLocks/>
                <a:stCxn id="371" idx="6"/>
                <a:endCxn id="384" idx="2"/>
              </p:cNvCxnSpPr>
              <p:nvPr/>
            </p:nvCxnSpPr>
            <p:spPr>
              <a:xfrm>
                <a:off x="7135933" y="2667272"/>
                <a:ext cx="502910" cy="859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AA9ECB3E-B161-433D-882E-C586E16CC502}"/>
                  </a:ext>
                </a:extLst>
              </p:cNvPr>
              <p:cNvCxnSpPr>
                <a:cxnSpLocks/>
                <a:stCxn id="371" idx="6"/>
                <a:endCxn id="383" idx="2"/>
              </p:cNvCxnSpPr>
              <p:nvPr/>
            </p:nvCxnSpPr>
            <p:spPr>
              <a:xfrm>
                <a:off x="7135933" y="2667272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F307F692-9CE5-4054-B518-F9D2B5462A86}"/>
                  </a:ext>
                </a:extLst>
              </p:cNvPr>
              <p:cNvCxnSpPr>
                <a:cxnSpLocks/>
                <a:stCxn id="371" idx="6"/>
                <a:endCxn id="382" idx="2"/>
              </p:cNvCxnSpPr>
              <p:nvPr/>
            </p:nvCxnSpPr>
            <p:spPr>
              <a:xfrm>
                <a:off x="7135933" y="2667272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0DFCAF80-B773-4D09-9553-2726548106FF}"/>
                  </a:ext>
                </a:extLst>
              </p:cNvPr>
              <p:cNvCxnSpPr>
                <a:cxnSpLocks/>
                <a:stCxn id="371" idx="6"/>
                <a:endCxn id="381" idx="2"/>
              </p:cNvCxnSpPr>
              <p:nvPr/>
            </p:nvCxnSpPr>
            <p:spPr>
              <a:xfrm>
                <a:off x="7135933" y="2667272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0DEE91EF-5D9D-4BBE-B06A-12840F2BD856}"/>
                  </a:ext>
                </a:extLst>
              </p:cNvPr>
              <p:cNvCxnSpPr>
                <a:cxnSpLocks/>
                <a:stCxn id="371" idx="6"/>
                <a:endCxn id="379" idx="2"/>
              </p:cNvCxnSpPr>
              <p:nvPr/>
            </p:nvCxnSpPr>
            <p:spPr>
              <a:xfrm>
                <a:off x="7135933" y="2667272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DD188D2D-E0BC-4AAD-98B1-03E63E226EF0}"/>
                  </a:ext>
                </a:extLst>
              </p:cNvPr>
              <p:cNvCxnSpPr>
                <a:cxnSpLocks/>
                <a:stCxn id="373" idx="6"/>
                <a:endCxn id="379" idx="2"/>
              </p:cNvCxnSpPr>
              <p:nvPr/>
            </p:nvCxnSpPr>
            <p:spPr>
              <a:xfrm flipV="1">
                <a:off x="7135933" y="2667272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63B55998-A314-436B-8CCD-D7ABC0B20794}"/>
                  </a:ext>
                </a:extLst>
              </p:cNvPr>
              <p:cNvCxnSpPr>
                <a:cxnSpLocks/>
                <a:stCxn id="373" idx="6"/>
                <a:endCxn id="381" idx="2"/>
              </p:cNvCxnSpPr>
              <p:nvPr/>
            </p:nvCxnSpPr>
            <p:spPr>
              <a:xfrm>
                <a:off x="7135933" y="2882249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976E8A55-8239-4FB7-B256-907341973BCC}"/>
                  </a:ext>
                </a:extLst>
              </p:cNvPr>
              <p:cNvCxnSpPr>
                <a:cxnSpLocks/>
                <a:stCxn id="373" idx="6"/>
                <a:endCxn id="382" idx="2"/>
              </p:cNvCxnSpPr>
              <p:nvPr/>
            </p:nvCxnSpPr>
            <p:spPr>
              <a:xfrm>
                <a:off x="7135933" y="2882249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C13CDB9B-7AF6-4398-A945-ED011301790C}"/>
                  </a:ext>
                </a:extLst>
              </p:cNvPr>
              <p:cNvCxnSpPr>
                <a:cxnSpLocks/>
                <a:stCxn id="373" idx="6"/>
                <a:endCxn id="383" idx="2"/>
              </p:cNvCxnSpPr>
              <p:nvPr/>
            </p:nvCxnSpPr>
            <p:spPr>
              <a:xfrm>
                <a:off x="7135933" y="2882249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5A9D1DDE-B3BE-47F6-8032-00A9A292DDC8}"/>
                  </a:ext>
                </a:extLst>
              </p:cNvPr>
              <p:cNvCxnSpPr>
                <a:cxnSpLocks/>
                <a:stCxn id="373" idx="6"/>
                <a:endCxn id="384" idx="2"/>
              </p:cNvCxnSpPr>
              <p:nvPr/>
            </p:nvCxnSpPr>
            <p:spPr>
              <a:xfrm>
                <a:off x="7135933" y="2882249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>
                <a:extLst>
                  <a:ext uri="{FF2B5EF4-FFF2-40B4-BE49-F238E27FC236}">
                    <a16:creationId xmlns:a16="http://schemas.microsoft.com/office/drawing/2014/main" id="{F03D2AA9-E565-4597-96C6-952B171E28D7}"/>
                  </a:ext>
                </a:extLst>
              </p:cNvPr>
              <p:cNvCxnSpPr>
                <a:cxnSpLocks/>
                <a:stCxn id="373" idx="6"/>
                <a:endCxn id="385" idx="2"/>
              </p:cNvCxnSpPr>
              <p:nvPr/>
            </p:nvCxnSpPr>
            <p:spPr>
              <a:xfrm>
                <a:off x="7135933" y="2882249"/>
                <a:ext cx="502910" cy="859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601BB1DB-653C-4DB2-B17C-F603BE131594}"/>
                  </a:ext>
                </a:extLst>
              </p:cNvPr>
              <p:cNvCxnSpPr>
                <a:cxnSpLocks/>
                <a:stCxn id="373" idx="6"/>
                <a:endCxn id="386" idx="2"/>
              </p:cNvCxnSpPr>
              <p:nvPr/>
            </p:nvCxnSpPr>
            <p:spPr>
              <a:xfrm>
                <a:off x="7135933" y="2882249"/>
                <a:ext cx="502910" cy="10748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직선 연결선 322">
                <a:extLst>
                  <a:ext uri="{FF2B5EF4-FFF2-40B4-BE49-F238E27FC236}">
                    <a16:creationId xmlns:a16="http://schemas.microsoft.com/office/drawing/2014/main" id="{38DE6EA1-CE0C-40DE-A879-D5656FBF0DEC}"/>
                  </a:ext>
                </a:extLst>
              </p:cNvPr>
              <p:cNvCxnSpPr>
                <a:cxnSpLocks/>
                <a:stCxn id="374" idx="6"/>
                <a:endCxn id="379" idx="2"/>
              </p:cNvCxnSpPr>
              <p:nvPr/>
            </p:nvCxnSpPr>
            <p:spPr>
              <a:xfrm flipV="1">
                <a:off x="7135933" y="2667272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0DAA2691-94D1-4EEF-A416-06B5D49B0C08}"/>
                  </a:ext>
                </a:extLst>
              </p:cNvPr>
              <p:cNvCxnSpPr>
                <a:cxnSpLocks/>
                <a:stCxn id="374" idx="6"/>
                <a:endCxn id="381" idx="2"/>
              </p:cNvCxnSpPr>
              <p:nvPr/>
            </p:nvCxnSpPr>
            <p:spPr>
              <a:xfrm flipV="1">
                <a:off x="7135933" y="2882249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6734BFC4-7979-4224-BDD7-1EEBE553DB82}"/>
                  </a:ext>
                </a:extLst>
              </p:cNvPr>
              <p:cNvCxnSpPr>
                <a:cxnSpLocks/>
                <a:stCxn id="374" idx="6"/>
                <a:endCxn id="382" idx="2"/>
              </p:cNvCxnSpPr>
              <p:nvPr/>
            </p:nvCxnSpPr>
            <p:spPr>
              <a:xfrm>
                <a:off x="7135933" y="3097226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20CB816A-FDBF-4AE6-B2D7-A589CC177F25}"/>
                  </a:ext>
                </a:extLst>
              </p:cNvPr>
              <p:cNvCxnSpPr>
                <a:cxnSpLocks/>
                <a:stCxn id="374" idx="6"/>
                <a:endCxn id="383" idx="2"/>
              </p:cNvCxnSpPr>
              <p:nvPr/>
            </p:nvCxnSpPr>
            <p:spPr>
              <a:xfrm>
                <a:off x="7135933" y="3097226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45338BAF-C30F-4937-A592-71DE06A51E18}"/>
                  </a:ext>
                </a:extLst>
              </p:cNvPr>
              <p:cNvCxnSpPr>
                <a:cxnSpLocks/>
                <a:stCxn id="374" idx="6"/>
                <a:endCxn id="384" idx="2"/>
              </p:cNvCxnSpPr>
              <p:nvPr/>
            </p:nvCxnSpPr>
            <p:spPr>
              <a:xfrm>
                <a:off x="7135933" y="3097226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A2533324-7D1C-48D0-9F36-EE6F8DA90462}"/>
                  </a:ext>
                </a:extLst>
              </p:cNvPr>
              <p:cNvCxnSpPr>
                <a:cxnSpLocks/>
                <a:stCxn id="374" idx="6"/>
                <a:endCxn id="385" idx="2"/>
              </p:cNvCxnSpPr>
              <p:nvPr/>
            </p:nvCxnSpPr>
            <p:spPr>
              <a:xfrm>
                <a:off x="7135933" y="3097226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9C70F630-E90C-44F3-B974-B65F3E2E8E70}"/>
                  </a:ext>
                </a:extLst>
              </p:cNvPr>
              <p:cNvCxnSpPr>
                <a:cxnSpLocks/>
                <a:stCxn id="374" idx="6"/>
                <a:endCxn id="386" idx="2"/>
              </p:cNvCxnSpPr>
              <p:nvPr/>
            </p:nvCxnSpPr>
            <p:spPr>
              <a:xfrm>
                <a:off x="7135933" y="3097226"/>
                <a:ext cx="502910" cy="859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0C87CFC5-4F4B-441A-A5B9-9C8E41C3A887}"/>
                  </a:ext>
                </a:extLst>
              </p:cNvPr>
              <p:cNvCxnSpPr>
                <a:cxnSpLocks/>
                <a:stCxn id="375" idx="6"/>
                <a:endCxn id="379" idx="2"/>
              </p:cNvCxnSpPr>
              <p:nvPr/>
            </p:nvCxnSpPr>
            <p:spPr>
              <a:xfrm flipV="1">
                <a:off x="7135933" y="2667272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A219B4CC-9C9E-4C6F-B997-BBD4A322D855}"/>
                  </a:ext>
                </a:extLst>
              </p:cNvPr>
              <p:cNvCxnSpPr>
                <a:cxnSpLocks/>
                <a:stCxn id="375" idx="6"/>
                <a:endCxn id="381" idx="2"/>
              </p:cNvCxnSpPr>
              <p:nvPr/>
            </p:nvCxnSpPr>
            <p:spPr>
              <a:xfrm flipV="1">
                <a:off x="7135933" y="2882249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F9187A6F-AF6E-4A58-9EE1-8C646239DAE9}"/>
                  </a:ext>
                </a:extLst>
              </p:cNvPr>
              <p:cNvCxnSpPr>
                <a:cxnSpLocks/>
                <a:stCxn id="375" idx="6"/>
                <a:endCxn id="382" idx="2"/>
              </p:cNvCxnSpPr>
              <p:nvPr/>
            </p:nvCxnSpPr>
            <p:spPr>
              <a:xfrm flipV="1">
                <a:off x="7135933" y="3097226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50325BA8-675B-4122-89C0-5BDBAD7FE0E1}"/>
                  </a:ext>
                </a:extLst>
              </p:cNvPr>
              <p:cNvCxnSpPr>
                <a:cxnSpLocks/>
                <a:stCxn id="375" idx="6"/>
                <a:endCxn id="383" idx="2"/>
              </p:cNvCxnSpPr>
              <p:nvPr/>
            </p:nvCxnSpPr>
            <p:spPr>
              <a:xfrm>
                <a:off x="7135933" y="3312203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9B2C0936-5038-40F7-ABF3-FA99FFCBBC54}"/>
                  </a:ext>
                </a:extLst>
              </p:cNvPr>
              <p:cNvCxnSpPr>
                <a:cxnSpLocks/>
                <a:stCxn id="375" idx="6"/>
                <a:endCxn id="384" idx="2"/>
              </p:cNvCxnSpPr>
              <p:nvPr/>
            </p:nvCxnSpPr>
            <p:spPr>
              <a:xfrm>
                <a:off x="7135933" y="3312203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34E5ABB7-22D8-461E-ABF1-D0AFF1544744}"/>
                  </a:ext>
                </a:extLst>
              </p:cNvPr>
              <p:cNvCxnSpPr>
                <a:cxnSpLocks/>
                <a:stCxn id="375" idx="6"/>
                <a:endCxn id="385" idx="2"/>
              </p:cNvCxnSpPr>
              <p:nvPr/>
            </p:nvCxnSpPr>
            <p:spPr>
              <a:xfrm>
                <a:off x="7135933" y="3312203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932691AD-8CEE-4C6A-BDC4-F90E7CD38401}"/>
                  </a:ext>
                </a:extLst>
              </p:cNvPr>
              <p:cNvCxnSpPr>
                <a:cxnSpLocks/>
                <a:stCxn id="375" idx="6"/>
                <a:endCxn id="386" idx="2"/>
              </p:cNvCxnSpPr>
              <p:nvPr/>
            </p:nvCxnSpPr>
            <p:spPr>
              <a:xfrm>
                <a:off x="7135933" y="3312203"/>
                <a:ext cx="502910" cy="644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65134E8E-ACAA-48A3-91A4-5F60C59DB58E}"/>
                  </a:ext>
                </a:extLst>
              </p:cNvPr>
              <p:cNvCxnSpPr>
                <a:cxnSpLocks/>
                <a:stCxn id="376" idx="6"/>
                <a:endCxn id="379" idx="2"/>
              </p:cNvCxnSpPr>
              <p:nvPr/>
            </p:nvCxnSpPr>
            <p:spPr>
              <a:xfrm flipV="1">
                <a:off x="7135933" y="2667272"/>
                <a:ext cx="502910" cy="859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37">
                <a:extLst>
                  <a:ext uri="{FF2B5EF4-FFF2-40B4-BE49-F238E27FC236}">
                    <a16:creationId xmlns:a16="http://schemas.microsoft.com/office/drawing/2014/main" id="{E247B971-3D2D-432D-B66B-20640D435338}"/>
                  </a:ext>
                </a:extLst>
              </p:cNvPr>
              <p:cNvCxnSpPr>
                <a:cxnSpLocks/>
                <a:stCxn id="376" idx="6"/>
                <a:endCxn id="381" idx="2"/>
              </p:cNvCxnSpPr>
              <p:nvPr/>
            </p:nvCxnSpPr>
            <p:spPr>
              <a:xfrm flipV="1">
                <a:off x="7135933" y="2882249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C0052E6E-09D7-42F9-9813-6AD53C2E8D29}"/>
                  </a:ext>
                </a:extLst>
              </p:cNvPr>
              <p:cNvCxnSpPr>
                <a:cxnSpLocks/>
                <a:stCxn id="376" idx="6"/>
                <a:endCxn id="382" idx="2"/>
              </p:cNvCxnSpPr>
              <p:nvPr/>
            </p:nvCxnSpPr>
            <p:spPr>
              <a:xfrm flipV="1">
                <a:off x="7135933" y="3097226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>
                <a:extLst>
                  <a:ext uri="{FF2B5EF4-FFF2-40B4-BE49-F238E27FC236}">
                    <a16:creationId xmlns:a16="http://schemas.microsoft.com/office/drawing/2014/main" id="{FF0B136F-D77D-4372-8E5B-E3B0168B3A0C}"/>
                  </a:ext>
                </a:extLst>
              </p:cNvPr>
              <p:cNvCxnSpPr>
                <a:cxnSpLocks/>
                <a:stCxn id="376" idx="6"/>
                <a:endCxn id="383" idx="2"/>
              </p:cNvCxnSpPr>
              <p:nvPr/>
            </p:nvCxnSpPr>
            <p:spPr>
              <a:xfrm flipV="1">
                <a:off x="7135933" y="3312203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F734FD20-CFB7-4EF1-BC39-348D7AC6DD60}"/>
                  </a:ext>
                </a:extLst>
              </p:cNvPr>
              <p:cNvCxnSpPr>
                <a:cxnSpLocks/>
                <a:stCxn id="376" idx="6"/>
                <a:endCxn id="384" idx="2"/>
              </p:cNvCxnSpPr>
              <p:nvPr/>
            </p:nvCxnSpPr>
            <p:spPr>
              <a:xfrm>
                <a:off x="7135933" y="3527179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A1145224-7E76-479C-B45E-507504970C02}"/>
                  </a:ext>
                </a:extLst>
              </p:cNvPr>
              <p:cNvCxnSpPr>
                <a:cxnSpLocks/>
                <a:stCxn id="376" idx="6"/>
                <a:endCxn id="385" idx="2"/>
              </p:cNvCxnSpPr>
              <p:nvPr/>
            </p:nvCxnSpPr>
            <p:spPr>
              <a:xfrm>
                <a:off x="7135933" y="3527179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74E0E257-CAE0-4D24-AE39-1CDD77DA4CC7}"/>
                  </a:ext>
                </a:extLst>
              </p:cNvPr>
              <p:cNvCxnSpPr>
                <a:cxnSpLocks/>
                <a:stCxn id="376" idx="6"/>
                <a:endCxn id="386" idx="2"/>
              </p:cNvCxnSpPr>
              <p:nvPr/>
            </p:nvCxnSpPr>
            <p:spPr>
              <a:xfrm>
                <a:off x="7135933" y="3527179"/>
                <a:ext cx="502910" cy="4299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8B53D1CB-65B4-41F5-B782-36A682DB3D44}"/>
                  </a:ext>
                </a:extLst>
              </p:cNvPr>
              <p:cNvCxnSpPr>
                <a:cxnSpLocks/>
                <a:stCxn id="377" idx="6"/>
                <a:endCxn id="379" idx="2"/>
              </p:cNvCxnSpPr>
              <p:nvPr/>
            </p:nvCxnSpPr>
            <p:spPr>
              <a:xfrm flipV="1">
                <a:off x="7135933" y="2667272"/>
                <a:ext cx="502910" cy="10748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B1091BEE-0F6E-43C5-9B6D-D497F7324F10}"/>
                  </a:ext>
                </a:extLst>
              </p:cNvPr>
              <p:cNvCxnSpPr>
                <a:cxnSpLocks/>
                <a:stCxn id="377" idx="6"/>
                <a:endCxn id="381" idx="2"/>
              </p:cNvCxnSpPr>
              <p:nvPr/>
            </p:nvCxnSpPr>
            <p:spPr>
              <a:xfrm flipV="1">
                <a:off x="7135933" y="2882249"/>
                <a:ext cx="502910" cy="8599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id="{3158E20B-B360-40E6-A407-92F1F737C219}"/>
                  </a:ext>
                </a:extLst>
              </p:cNvPr>
              <p:cNvCxnSpPr>
                <a:cxnSpLocks/>
                <a:stCxn id="377" idx="6"/>
                <a:endCxn id="382" idx="2"/>
              </p:cNvCxnSpPr>
              <p:nvPr/>
            </p:nvCxnSpPr>
            <p:spPr>
              <a:xfrm flipV="1">
                <a:off x="7135933" y="3097226"/>
                <a:ext cx="502910" cy="644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67A80AFB-A4D9-449A-B910-4C8F679F3742}"/>
                  </a:ext>
                </a:extLst>
              </p:cNvPr>
              <p:cNvCxnSpPr>
                <a:cxnSpLocks/>
                <a:stCxn id="377" idx="6"/>
                <a:endCxn id="383" idx="2"/>
              </p:cNvCxnSpPr>
              <p:nvPr/>
            </p:nvCxnSpPr>
            <p:spPr>
              <a:xfrm flipV="1">
                <a:off x="7135933" y="3312203"/>
                <a:ext cx="502910" cy="429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1607C6B4-92DC-4007-B0A5-D883F9985D63}"/>
                  </a:ext>
                </a:extLst>
              </p:cNvPr>
              <p:cNvCxnSpPr>
                <a:cxnSpLocks/>
                <a:stCxn id="377" idx="6"/>
                <a:endCxn id="384" idx="2"/>
              </p:cNvCxnSpPr>
              <p:nvPr/>
            </p:nvCxnSpPr>
            <p:spPr>
              <a:xfrm flipV="1">
                <a:off x="7135933" y="3527179"/>
                <a:ext cx="502910" cy="2149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CF98FF10-2F34-484E-979C-C1EE850B538A}"/>
                  </a:ext>
                </a:extLst>
              </p:cNvPr>
              <p:cNvCxnSpPr>
                <a:cxnSpLocks/>
                <a:stCxn id="377" idx="6"/>
                <a:endCxn id="385" idx="2"/>
              </p:cNvCxnSpPr>
              <p:nvPr/>
            </p:nvCxnSpPr>
            <p:spPr>
              <a:xfrm>
                <a:off x="7135933" y="3742156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6F9AD369-113D-4C68-BEBC-84B1C387DC88}"/>
                  </a:ext>
                </a:extLst>
              </p:cNvPr>
              <p:cNvCxnSpPr>
                <a:cxnSpLocks/>
                <a:stCxn id="377" idx="6"/>
                <a:endCxn id="386" idx="2"/>
              </p:cNvCxnSpPr>
              <p:nvPr/>
            </p:nvCxnSpPr>
            <p:spPr>
              <a:xfrm>
                <a:off x="7135933" y="3742156"/>
                <a:ext cx="502910" cy="214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>
                <a:extLst>
                  <a:ext uri="{FF2B5EF4-FFF2-40B4-BE49-F238E27FC236}">
                    <a16:creationId xmlns:a16="http://schemas.microsoft.com/office/drawing/2014/main" id="{27078F62-146C-401A-BA6A-6F1C94C07D5C}"/>
                  </a:ext>
                </a:extLst>
              </p:cNvPr>
              <p:cNvCxnSpPr>
                <a:cxnSpLocks/>
                <a:stCxn id="378" idx="6"/>
                <a:endCxn id="379" idx="2"/>
              </p:cNvCxnSpPr>
              <p:nvPr/>
            </p:nvCxnSpPr>
            <p:spPr>
              <a:xfrm flipV="1">
                <a:off x="7135933" y="2667272"/>
                <a:ext cx="502910" cy="1289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>
                <a:extLst>
                  <a:ext uri="{FF2B5EF4-FFF2-40B4-BE49-F238E27FC236}">
                    <a16:creationId xmlns:a16="http://schemas.microsoft.com/office/drawing/2014/main" id="{6FC8CC6F-AA09-4BBE-AC4F-0F46D077F918}"/>
                  </a:ext>
                </a:extLst>
              </p:cNvPr>
              <p:cNvCxnSpPr>
                <a:cxnSpLocks/>
                <a:stCxn id="378" idx="6"/>
                <a:endCxn id="381" idx="2"/>
              </p:cNvCxnSpPr>
              <p:nvPr/>
            </p:nvCxnSpPr>
            <p:spPr>
              <a:xfrm flipV="1">
                <a:off x="7135933" y="2882249"/>
                <a:ext cx="502910" cy="10748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234C5CF8-2C23-4834-96F3-D9D19074651A}"/>
                  </a:ext>
                </a:extLst>
              </p:cNvPr>
              <p:cNvCxnSpPr>
                <a:cxnSpLocks/>
                <a:stCxn id="378" idx="6"/>
                <a:endCxn id="382" idx="2"/>
              </p:cNvCxnSpPr>
              <p:nvPr/>
            </p:nvCxnSpPr>
            <p:spPr>
              <a:xfrm flipV="1">
                <a:off x="7135933" y="3097226"/>
                <a:ext cx="502910" cy="8599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A8776809-F138-470A-87C2-BDA6A2432733}"/>
                  </a:ext>
                </a:extLst>
              </p:cNvPr>
              <p:cNvCxnSpPr>
                <a:cxnSpLocks/>
                <a:stCxn id="378" idx="6"/>
                <a:endCxn id="383" idx="2"/>
              </p:cNvCxnSpPr>
              <p:nvPr/>
            </p:nvCxnSpPr>
            <p:spPr>
              <a:xfrm flipV="1">
                <a:off x="7135933" y="3312203"/>
                <a:ext cx="502910" cy="644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6E2046B6-0055-46FB-B114-7B2693DC29D1}"/>
                  </a:ext>
                </a:extLst>
              </p:cNvPr>
              <p:cNvCxnSpPr>
                <a:cxnSpLocks/>
                <a:stCxn id="378" idx="6"/>
                <a:endCxn id="384" idx="2"/>
              </p:cNvCxnSpPr>
              <p:nvPr/>
            </p:nvCxnSpPr>
            <p:spPr>
              <a:xfrm flipV="1">
                <a:off x="7135933" y="3527179"/>
                <a:ext cx="502910" cy="4299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3CCDF169-2D75-4F43-94BD-1DDA00E629FA}"/>
                  </a:ext>
                </a:extLst>
              </p:cNvPr>
              <p:cNvCxnSpPr>
                <a:cxnSpLocks/>
                <a:stCxn id="378" idx="6"/>
                <a:endCxn id="385" idx="2"/>
              </p:cNvCxnSpPr>
              <p:nvPr/>
            </p:nvCxnSpPr>
            <p:spPr>
              <a:xfrm flipV="1">
                <a:off x="7135933" y="3742156"/>
                <a:ext cx="502910" cy="214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18384139-16C1-47E5-AE74-C2A23149F4D9}"/>
                  </a:ext>
                </a:extLst>
              </p:cNvPr>
              <p:cNvCxnSpPr>
                <a:cxnSpLocks/>
                <a:stCxn id="378" idx="6"/>
                <a:endCxn id="386" idx="2"/>
              </p:cNvCxnSpPr>
              <p:nvPr/>
            </p:nvCxnSpPr>
            <p:spPr>
              <a:xfrm>
                <a:off x="7135933" y="3957131"/>
                <a:ext cx="5029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" name="그룹 357">
                <a:extLst>
                  <a:ext uri="{FF2B5EF4-FFF2-40B4-BE49-F238E27FC236}">
                    <a16:creationId xmlns:a16="http://schemas.microsoft.com/office/drawing/2014/main" id="{E346D487-4C98-4B0B-A17A-7A6C1218ACA0}"/>
                  </a:ext>
                </a:extLst>
              </p:cNvPr>
              <p:cNvGrpSpPr/>
              <p:nvPr/>
            </p:nvGrpSpPr>
            <p:grpSpPr>
              <a:xfrm>
                <a:off x="7801177" y="2875479"/>
                <a:ext cx="580823" cy="859907"/>
                <a:chOff x="7819314" y="2842002"/>
                <a:chExt cx="580823" cy="859907"/>
              </a:xfrm>
            </p:grpSpPr>
            <p:sp>
              <p:nvSpPr>
                <p:cNvPr id="359" name="타원 358">
                  <a:extLst>
                    <a:ext uri="{FF2B5EF4-FFF2-40B4-BE49-F238E27FC236}">
                      <a16:creationId xmlns:a16="http://schemas.microsoft.com/office/drawing/2014/main" id="{9C2A6C40-1209-4905-91B9-22A90AA0BC35}"/>
                    </a:ext>
                  </a:extLst>
                </p:cNvPr>
                <p:cNvSpPr/>
                <p:nvPr/>
              </p:nvSpPr>
              <p:spPr>
                <a:xfrm>
                  <a:off x="8224488" y="3046829"/>
                  <a:ext cx="175649" cy="169623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60" name="타원 359">
                  <a:extLst>
                    <a:ext uri="{FF2B5EF4-FFF2-40B4-BE49-F238E27FC236}">
                      <a16:creationId xmlns:a16="http://schemas.microsoft.com/office/drawing/2014/main" id="{72C95836-F56D-41D6-8BE2-57C599883311}"/>
                    </a:ext>
                  </a:extLst>
                </p:cNvPr>
                <p:cNvSpPr/>
                <p:nvPr/>
              </p:nvSpPr>
              <p:spPr>
                <a:xfrm>
                  <a:off x="8224488" y="3272123"/>
                  <a:ext cx="175649" cy="169623"/>
                </a:xfrm>
                <a:prstGeom prst="ellipse">
                  <a:avLst/>
                </a:prstGeom>
                <a:solidFill>
                  <a:srgbClr val="CFF9CF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61" name="직선 연결선 360">
                  <a:extLst>
                    <a:ext uri="{FF2B5EF4-FFF2-40B4-BE49-F238E27FC236}">
                      <a16:creationId xmlns:a16="http://schemas.microsoft.com/office/drawing/2014/main" id="{940545DB-56CC-44B0-8C31-BE00D8EDFBB8}"/>
                    </a:ext>
                  </a:extLst>
                </p:cNvPr>
                <p:cNvCxnSpPr>
                  <a:cxnSpLocks/>
                  <a:endCxn id="359" idx="2"/>
                </p:cNvCxnSpPr>
                <p:nvPr/>
              </p:nvCxnSpPr>
              <p:spPr>
                <a:xfrm>
                  <a:off x="7819314" y="2842002"/>
                  <a:ext cx="405174" cy="2896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직선 연결선 361">
                  <a:extLst>
                    <a:ext uri="{FF2B5EF4-FFF2-40B4-BE49-F238E27FC236}">
                      <a16:creationId xmlns:a16="http://schemas.microsoft.com/office/drawing/2014/main" id="{8D29BBFE-E2E0-45EE-8EE3-E4E3BDA5D537}"/>
                    </a:ext>
                  </a:extLst>
                </p:cNvPr>
                <p:cNvCxnSpPr>
                  <a:cxnSpLocks/>
                  <a:endCxn id="360" idx="2"/>
                </p:cNvCxnSpPr>
                <p:nvPr/>
              </p:nvCxnSpPr>
              <p:spPr>
                <a:xfrm>
                  <a:off x="7819314" y="2842002"/>
                  <a:ext cx="405174" cy="5149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직선 연결선 362">
                  <a:extLst>
                    <a:ext uri="{FF2B5EF4-FFF2-40B4-BE49-F238E27FC236}">
                      <a16:creationId xmlns:a16="http://schemas.microsoft.com/office/drawing/2014/main" id="{40A2E9CD-A130-4E7D-865F-F827391130DF}"/>
                    </a:ext>
                  </a:extLst>
                </p:cNvPr>
                <p:cNvCxnSpPr>
                  <a:cxnSpLocks/>
                  <a:endCxn id="359" idx="2"/>
                </p:cNvCxnSpPr>
                <p:nvPr/>
              </p:nvCxnSpPr>
              <p:spPr>
                <a:xfrm>
                  <a:off x="7819314" y="3056979"/>
                  <a:ext cx="405174" cy="746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직선 연결선 363">
                  <a:extLst>
                    <a:ext uri="{FF2B5EF4-FFF2-40B4-BE49-F238E27FC236}">
                      <a16:creationId xmlns:a16="http://schemas.microsoft.com/office/drawing/2014/main" id="{C3461CA0-391E-41DD-8CE6-61A30FE8A1B3}"/>
                    </a:ext>
                  </a:extLst>
                </p:cNvPr>
                <p:cNvCxnSpPr>
                  <a:cxnSpLocks/>
                  <a:endCxn id="360" idx="2"/>
                </p:cNvCxnSpPr>
                <p:nvPr/>
              </p:nvCxnSpPr>
              <p:spPr>
                <a:xfrm>
                  <a:off x="7819314" y="3056979"/>
                  <a:ext cx="405174" cy="2999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직선 연결선 364">
                  <a:extLst>
                    <a:ext uri="{FF2B5EF4-FFF2-40B4-BE49-F238E27FC236}">
                      <a16:creationId xmlns:a16="http://schemas.microsoft.com/office/drawing/2014/main" id="{38BA8199-D085-4FA4-8AB3-391B12AAE19B}"/>
                    </a:ext>
                  </a:extLst>
                </p:cNvPr>
                <p:cNvCxnSpPr>
                  <a:cxnSpLocks/>
                  <a:endCxn id="359" idx="2"/>
                </p:cNvCxnSpPr>
                <p:nvPr/>
              </p:nvCxnSpPr>
              <p:spPr>
                <a:xfrm flipV="1">
                  <a:off x="7819314" y="3131641"/>
                  <a:ext cx="405174" cy="1403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직선 연결선 365">
                  <a:extLst>
                    <a:ext uri="{FF2B5EF4-FFF2-40B4-BE49-F238E27FC236}">
                      <a16:creationId xmlns:a16="http://schemas.microsoft.com/office/drawing/2014/main" id="{107590A0-0A60-40E7-92A4-DC3211E54573}"/>
                    </a:ext>
                  </a:extLst>
                </p:cNvPr>
                <p:cNvCxnSpPr>
                  <a:cxnSpLocks/>
                  <a:endCxn id="360" idx="2"/>
                </p:cNvCxnSpPr>
                <p:nvPr/>
              </p:nvCxnSpPr>
              <p:spPr>
                <a:xfrm>
                  <a:off x="7819314" y="3271955"/>
                  <a:ext cx="405174" cy="849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직선 연결선 366">
                  <a:extLst>
                    <a:ext uri="{FF2B5EF4-FFF2-40B4-BE49-F238E27FC236}">
                      <a16:creationId xmlns:a16="http://schemas.microsoft.com/office/drawing/2014/main" id="{895B3D08-4771-4329-84F6-08C7A531A6AF}"/>
                    </a:ext>
                  </a:extLst>
                </p:cNvPr>
                <p:cNvCxnSpPr>
                  <a:cxnSpLocks/>
                  <a:endCxn id="359" idx="2"/>
                </p:cNvCxnSpPr>
                <p:nvPr/>
              </p:nvCxnSpPr>
              <p:spPr>
                <a:xfrm flipV="1">
                  <a:off x="7819314" y="3131641"/>
                  <a:ext cx="405174" cy="3552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직선 연결선 367">
                  <a:extLst>
                    <a:ext uri="{FF2B5EF4-FFF2-40B4-BE49-F238E27FC236}">
                      <a16:creationId xmlns:a16="http://schemas.microsoft.com/office/drawing/2014/main" id="{D59F0EDD-2EE3-4B74-9AD5-718002C0C599}"/>
                    </a:ext>
                  </a:extLst>
                </p:cNvPr>
                <p:cNvCxnSpPr>
                  <a:cxnSpLocks/>
                  <a:endCxn id="360" idx="2"/>
                </p:cNvCxnSpPr>
                <p:nvPr/>
              </p:nvCxnSpPr>
              <p:spPr>
                <a:xfrm flipV="1">
                  <a:off x="7819314" y="3356935"/>
                  <a:ext cx="405174" cy="1299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직선 연결선 368">
                  <a:extLst>
                    <a:ext uri="{FF2B5EF4-FFF2-40B4-BE49-F238E27FC236}">
                      <a16:creationId xmlns:a16="http://schemas.microsoft.com/office/drawing/2014/main" id="{B90CAC3C-141C-414F-A2DB-92A7D95B849A}"/>
                    </a:ext>
                  </a:extLst>
                </p:cNvPr>
                <p:cNvCxnSpPr>
                  <a:cxnSpLocks/>
                  <a:endCxn id="359" idx="2"/>
                </p:cNvCxnSpPr>
                <p:nvPr/>
              </p:nvCxnSpPr>
              <p:spPr>
                <a:xfrm flipV="1">
                  <a:off x="7819314" y="3131641"/>
                  <a:ext cx="405174" cy="5702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직선 연결선 369">
                  <a:extLst>
                    <a:ext uri="{FF2B5EF4-FFF2-40B4-BE49-F238E27FC236}">
                      <a16:creationId xmlns:a16="http://schemas.microsoft.com/office/drawing/2014/main" id="{275447AB-8C12-4D75-B3BE-5BFBF14EE1B9}"/>
                    </a:ext>
                  </a:extLst>
                </p:cNvPr>
                <p:cNvCxnSpPr>
                  <a:cxnSpLocks/>
                  <a:endCxn id="360" idx="2"/>
                </p:cNvCxnSpPr>
                <p:nvPr/>
              </p:nvCxnSpPr>
              <p:spPr>
                <a:xfrm flipV="1">
                  <a:off x="7819314" y="3356935"/>
                  <a:ext cx="405174" cy="3449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A42B3A48-7B40-4B5F-95F3-5568354E9791}"/>
                </a:ext>
              </a:extLst>
            </p:cNvPr>
            <p:cNvSpPr txBox="1"/>
            <p:nvPr/>
          </p:nvSpPr>
          <p:spPr>
            <a:xfrm>
              <a:off x="7034391" y="4425658"/>
              <a:ext cx="1752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Fully connected layer</a:t>
              </a:r>
              <a:endParaRPr lang="ko-KR" altLang="en-US" sz="1200" b="1" dirty="0"/>
            </a:p>
          </p:txBody>
        </p:sp>
        <p:sp>
          <p:nvSpPr>
            <p:cNvPr id="388" name="화살표: 오른쪽 387">
              <a:extLst>
                <a:ext uri="{FF2B5EF4-FFF2-40B4-BE49-F238E27FC236}">
                  <a16:creationId xmlns:a16="http://schemas.microsoft.com/office/drawing/2014/main" id="{CFDB0DF9-4323-4BFC-A254-AF557375B3CC}"/>
                </a:ext>
              </a:extLst>
            </p:cNvPr>
            <p:cNvSpPr/>
            <p:nvPr/>
          </p:nvSpPr>
          <p:spPr>
            <a:xfrm>
              <a:off x="6577038" y="3213916"/>
              <a:ext cx="466349" cy="196567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B1A3BEF7-5EF9-47B3-873C-7EA99BDE8735}"/>
              </a:ext>
            </a:extLst>
          </p:cNvPr>
          <p:cNvSpPr txBox="1"/>
          <p:nvPr/>
        </p:nvSpPr>
        <p:spPr>
          <a:xfrm>
            <a:off x="3734134" y="4360016"/>
            <a:ext cx="175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Convolution Layer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8873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94468</TotalTime>
  <Words>75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Yoon 윤고딕 540_TT</vt:lpstr>
      <vt:lpstr>맑은 고딕</vt:lpstr>
      <vt:lpstr>Arial</vt:lpstr>
      <vt:lpstr>Calibri</vt:lpstr>
      <vt:lpstr>Tahoma</vt:lpstr>
      <vt:lpstr>Office Theme</vt:lpstr>
      <vt:lpstr>CNN Structure on STFT Spectrogram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Seungchul.Lee</dc:creator>
  <cp:lastModifiedBy>USER</cp:lastModifiedBy>
  <cp:revision>2881</cp:revision>
  <cp:lastPrinted>2012-12-16T04:26:32Z</cp:lastPrinted>
  <dcterms:created xsi:type="dcterms:W3CDTF">2011-05-26T12:07:40Z</dcterms:created>
  <dcterms:modified xsi:type="dcterms:W3CDTF">2017-07-10T14:15:01Z</dcterms:modified>
</cp:coreProperties>
</file>