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80" r:id="rId2"/>
    <p:sldId id="684" r:id="rId3"/>
    <p:sldId id="681" r:id="rId4"/>
    <p:sldId id="685" r:id="rId5"/>
    <p:sldId id="686" r:id="rId6"/>
    <p:sldId id="687" r:id="rId7"/>
    <p:sldId id="688" r:id="rId8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CB5D66-65C6-4A5F-80F4-1E42BA0BAF5D}">
          <p14:sldIdLst>
            <p14:sldId id="680"/>
            <p14:sldId id="684"/>
            <p14:sldId id="681"/>
            <p14:sldId id="685"/>
            <p14:sldId id="686"/>
            <p14:sldId id="687"/>
            <p14:sldId id="6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E"/>
    <a:srgbClr val="99CDFF"/>
    <a:srgbClr val="CFF9CF"/>
    <a:srgbClr val="BFBFBF"/>
    <a:srgbClr val="2BB7C0"/>
    <a:srgbClr val="2B8A3C"/>
    <a:srgbClr val="77933C"/>
    <a:srgbClr val="FFC000"/>
    <a:srgbClr val="BFA131"/>
    <a:srgbClr val="30B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84036" autoAdjust="0"/>
  </p:normalViewPr>
  <p:slideViewPr>
    <p:cSldViewPr>
      <p:cViewPr varScale="1">
        <p:scale>
          <a:sx n="119" d="100"/>
          <a:sy n="119" d="100"/>
        </p:scale>
        <p:origin x="4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5930"/>
    </p:cViewPr>
  </p:sorterViewPr>
  <p:notesViewPr>
    <p:cSldViewPr>
      <p:cViewPr varScale="1">
        <p:scale>
          <a:sx n="85" d="100"/>
          <a:sy n="85" d="100"/>
        </p:scale>
        <p:origin x="-3762" y="-9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2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575316" y="3704843"/>
            <a:ext cx="157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Input image:</a:t>
            </a:r>
          </a:p>
          <a:p>
            <a:r>
              <a:rPr lang="en-US" altLang="ko-KR" sz="1200" b="1" dirty="0"/>
              <a:t>28x28 pixels</a:t>
            </a:r>
            <a:endParaRPr lang="ko-KR" altLang="en-US" sz="1200" b="1" dirty="0"/>
          </a:p>
        </p:txBody>
      </p:sp>
      <p:pic>
        <p:nvPicPr>
          <p:cNvPr id="23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98503" y="251358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내용 개체 틀 34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>
          <a:xfrm>
            <a:off x="-187613" y="2609774"/>
            <a:ext cx="803258" cy="792013"/>
          </a:xfrm>
        </p:spPr>
      </p:pic>
      <p:pic>
        <p:nvPicPr>
          <p:cNvPr id="25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276724" y="268953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365835" y="2791819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454946" y="2893657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화살표: 오른쪽 27"/>
          <p:cNvSpPr/>
          <p:nvPr/>
        </p:nvSpPr>
        <p:spPr>
          <a:xfrm>
            <a:off x="771393" y="2921475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75211" y="3666115"/>
            <a:ext cx="201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Input shape:</a:t>
            </a:r>
          </a:p>
          <a:p>
            <a:r>
              <a:rPr lang="en-US" altLang="ko-KR" sz="1200" b="1" dirty="0" err="1"/>
              <a:t>Batch_size</a:t>
            </a:r>
            <a:r>
              <a:rPr lang="en-US" altLang="ko-KR" sz="1200" b="1" dirty="0"/>
              <a:t> X 784</a:t>
            </a:r>
            <a:endParaRPr lang="ko-KR" altLang="en-US" sz="1200" b="1" dirty="0"/>
          </a:p>
        </p:txBody>
      </p:sp>
      <p:pic>
        <p:nvPicPr>
          <p:cNvPr id="30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660823" y="248702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571713" y="2583214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482602" y="266297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393491" y="2765259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304380" y="2867097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450159" y="3143663"/>
            <a:ext cx="110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Reshape</a:t>
            </a:r>
            <a:endParaRPr lang="ko-KR" altLang="en-US" sz="1200" b="1" dirty="0"/>
          </a:p>
        </p:txBody>
      </p:sp>
      <p:sp>
        <p:nvSpPr>
          <p:cNvPr id="38" name="직사각형 37"/>
          <p:cNvSpPr/>
          <p:nvPr/>
        </p:nvSpPr>
        <p:spPr>
          <a:xfrm>
            <a:off x="4624793" y="977899"/>
            <a:ext cx="1600811" cy="440439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/>
          <p:cNvSpPr/>
          <p:nvPr/>
        </p:nvSpPr>
        <p:spPr>
          <a:xfrm>
            <a:off x="2808710" y="2921475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3379599" y="976582"/>
            <a:ext cx="1752266" cy="44058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3180280" y="5382293"/>
            <a:ext cx="175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extraction</a:t>
            </a:r>
            <a:endParaRPr lang="ko-KR" altLang="en-US" sz="12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4546175" y="5382293"/>
            <a:ext cx="175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Classification</a:t>
            </a:r>
            <a:endParaRPr lang="ko-KR" altLang="en-US" sz="1200" b="1" dirty="0"/>
          </a:p>
        </p:txBody>
      </p:sp>
      <p:sp>
        <p:nvSpPr>
          <p:cNvPr id="127" name="타원 126"/>
          <p:cNvSpPr/>
          <p:nvPr/>
        </p:nvSpPr>
        <p:spPr>
          <a:xfrm>
            <a:off x="4750628" y="1963977"/>
            <a:ext cx="175649" cy="169623"/>
          </a:xfrm>
          <a:prstGeom prst="ellipse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4750628" y="2344977"/>
            <a:ext cx="175649" cy="169623"/>
          </a:xfrm>
          <a:prstGeom prst="ellipse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4750628" y="2725977"/>
            <a:ext cx="175649" cy="169623"/>
          </a:xfrm>
          <a:prstGeom prst="ellipse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/>
          <p:cNvSpPr/>
          <p:nvPr/>
        </p:nvSpPr>
        <p:spPr>
          <a:xfrm>
            <a:off x="4750628" y="3276600"/>
            <a:ext cx="175649" cy="169623"/>
          </a:xfrm>
          <a:prstGeom prst="ellipse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4750628" y="3657600"/>
            <a:ext cx="175649" cy="169623"/>
          </a:xfrm>
          <a:prstGeom prst="ellipse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4750628" y="4038600"/>
            <a:ext cx="175649" cy="169623"/>
          </a:xfrm>
          <a:prstGeom prst="ellipse">
            <a:avLst/>
          </a:prstGeom>
          <a:solidFill>
            <a:srgbClr val="00206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3585187" y="1714455"/>
            <a:ext cx="175649" cy="169623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3585187" y="2220216"/>
            <a:ext cx="175649" cy="169623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3585187" y="2725977"/>
            <a:ext cx="175649" cy="169623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3585187" y="3352800"/>
            <a:ext cx="175649" cy="169623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/>
          <p:cNvSpPr/>
          <p:nvPr/>
        </p:nvSpPr>
        <p:spPr>
          <a:xfrm>
            <a:off x="3585187" y="3858561"/>
            <a:ext cx="175649" cy="169623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/>
          <p:cNvSpPr/>
          <p:nvPr/>
        </p:nvSpPr>
        <p:spPr>
          <a:xfrm>
            <a:off x="3585187" y="4364323"/>
            <a:ext cx="175649" cy="169623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/>
          <p:cNvCxnSpPr>
            <a:cxnSpLocks/>
            <a:stCxn id="119" idx="6"/>
            <a:endCxn id="134" idx="2"/>
          </p:cNvCxnSpPr>
          <p:nvPr/>
        </p:nvCxnSpPr>
        <p:spPr>
          <a:xfrm>
            <a:off x="3760836" y="1799267"/>
            <a:ext cx="989792" cy="232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  <a:stCxn id="119" idx="6"/>
            <a:endCxn id="133" idx="2"/>
          </p:cNvCxnSpPr>
          <p:nvPr/>
        </p:nvCxnSpPr>
        <p:spPr>
          <a:xfrm>
            <a:off x="3760836" y="1799267"/>
            <a:ext cx="989792" cy="194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cxnSpLocks/>
            <a:stCxn id="119" idx="6"/>
            <a:endCxn id="132" idx="2"/>
          </p:cNvCxnSpPr>
          <p:nvPr/>
        </p:nvCxnSpPr>
        <p:spPr>
          <a:xfrm>
            <a:off x="3760836" y="1799267"/>
            <a:ext cx="989792" cy="156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stCxn id="119" idx="6"/>
            <a:endCxn id="130" idx="2"/>
          </p:cNvCxnSpPr>
          <p:nvPr/>
        </p:nvCxnSpPr>
        <p:spPr>
          <a:xfrm>
            <a:off x="3760836" y="1799267"/>
            <a:ext cx="989792" cy="1011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cxnSpLocks/>
            <a:stCxn id="119" idx="6"/>
            <a:endCxn id="129" idx="2"/>
          </p:cNvCxnSpPr>
          <p:nvPr/>
        </p:nvCxnSpPr>
        <p:spPr>
          <a:xfrm>
            <a:off x="3760836" y="1799267"/>
            <a:ext cx="989792" cy="63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cxnSpLocks/>
            <a:stCxn id="119" idx="6"/>
            <a:endCxn id="127" idx="2"/>
          </p:cNvCxnSpPr>
          <p:nvPr/>
        </p:nvCxnSpPr>
        <p:spPr>
          <a:xfrm>
            <a:off x="3760836" y="1799267"/>
            <a:ext cx="989792" cy="24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cxnSpLocks/>
            <a:stCxn id="121" idx="6"/>
            <a:endCxn id="127" idx="2"/>
          </p:cNvCxnSpPr>
          <p:nvPr/>
        </p:nvCxnSpPr>
        <p:spPr>
          <a:xfrm flipV="1">
            <a:off x="3760836" y="2048789"/>
            <a:ext cx="989792" cy="256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121" idx="6"/>
            <a:endCxn id="129" idx="2"/>
          </p:cNvCxnSpPr>
          <p:nvPr/>
        </p:nvCxnSpPr>
        <p:spPr>
          <a:xfrm>
            <a:off x="3760836" y="2305028"/>
            <a:ext cx="989792" cy="124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cxnSpLocks/>
            <a:stCxn id="121" idx="6"/>
            <a:endCxn id="130" idx="2"/>
          </p:cNvCxnSpPr>
          <p:nvPr/>
        </p:nvCxnSpPr>
        <p:spPr>
          <a:xfrm>
            <a:off x="3760836" y="2305028"/>
            <a:ext cx="989792" cy="50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cxnSpLocks/>
            <a:stCxn id="121" idx="6"/>
            <a:endCxn id="132" idx="2"/>
          </p:cNvCxnSpPr>
          <p:nvPr/>
        </p:nvCxnSpPr>
        <p:spPr>
          <a:xfrm>
            <a:off x="3760836" y="2305028"/>
            <a:ext cx="989792" cy="105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  <a:stCxn id="121" idx="6"/>
            <a:endCxn id="133" idx="2"/>
          </p:cNvCxnSpPr>
          <p:nvPr/>
        </p:nvCxnSpPr>
        <p:spPr>
          <a:xfrm>
            <a:off x="3760836" y="2305028"/>
            <a:ext cx="989792" cy="143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  <a:stCxn id="121" idx="6"/>
            <a:endCxn id="134" idx="2"/>
          </p:cNvCxnSpPr>
          <p:nvPr/>
        </p:nvCxnSpPr>
        <p:spPr>
          <a:xfrm>
            <a:off x="3760836" y="2305028"/>
            <a:ext cx="989792" cy="181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  <a:stCxn id="122" idx="6"/>
            <a:endCxn id="127" idx="2"/>
          </p:cNvCxnSpPr>
          <p:nvPr/>
        </p:nvCxnSpPr>
        <p:spPr>
          <a:xfrm flipV="1">
            <a:off x="3760836" y="2048789"/>
            <a:ext cx="989792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cxnSpLocks/>
            <a:stCxn id="122" idx="6"/>
            <a:endCxn id="129" idx="2"/>
          </p:cNvCxnSpPr>
          <p:nvPr/>
        </p:nvCxnSpPr>
        <p:spPr>
          <a:xfrm flipV="1">
            <a:off x="3760836" y="2429789"/>
            <a:ext cx="989792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  <a:stCxn id="122" idx="6"/>
            <a:endCxn id="130" idx="2"/>
          </p:cNvCxnSpPr>
          <p:nvPr/>
        </p:nvCxnSpPr>
        <p:spPr>
          <a:xfrm>
            <a:off x="3760836" y="2810789"/>
            <a:ext cx="989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  <a:stCxn id="122" idx="6"/>
            <a:endCxn id="132" idx="2"/>
          </p:cNvCxnSpPr>
          <p:nvPr/>
        </p:nvCxnSpPr>
        <p:spPr>
          <a:xfrm>
            <a:off x="3760836" y="2810789"/>
            <a:ext cx="989792" cy="550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  <a:stCxn id="122" idx="6"/>
            <a:endCxn id="133" idx="2"/>
          </p:cNvCxnSpPr>
          <p:nvPr/>
        </p:nvCxnSpPr>
        <p:spPr>
          <a:xfrm>
            <a:off x="3760836" y="2810789"/>
            <a:ext cx="989792" cy="931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  <a:stCxn id="122" idx="6"/>
            <a:endCxn id="134" idx="2"/>
          </p:cNvCxnSpPr>
          <p:nvPr/>
        </p:nvCxnSpPr>
        <p:spPr>
          <a:xfrm>
            <a:off x="3760836" y="2810789"/>
            <a:ext cx="989792" cy="1312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cxnSpLocks/>
            <a:stCxn id="124" idx="6"/>
            <a:endCxn id="127" idx="2"/>
          </p:cNvCxnSpPr>
          <p:nvPr/>
        </p:nvCxnSpPr>
        <p:spPr>
          <a:xfrm flipV="1">
            <a:off x="3760836" y="2048789"/>
            <a:ext cx="989792" cy="138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cxnSpLocks/>
            <a:stCxn id="124" idx="6"/>
            <a:endCxn id="129" idx="2"/>
          </p:cNvCxnSpPr>
          <p:nvPr/>
        </p:nvCxnSpPr>
        <p:spPr>
          <a:xfrm flipV="1">
            <a:off x="3760836" y="2429789"/>
            <a:ext cx="989792" cy="1007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cxnSpLocks/>
            <a:stCxn id="124" idx="6"/>
            <a:endCxn id="130" idx="2"/>
          </p:cNvCxnSpPr>
          <p:nvPr/>
        </p:nvCxnSpPr>
        <p:spPr>
          <a:xfrm flipV="1">
            <a:off x="3760836" y="2810789"/>
            <a:ext cx="989792" cy="62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cxnSpLocks/>
            <a:stCxn id="124" idx="6"/>
            <a:endCxn id="132" idx="2"/>
          </p:cNvCxnSpPr>
          <p:nvPr/>
        </p:nvCxnSpPr>
        <p:spPr>
          <a:xfrm flipV="1">
            <a:off x="3760836" y="3361412"/>
            <a:ext cx="989792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cxnSpLocks/>
            <a:stCxn id="124" idx="6"/>
            <a:endCxn id="133" idx="2"/>
          </p:cNvCxnSpPr>
          <p:nvPr/>
        </p:nvCxnSpPr>
        <p:spPr>
          <a:xfrm>
            <a:off x="3760836" y="3437612"/>
            <a:ext cx="989792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  <a:stCxn id="124" idx="6"/>
            <a:endCxn id="134" idx="2"/>
          </p:cNvCxnSpPr>
          <p:nvPr/>
        </p:nvCxnSpPr>
        <p:spPr>
          <a:xfrm>
            <a:off x="3760836" y="3437612"/>
            <a:ext cx="989792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cxnSpLocks/>
            <a:stCxn id="125" idx="6"/>
            <a:endCxn id="127" idx="2"/>
          </p:cNvCxnSpPr>
          <p:nvPr/>
        </p:nvCxnSpPr>
        <p:spPr>
          <a:xfrm flipV="1">
            <a:off x="3760836" y="2048789"/>
            <a:ext cx="989792" cy="1894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cxnSpLocks/>
            <a:stCxn id="125" idx="6"/>
            <a:endCxn id="129" idx="2"/>
          </p:cNvCxnSpPr>
          <p:nvPr/>
        </p:nvCxnSpPr>
        <p:spPr>
          <a:xfrm flipV="1">
            <a:off x="3760836" y="2429789"/>
            <a:ext cx="989792" cy="1513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cxnSpLocks/>
            <a:stCxn id="125" idx="6"/>
            <a:endCxn id="130" idx="2"/>
          </p:cNvCxnSpPr>
          <p:nvPr/>
        </p:nvCxnSpPr>
        <p:spPr>
          <a:xfrm flipV="1">
            <a:off x="3760836" y="2810789"/>
            <a:ext cx="989792" cy="1132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cxnSpLocks/>
            <a:stCxn id="125" idx="6"/>
            <a:endCxn id="132" idx="2"/>
          </p:cNvCxnSpPr>
          <p:nvPr/>
        </p:nvCxnSpPr>
        <p:spPr>
          <a:xfrm flipV="1">
            <a:off x="3760836" y="3361412"/>
            <a:ext cx="989792" cy="58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cxnSpLocks/>
            <a:stCxn id="125" idx="6"/>
            <a:endCxn id="133" idx="2"/>
          </p:cNvCxnSpPr>
          <p:nvPr/>
        </p:nvCxnSpPr>
        <p:spPr>
          <a:xfrm flipV="1">
            <a:off x="3760836" y="3742412"/>
            <a:ext cx="989792" cy="20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cxnSpLocks/>
            <a:stCxn id="125" idx="6"/>
            <a:endCxn id="134" idx="2"/>
          </p:cNvCxnSpPr>
          <p:nvPr/>
        </p:nvCxnSpPr>
        <p:spPr>
          <a:xfrm>
            <a:off x="3760836" y="3943373"/>
            <a:ext cx="989792" cy="180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  <a:stCxn id="126" idx="6"/>
            <a:endCxn id="127" idx="2"/>
          </p:cNvCxnSpPr>
          <p:nvPr/>
        </p:nvCxnSpPr>
        <p:spPr>
          <a:xfrm flipV="1">
            <a:off x="3760836" y="2048789"/>
            <a:ext cx="989792" cy="2400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cxnSpLocks/>
            <a:stCxn id="126" idx="6"/>
            <a:endCxn id="129" idx="2"/>
          </p:cNvCxnSpPr>
          <p:nvPr/>
        </p:nvCxnSpPr>
        <p:spPr>
          <a:xfrm flipV="1">
            <a:off x="3760836" y="2429789"/>
            <a:ext cx="989792" cy="2019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cxnSpLocks/>
            <a:stCxn id="126" idx="6"/>
            <a:endCxn id="130" idx="2"/>
          </p:cNvCxnSpPr>
          <p:nvPr/>
        </p:nvCxnSpPr>
        <p:spPr>
          <a:xfrm flipV="1">
            <a:off x="3760836" y="2810789"/>
            <a:ext cx="989792" cy="1638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cxnSpLocks/>
            <a:stCxn id="126" idx="6"/>
            <a:endCxn id="132" idx="2"/>
          </p:cNvCxnSpPr>
          <p:nvPr/>
        </p:nvCxnSpPr>
        <p:spPr>
          <a:xfrm flipV="1">
            <a:off x="3760836" y="3361412"/>
            <a:ext cx="989792" cy="108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  <a:stCxn id="126" idx="6"/>
            <a:endCxn id="133" idx="2"/>
          </p:cNvCxnSpPr>
          <p:nvPr/>
        </p:nvCxnSpPr>
        <p:spPr>
          <a:xfrm flipV="1">
            <a:off x="3760836" y="3742412"/>
            <a:ext cx="989792" cy="706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  <a:stCxn id="126" idx="6"/>
            <a:endCxn id="134" idx="2"/>
          </p:cNvCxnSpPr>
          <p:nvPr/>
        </p:nvCxnSpPr>
        <p:spPr>
          <a:xfrm flipV="1">
            <a:off x="3760836" y="4123412"/>
            <a:ext cx="989792" cy="32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5918340" y="2649777"/>
            <a:ext cx="175649" cy="16962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5918340" y="3352800"/>
            <a:ext cx="175649" cy="16962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/>
          <p:cNvCxnSpPr>
            <a:cxnSpLocks/>
            <a:stCxn id="127" idx="6"/>
            <a:endCxn id="107" idx="2"/>
          </p:cNvCxnSpPr>
          <p:nvPr/>
        </p:nvCxnSpPr>
        <p:spPr>
          <a:xfrm>
            <a:off x="4926277" y="2048789"/>
            <a:ext cx="992063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cxnSpLocks/>
            <a:stCxn id="127" idx="6"/>
            <a:endCxn id="108" idx="2"/>
          </p:cNvCxnSpPr>
          <p:nvPr/>
        </p:nvCxnSpPr>
        <p:spPr>
          <a:xfrm>
            <a:off x="4926277" y="2048789"/>
            <a:ext cx="992063" cy="138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cxnSpLocks/>
            <a:stCxn id="129" idx="6"/>
            <a:endCxn id="107" idx="2"/>
          </p:cNvCxnSpPr>
          <p:nvPr/>
        </p:nvCxnSpPr>
        <p:spPr>
          <a:xfrm>
            <a:off x="4926277" y="2429789"/>
            <a:ext cx="992063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cxnSpLocks/>
            <a:stCxn id="129" idx="6"/>
            <a:endCxn id="108" idx="2"/>
          </p:cNvCxnSpPr>
          <p:nvPr/>
        </p:nvCxnSpPr>
        <p:spPr>
          <a:xfrm>
            <a:off x="4926277" y="2429789"/>
            <a:ext cx="992063" cy="1007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cxnSpLocks/>
            <a:stCxn id="130" idx="6"/>
            <a:endCxn id="107" idx="2"/>
          </p:cNvCxnSpPr>
          <p:nvPr/>
        </p:nvCxnSpPr>
        <p:spPr>
          <a:xfrm flipV="1">
            <a:off x="4926277" y="2734589"/>
            <a:ext cx="992063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cxnSpLocks/>
            <a:stCxn id="130" idx="6"/>
            <a:endCxn id="108" idx="2"/>
          </p:cNvCxnSpPr>
          <p:nvPr/>
        </p:nvCxnSpPr>
        <p:spPr>
          <a:xfrm>
            <a:off x="4926277" y="2810789"/>
            <a:ext cx="992063" cy="62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  <a:stCxn id="132" idx="6"/>
            <a:endCxn id="107" idx="2"/>
          </p:cNvCxnSpPr>
          <p:nvPr/>
        </p:nvCxnSpPr>
        <p:spPr>
          <a:xfrm flipV="1">
            <a:off x="4926277" y="2734589"/>
            <a:ext cx="992063" cy="62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  <a:stCxn id="132" idx="6"/>
            <a:endCxn id="108" idx="2"/>
          </p:cNvCxnSpPr>
          <p:nvPr/>
        </p:nvCxnSpPr>
        <p:spPr>
          <a:xfrm>
            <a:off x="4926277" y="3361412"/>
            <a:ext cx="992063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cxnSpLocks/>
            <a:stCxn id="134" idx="6"/>
            <a:endCxn id="107" idx="2"/>
          </p:cNvCxnSpPr>
          <p:nvPr/>
        </p:nvCxnSpPr>
        <p:spPr>
          <a:xfrm flipV="1">
            <a:off x="4926277" y="2734589"/>
            <a:ext cx="992063" cy="138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cxnSpLocks/>
            <a:stCxn id="134" idx="6"/>
            <a:endCxn id="108" idx="2"/>
          </p:cNvCxnSpPr>
          <p:nvPr/>
        </p:nvCxnSpPr>
        <p:spPr>
          <a:xfrm flipV="1">
            <a:off x="4926277" y="3437612"/>
            <a:ext cx="992063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cxnSpLocks/>
            <a:stCxn id="133" idx="6"/>
            <a:endCxn id="107" idx="2"/>
          </p:cNvCxnSpPr>
          <p:nvPr/>
        </p:nvCxnSpPr>
        <p:spPr>
          <a:xfrm flipV="1">
            <a:off x="4926277" y="2734589"/>
            <a:ext cx="992063" cy="1007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cxnSpLocks/>
            <a:stCxn id="133" idx="6"/>
            <a:endCxn id="108" idx="2"/>
          </p:cNvCxnSpPr>
          <p:nvPr/>
        </p:nvCxnSpPr>
        <p:spPr>
          <a:xfrm flipV="1">
            <a:off x="4926277" y="3437612"/>
            <a:ext cx="992063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/>
          <p:cNvSpPr txBox="1"/>
          <p:nvPr/>
        </p:nvSpPr>
        <p:spPr>
          <a:xfrm>
            <a:off x="3287036" y="2828469"/>
            <a:ext cx="7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404" name="TextBox 403"/>
          <p:cNvSpPr txBox="1"/>
          <p:nvPr/>
        </p:nvSpPr>
        <p:spPr>
          <a:xfrm>
            <a:off x="4453764" y="2828469"/>
            <a:ext cx="7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405" name="TextBox 404"/>
          <p:cNvSpPr txBox="1"/>
          <p:nvPr/>
        </p:nvSpPr>
        <p:spPr>
          <a:xfrm>
            <a:off x="5618274" y="2828469"/>
            <a:ext cx="7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406" name="TextBox 405"/>
          <p:cNvSpPr txBox="1"/>
          <p:nvPr/>
        </p:nvSpPr>
        <p:spPr>
          <a:xfrm>
            <a:off x="3424141" y="4595773"/>
            <a:ext cx="117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Input layer:</a:t>
            </a:r>
          </a:p>
          <a:p>
            <a:r>
              <a:rPr lang="en-US" altLang="ko-KR" sz="1200" b="1" dirty="0"/>
              <a:t>784 neurons</a:t>
            </a:r>
            <a:endParaRPr lang="ko-KR" altLang="en-US" sz="1200" b="1" dirty="0"/>
          </a:p>
        </p:txBody>
      </p:sp>
      <p:sp>
        <p:nvSpPr>
          <p:cNvPr id="407" name="TextBox 406"/>
          <p:cNvSpPr txBox="1"/>
          <p:nvPr/>
        </p:nvSpPr>
        <p:spPr>
          <a:xfrm>
            <a:off x="4590717" y="4363580"/>
            <a:ext cx="115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Hidden layer:</a:t>
            </a:r>
          </a:p>
          <a:p>
            <a:r>
              <a:rPr lang="en-US" altLang="ko-KR" sz="1200" b="1" dirty="0"/>
              <a:t>100 neurons</a:t>
            </a:r>
            <a:endParaRPr lang="ko-KR" altLang="en-US" sz="1200" b="1" dirty="0"/>
          </a:p>
        </p:txBody>
      </p:sp>
      <p:sp>
        <p:nvSpPr>
          <p:cNvPr id="408" name="TextBox 407"/>
          <p:cNvSpPr txBox="1"/>
          <p:nvPr/>
        </p:nvSpPr>
        <p:spPr>
          <a:xfrm>
            <a:off x="5816660" y="3739656"/>
            <a:ext cx="117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Output layer:</a:t>
            </a:r>
          </a:p>
          <a:p>
            <a:r>
              <a:rPr lang="en-US" altLang="ko-KR" sz="1200" b="1" dirty="0"/>
              <a:t>10 class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2140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575316" y="3704843"/>
            <a:ext cx="157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Input image:</a:t>
            </a:r>
          </a:p>
          <a:p>
            <a:r>
              <a:rPr lang="en-US" altLang="ko-KR" sz="1200" b="1" dirty="0"/>
              <a:t>28x28 pixels</a:t>
            </a:r>
            <a:endParaRPr lang="ko-KR" altLang="en-US" sz="1200" b="1" dirty="0"/>
          </a:p>
        </p:txBody>
      </p:sp>
      <p:pic>
        <p:nvPicPr>
          <p:cNvPr id="7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98503" y="251358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내용 개체 틀 34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>
          <a:xfrm>
            <a:off x="-187613" y="2609774"/>
            <a:ext cx="803258" cy="792013"/>
          </a:xfrm>
        </p:spPr>
      </p:pic>
      <p:pic>
        <p:nvPicPr>
          <p:cNvPr id="9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276724" y="268953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365835" y="2791819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-454946" y="2893657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화살표: 오른쪽 11"/>
          <p:cNvSpPr/>
          <p:nvPr/>
        </p:nvSpPr>
        <p:spPr>
          <a:xfrm>
            <a:off x="771393" y="2921475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75211" y="3666115"/>
            <a:ext cx="201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Input shape:</a:t>
            </a:r>
          </a:p>
          <a:p>
            <a:r>
              <a:rPr lang="en-US" altLang="ko-KR" sz="1200" b="1" dirty="0" err="1"/>
              <a:t>Batch_size</a:t>
            </a:r>
            <a:r>
              <a:rPr lang="en-US" altLang="ko-KR" sz="1200" b="1" dirty="0"/>
              <a:t> X 28 X 28 X 1</a:t>
            </a:r>
            <a:endParaRPr lang="ko-KR" altLang="en-US" sz="1200" b="1" dirty="0"/>
          </a:p>
        </p:txBody>
      </p:sp>
      <p:pic>
        <p:nvPicPr>
          <p:cNvPr id="14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660823" y="248702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571713" y="2583214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482602" y="2662975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393491" y="2765259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내용 개체 틀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 bwMode="auto">
          <a:xfrm>
            <a:off x="1304380" y="2867097"/>
            <a:ext cx="803258" cy="7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50159" y="3143663"/>
            <a:ext cx="110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Reshape</a:t>
            </a:r>
            <a:endParaRPr lang="ko-KR" altLang="en-US" sz="1200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2808710" y="2072688"/>
            <a:ext cx="7606139" cy="2380830"/>
            <a:chOff x="1842661" y="2321827"/>
            <a:chExt cx="7606139" cy="2380830"/>
          </a:xfrm>
        </p:grpSpPr>
        <p:grpSp>
          <p:nvGrpSpPr>
            <p:cNvPr id="20" name="그룹 19"/>
            <p:cNvGrpSpPr/>
            <p:nvPr/>
          </p:nvGrpSpPr>
          <p:grpSpPr>
            <a:xfrm>
              <a:off x="5506389" y="2953330"/>
              <a:ext cx="668783" cy="736389"/>
              <a:chOff x="4219371" y="2646788"/>
              <a:chExt cx="876572" cy="85004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219371" y="2646788"/>
                <a:ext cx="590686" cy="545249"/>
              </a:xfrm>
              <a:prstGeom prst="rect">
                <a:avLst/>
              </a:prstGeom>
              <a:solidFill>
                <a:srgbClr val="99CD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4352857" y="2799188"/>
                <a:ext cx="743086" cy="697649"/>
                <a:chOff x="4534786" y="2581275"/>
                <a:chExt cx="743086" cy="697649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4534786" y="25812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4687186" y="2733675"/>
                  <a:ext cx="590686" cy="545249"/>
                </a:xfrm>
                <a:prstGeom prst="rect">
                  <a:avLst/>
                </a:prstGeom>
                <a:solidFill>
                  <a:srgbClr val="CC99FE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25" name="직사각형 24"/>
            <p:cNvSpPr/>
            <p:nvPr/>
          </p:nvSpPr>
          <p:spPr>
            <a:xfrm>
              <a:off x="7596343" y="2321827"/>
              <a:ext cx="1700832" cy="194678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717960" y="3086013"/>
              <a:ext cx="474668" cy="452371"/>
              <a:chOff x="5048298" y="2676434"/>
              <a:chExt cx="1017341" cy="85389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048298" y="2676434"/>
                <a:ext cx="748477" cy="701450"/>
                <a:chOff x="4679072" y="2882159"/>
                <a:chExt cx="748475" cy="70145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4679072" y="2882159"/>
                  <a:ext cx="590685" cy="545248"/>
                </a:xfrm>
                <a:prstGeom prst="rect">
                  <a:avLst/>
                </a:prstGeom>
                <a:solidFill>
                  <a:srgbClr val="99CDFF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4836862" y="3038361"/>
                  <a:ext cx="590685" cy="545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474952" y="2985082"/>
                <a:ext cx="590687" cy="545250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311235" y="2953331"/>
              <a:ext cx="668783" cy="736389"/>
              <a:chOff x="4219371" y="2646788"/>
              <a:chExt cx="876572" cy="85004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219371" y="2646788"/>
                <a:ext cx="590686" cy="545249"/>
              </a:xfrm>
              <a:prstGeom prst="rect">
                <a:avLst/>
              </a:prstGeom>
              <a:solidFill>
                <a:srgbClr val="99CD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352857" y="2799188"/>
                <a:ext cx="743086" cy="697649"/>
                <a:chOff x="4534786" y="2581275"/>
                <a:chExt cx="743086" cy="697649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534786" y="25812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687186" y="2733675"/>
                  <a:ext cx="590686" cy="545249"/>
                </a:xfrm>
                <a:prstGeom prst="rect">
                  <a:avLst/>
                </a:prstGeom>
                <a:solidFill>
                  <a:srgbClr val="CC99FE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79938" y="2698820"/>
              <a:ext cx="1108561" cy="1192794"/>
              <a:chOff x="2362200" y="2421674"/>
              <a:chExt cx="1295400" cy="122756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62200" y="2421674"/>
                <a:ext cx="990600" cy="914400"/>
              </a:xfrm>
              <a:prstGeom prst="rect">
                <a:avLst/>
              </a:prstGeom>
              <a:solidFill>
                <a:srgbClr val="99CD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514600" y="2582437"/>
                <a:ext cx="990600" cy="91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667000" y="2734837"/>
                <a:ext cx="990600" cy="914400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471763" y="3691156"/>
              <a:ext cx="1458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Subsampling</a:t>
              </a:r>
            </a:p>
            <a:p>
              <a:pPr algn="ctr"/>
              <a:r>
                <a:rPr lang="en-US" altLang="ko-KR" sz="1200" b="1" dirty="0"/>
                <a:t>2x2</a:t>
              </a:r>
              <a:endParaRPr lang="ko-KR" altLang="en-US" sz="1200" b="1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806284" y="2582459"/>
              <a:ext cx="1421716" cy="1459481"/>
              <a:chOff x="6960284" y="2582461"/>
              <a:chExt cx="1421716" cy="1459481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7638843" y="2582461"/>
                <a:ext cx="175649" cy="1459481"/>
                <a:chOff x="6714532" y="3022754"/>
                <a:chExt cx="144000" cy="1239016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6714532" y="3022754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6714532" y="3205257"/>
                  <a:ext cx="144000" cy="1056513"/>
                  <a:chOff x="6714532" y="3205257"/>
                  <a:chExt cx="144000" cy="1056513"/>
                </a:xfrm>
              </p:grpSpPr>
              <p:sp>
                <p:nvSpPr>
                  <p:cNvPr id="116" name="타원 115"/>
                  <p:cNvSpPr/>
                  <p:nvPr/>
                </p:nvSpPr>
                <p:spPr>
                  <a:xfrm>
                    <a:off x="6714532" y="3205257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/>
                  <p:cNvSpPr/>
                  <p:nvPr/>
                </p:nvSpPr>
                <p:spPr>
                  <a:xfrm>
                    <a:off x="6714532" y="338776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8" name="타원 117"/>
                  <p:cNvSpPr/>
                  <p:nvPr/>
                </p:nvSpPr>
                <p:spPr>
                  <a:xfrm>
                    <a:off x="6714532" y="3570263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/>
                  <p:cNvSpPr/>
                  <p:nvPr/>
                </p:nvSpPr>
                <p:spPr>
                  <a:xfrm>
                    <a:off x="6714532" y="3752766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0" name="타원 119"/>
                  <p:cNvSpPr/>
                  <p:nvPr/>
                </p:nvSpPr>
                <p:spPr>
                  <a:xfrm>
                    <a:off x="6714532" y="3935269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/>
                  <p:cNvSpPr/>
                  <p:nvPr/>
                </p:nvSpPr>
                <p:spPr>
                  <a:xfrm>
                    <a:off x="6714532" y="411777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43" name="그룹 42"/>
              <p:cNvGrpSpPr/>
              <p:nvPr/>
            </p:nvGrpSpPr>
            <p:grpSpPr>
              <a:xfrm>
                <a:off x="6960284" y="2582461"/>
                <a:ext cx="175649" cy="1459481"/>
                <a:chOff x="6714532" y="3022754"/>
                <a:chExt cx="144000" cy="1239016"/>
              </a:xfrm>
            </p:grpSpPr>
            <p:sp>
              <p:nvSpPr>
                <p:cNvPr id="106" name="타원 105"/>
                <p:cNvSpPr/>
                <p:nvPr/>
              </p:nvSpPr>
              <p:spPr>
                <a:xfrm>
                  <a:off x="6714532" y="3022754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7" name="그룹 106"/>
                <p:cNvGrpSpPr/>
                <p:nvPr/>
              </p:nvGrpSpPr>
              <p:grpSpPr>
                <a:xfrm>
                  <a:off x="6714532" y="3205257"/>
                  <a:ext cx="144000" cy="1056513"/>
                  <a:chOff x="6714532" y="3205257"/>
                  <a:chExt cx="144000" cy="1056513"/>
                </a:xfrm>
              </p:grpSpPr>
              <p:sp>
                <p:nvSpPr>
                  <p:cNvPr id="108" name="타원 107"/>
                  <p:cNvSpPr/>
                  <p:nvPr/>
                </p:nvSpPr>
                <p:spPr>
                  <a:xfrm>
                    <a:off x="6714532" y="3205257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9" name="타원 108"/>
                  <p:cNvSpPr/>
                  <p:nvPr/>
                </p:nvSpPr>
                <p:spPr>
                  <a:xfrm>
                    <a:off x="6714532" y="338776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0" name="타원 109"/>
                  <p:cNvSpPr/>
                  <p:nvPr/>
                </p:nvSpPr>
                <p:spPr>
                  <a:xfrm>
                    <a:off x="6714532" y="3570263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1" name="타원 110"/>
                  <p:cNvSpPr/>
                  <p:nvPr/>
                </p:nvSpPr>
                <p:spPr>
                  <a:xfrm>
                    <a:off x="6714532" y="3752766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2" name="타원 111"/>
                  <p:cNvSpPr/>
                  <p:nvPr/>
                </p:nvSpPr>
                <p:spPr>
                  <a:xfrm>
                    <a:off x="6714532" y="3935269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3" name="타원 112"/>
                  <p:cNvSpPr/>
                  <p:nvPr/>
                </p:nvSpPr>
                <p:spPr>
                  <a:xfrm>
                    <a:off x="6714532" y="411777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cxnSp>
            <p:nvCxnSpPr>
              <p:cNvPr id="44" name="직선 연결선 43"/>
              <p:cNvCxnSpPr>
                <a:cxnSpLocks/>
                <a:stCxn id="106" idx="6"/>
                <a:endCxn id="121" idx="2"/>
              </p:cNvCxnSpPr>
              <p:nvPr/>
            </p:nvCxnSpPr>
            <p:spPr>
              <a:xfrm>
                <a:off x="7135933" y="2667272"/>
                <a:ext cx="502910" cy="1289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/>
                <a:stCxn id="106" idx="6"/>
                <a:endCxn id="120" idx="2"/>
              </p:cNvCxnSpPr>
              <p:nvPr/>
            </p:nvCxnSpPr>
            <p:spPr>
              <a:xfrm>
                <a:off x="7135933" y="2667272"/>
                <a:ext cx="502910" cy="1074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cxnSpLocks/>
                <a:stCxn id="106" idx="6"/>
                <a:endCxn id="119" idx="2"/>
              </p:cNvCxnSpPr>
              <p:nvPr/>
            </p:nvCxnSpPr>
            <p:spPr>
              <a:xfrm>
                <a:off x="7135933" y="2667272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cxnSpLocks/>
                <a:stCxn id="106" idx="6"/>
                <a:endCxn id="118" idx="2"/>
              </p:cNvCxnSpPr>
              <p:nvPr/>
            </p:nvCxnSpPr>
            <p:spPr>
              <a:xfrm>
                <a:off x="7135933" y="2667272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>
                <a:cxnSpLocks/>
                <a:stCxn id="106" idx="6"/>
                <a:endCxn id="117" idx="2"/>
              </p:cNvCxnSpPr>
              <p:nvPr/>
            </p:nvCxnSpPr>
            <p:spPr>
              <a:xfrm>
                <a:off x="7135933" y="2667272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cxnSpLocks/>
                <a:stCxn id="106" idx="6"/>
                <a:endCxn id="116" idx="2"/>
              </p:cNvCxnSpPr>
              <p:nvPr/>
            </p:nvCxnSpPr>
            <p:spPr>
              <a:xfrm>
                <a:off x="7135933" y="2667272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cxnSpLocks/>
                <a:stCxn id="106" idx="6"/>
                <a:endCxn id="114" idx="2"/>
              </p:cNvCxnSpPr>
              <p:nvPr/>
            </p:nvCxnSpPr>
            <p:spPr>
              <a:xfrm>
                <a:off x="7135933" y="2667272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cxnSpLocks/>
                <a:stCxn id="108" idx="6"/>
                <a:endCxn id="114" idx="2"/>
              </p:cNvCxnSpPr>
              <p:nvPr/>
            </p:nvCxnSpPr>
            <p:spPr>
              <a:xfrm flipV="1">
                <a:off x="7135933" y="2667272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>
                <a:cxnSpLocks/>
                <a:stCxn id="108" idx="6"/>
                <a:endCxn id="116" idx="2"/>
              </p:cNvCxnSpPr>
              <p:nvPr/>
            </p:nvCxnSpPr>
            <p:spPr>
              <a:xfrm>
                <a:off x="7135933" y="2882249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cxnSpLocks/>
                <a:stCxn id="108" idx="6"/>
                <a:endCxn id="117" idx="2"/>
              </p:cNvCxnSpPr>
              <p:nvPr/>
            </p:nvCxnSpPr>
            <p:spPr>
              <a:xfrm>
                <a:off x="7135933" y="288224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cxnSpLocks/>
                <a:stCxn id="108" idx="6"/>
                <a:endCxn id="118" idx="2"/>
              </p:cNvCxnSpPr>
              <p:nvPr/>
            </p:nvCxnSpPr>
            <p:spPr>
              <a:xfrm>
                <a:off x="7135933" y="2882249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cxnSpLocks/>
                <a:stCxn id="108" idx="6"/>
                <a:endCxn id="119" idx="2"/>
              </p:cNvCxnSpPr>
              <p:nvPr/>
            </p:nvCxnSpPr>
            <p:spPr>
              <a:xfrm>
                <a:off x="7135933" y="2882249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>
                <a:cxnSpLocks/>
                <a:stCxn id="108" idx="6"/>
                <a:endCxn id="120" idx="2"/>
              </p:cNvCxnSpPr>
              <p:nvPr/>
            </p:nvCxnSpPr>
            <p:spPr>
              <a:xfrm>
                <a:off x="7135933" y="2882249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cxnSpLocks/>
                <a:stCxn id="108" idx="6"/>
                <a:endCxn id="121" idx="2"/>
              </p:cNvCxnSpPr>
              <p:nvPr/>
            </p:nvCxnSpPr>
            <p:spPr>
              <a:xfrm>
                <a:off x="7135933" y="2882249"/>
                <a:ext cx="502910" cy="10748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cxnSpLocks/>
                <a:stCxn id="109" idx="6"/>
                <a:endCxn id="114" idx="2"/>
              </p:cNvCxnSpPr>
              <p:nvPr/>
            </p:nvCxnSpPr>
            <p:spPr>
              <a:xfrm flipV="1">
                <a:off x="7135933" y="2667272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cxnSpLocks/>
                <a:stCxn id="109" idx="6"/>
                <a:endCxn id="116" idx="2"/>
              </p:cNvCxnSpPr>
              <p:nvPr/>
            </p:nvCxnSpPr>
            <p:spPr>
              <a:xfrm flipV="1">
                <a:off x="7135933" y="288224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cxnSpLocks/>
                <a:stCxn id="109" idx="6"/>
                <a:endCxn id="117" idx="2"/>
              </p:cNvCxnSpPr>
              <p:nvPr/>
            </p:nvCxnSpPr>
            <p:spPr>
              <a:xfrm>
                <a:off x="7135933" y="3097226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/>
                <a:stCxn id="109" idx="6"/>
                <a:endCxn id="118" idx="2"/>
              </p:cNvCxnSpPr>
              <p:nvPr/>
            </p:nvCxnSpPr>
            <p:spPr>
              <a:xfrm>
                <a:off x="7135933" y="3097226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/>
                <a:stCxn id="109" idx="6"/>
                <a:endCxn id="119" idx="2"/>
              </p:cNvCxnSpPr>
              <p:nvPr/>
            </p:nvCxnSpPr>
            <p:spPr>
              <a:xfrm>
                <a:off x="7135933" y="3097226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/>
                <a:stCxn id="109" idx="6"/>
                <a:endCxn id="120" idx="2"/>
              </p:cNvCxnSpPr>
              <p:nvPr/>
            </p:nvCxnSpPr>
            <p:spPr>
              <a:xfrm>
                <a:off x="7135933" y="3097226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cxnSpLocks/>
                <a:stCxn id="109" idx="6"/>
                <a:endCxn id="121" idx="2"/>
              </p:cNvCxnSpPr>
              <p:nvPr/>
            </p:nvCxnSpPr>
            <p:spPr>
              <a:xfrm>
                <a:off x="7135933" y="3097226"/>
                <a:ext cx="502910" cy="859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cxnSpLocks/>
                <a:stCxn id="110" idx="6"/>
                <a:endCxn id="114" idx="2"/>
              </p:cNvCxnSpPr>
              <p:nvPr/>
            </p:nvCxnSpPr>
            <p:spPr>
              <a:xfrm flipV="1">
                <a:off x="7135933" y="2667272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cxnSpLocks/>
                <a:stCxn id="110" idx="6"/>
                <a:endCxn id="116" idx="2"/>
              </p:cNvCxnSpPr>
              <p:nvPr/>
            </p:nvCxnSpPr>
            <p:spPr>
              <a:xfrm flipV="1">
                <a:off x="7135933" y="2882249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>
                <a:cxnSpLocks/>
                <a:stCxn id="110" idx="6"/>
                <a:endCxn id="117" idx="2"/>
              </p:cNvCxnSpPr>
              <p:nvPr/>
            </p:nvCxnSpPr>
            <p:spPr>
              <a:xfrm flipV="1">
                <a:off x="7135933" y="3097226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cxnSpLocks/>
                <a:stCxn id="110" idx="6"/>
                <a:endCxn id="118" idx="2"/>
              </p:cNvCxnSpPr>
              <p:nvPr/>
            </p:nvCxnSpPr>
            <p:spPr>
              <a:xfrm>
                <a:off x="7135933" y="3312203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>
                <a:cxnSpLocks/>
                <a:stCxn id="110" idx="6"/>
                <a:endCxn id="119" idx="2"/>
              </p:cNvCxnSpPr>
              <p:nvPr/>
            </p:nvCxnSpPr>
            <p:spPr>
              <a:xfrm>
                <a:off x="7135933" y="3312203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>
                <a:cxnSpLocks/>
                <a:stCxn id="110" idx="6"/>
                <a:endCxn id="120" idx="2"/>
              </p:cNvCxnSpPr>
              <p:nvPr/>
            </p:nvCxnSpPr>
            <p:spPr>
              <a:xfrm>
                <a:off x="7135933" y="3312203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cxnSpLocks/>
                <a:stCxn id="110" idx="6"/>
                <a:endCxn id="121" idx="2"/>
              </p:cNvCxnSpPr>
              <p:nvPr/>
            </p:nvCxnSpPr>
            <p:spPr>
              <a:xfrm>
                <a:off x="7135933" y="3312203"/>
                <a:ext cx="502910" cy="644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cxnSpLocks/>
                <a:stCxn id="111" idx="6"/>
                <a:endCxn id="114" idx="2"/>
              </p:cNvCxnSpPr>
              <p:nvPr/>
            </p:nvCxnSpPr>
            <p:spPr>
              <a:xfrm flipV="1">
                <a:off x="7135933" y="2667272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cxnSpLocks/>
                <a:stCxn id="111" idx="6"/>
                <a:endCxn id="116" idx="2"/>
              </p:cNvCxnSpPr>
              <p:nvPr/>
            </p:nvCxnSpPr>
            <p:spPr>
              <a:xfrm flipV="1">
                <a:off x="7135933" y="2882249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cxnSpLocks/>
                <a:stCxn id="111" idx="6"/>
                <a:endCxn id="117" idx="2"/>
              </p:cNvCxnSpPr>
              <p:nvPr/>
            </p:nvCxnSpPr>
            <p:spPr>
              <a:xfrm flipV="1">
                <a:off x="7135933" y="3097226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cxnSpLocks/>
                <a:stCxn id="111" idx="6"/>
                <a:endCxn id="118" idx="2"/>
              </p:cNvCxnSpPr>
              <p:nvPr/>
            </p:nvCxnSpPr>
            <p:spPr>
              <a:xfrm flipV="1">
                <a:off x="7135933" y="3312203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>
                <a:cxnSpLocks/>
                <a:stCxn id="111" idx="6"/>
                <a:endCxn id="119" idx="2"/>
              </p:cNvCxnSpPr>
              <p:nvPr/>
            </p:nvCxnSpPr>
            <p:spPr>
              <a:xfrm>
                <a:off x="7135933" y="3527179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cxnSpLocks/>
                <a:stCxn id="111" idx="6"/>
                <a:endCxn id="120" idx="2"/>
              </p:cNvCxnSpPr>
              <p:nvPr/>
            </p:nvCxnSpPr>
            <p:spPr>
              <a:xfrm>
                <a:off x="7135933" y="352717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cxnSpLocks/>
                <a:stCxn id="111" idx="6"/>
                <a:endCxn id="121" idx="2"/>
              </p:cNvCxnSpPr>
              <p:nvPr/>
            </p:nvCxnSpPr>
            <p:spPr>
              <a:xfrm>
                <a:off x="7135933" y="3527179"/>
                <a:ext cx="502910" cy="4299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cxnSpLocks/>
                <a:stCxn id="112" idx="6"/>
                <a:endCxn id="114" idx="2"/>
              </p:cNvCxnSpPr>
              <p:nvPr/>
            </p:nvCxnSpPr>
            <p:spPr>
              <a:xfrm flipV="1">
                <a:off x="7135933" y="2667272"/>
                <a:ext cx="502910" cy="1074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cxnSpLocks/>
                <a:stCxn id="112" idx="6"/>
                <a:endCxn id="116" idx="2"/>
              </p:cNvCxnSpPr>
              <p:nvPr/>
            </p:nvCxnSpPr>
            <p:spPr>
              <a:xfrm flipV="1">
                <a:off x="7135933" y="2882249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cxnSpLocks/>
                <a:stCxn id="112" idx="6"/>
                <a:endCxn id="117" idx="2"/>
              </p:cNvCxnSpPr>
              <p:nvPr/>
            </p:nvCxnSpPr>
            <p:spPr>
              <a:xfrm flipV="1">
                <a:off x="7135933" y="3097226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cxnSpLocks/>
                <a:stCxn id="112" idx="6"/>
                <a:endCxn id="118" idx="2"/>
              </p:cNvCxnSpPr>
              <p:nvPr/>
            </p:nvCxnSpPr>
            <p:spPr>
              <a:xfrm flipV="1">
                <a:off x="7135933" y="3312203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cxnSpLocks/>
                <a:stCxn id="112" idx="6"/>
                <a:endCxn id="119" idx="2"/>
              </p:cNvCxnSpPr>
              <p:nvPr/>
            </p:nvCxnSpPr>
            <p:spPr>
              <a:xfrm flipV="1">
                <a:off x="7135933" y="352717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cxnSpLocks/>
                <a:stCxn id="112" idx="6"/>
                <a:endCxn id="120" idx="2"/>
              </p:cNvCxnSpPr>
              <p:nvPr/>
            </p:nvCxnSpPr>
            <p:spPr>
              <a:xfrm>
                <a:off x="7135933" y="3742156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cxnSpLocks/>
                <a:stCxn id="112" idx="6"/>
                <a:endCxn id="121" idx="2"/>
              </p:cNvCxnSpPr>
              <p:nvPr/>
            </p:nvCxnSpPr>
            <p:spPr>
              <a:xfrm>
                <a:off x="7135933" y="3742156"/>
                <a:ext cx="502910" cy="21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>
                <a:cxnSpLocks/>
                <a:stCxn id="113" idx="6"/>
                <a:endCxn id="114" idx="2"/>
              </p:cNvCxnSpPr>
              <p:nvPr/>
            </p:nvCxnSpPr>
            <p:spPr>
              <a:xfrm flipV="1">
                <a:off x="7135933" y="2667272"/>
                <a:ext cx="502910" cy="1289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cxnSpLocks/>
                <a:stCxn id="113" idx="6"/>
                <a:endCxn id="116" idx="2"/>
              </p:cNvCxnSpPr>
              <p:nvPr/>
            </p:nvCxnSpPr>
            <p:spPr>
              <a:xfrm flipV="1">
                <a:off x="7135933" y="2882249"/>
                <a:ext cx="502910" cy="10748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>
                <a:cxnSpLocks/>
                <a:stCxn id="113" idx="6"/>
                <a:endCxn id="117" idx="2"/>
              </p:cNvCxnSpPr>
              <p:nvPr/>
            </p:nvCxnSpPr>
            <p:spPr>
              <a:xfrm flipV="1">
                <a:off x="7135933" y="3097226"/>
                <a:ext cx="502910" cy="859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>
                <a:cxnSpLocks/>
                <a:stCxn id="113" idx="6"/>
                <a:endCxn id="118" idx="2"/>
              </p:cNvCxnSpPr>
              <p:nvPr/>
            </p:nvCxnSpPr>
            <p:spPr>
              <a:xfrm flipV="1">
                <a:off x="7135933" y="3312203"/>
                <a:ext cx="502910" cy="644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cxnSpLocks/>
                <a:stCxn id="113" idx="6"/>
                <a:endCxn id="119" idx="2"/>
              </p:cNvCxnSpPr>
              <p:nvPr/>
            </p:nvCxnSpPr>
            <p:spPr>
              <a:xfrm flipV="1">
                <a:off x="7135933" y="3527179"/>
                <a:ext cx="502910" cy="4299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7135933" y="3742156"/>
                <a:ext cx="502910" cy="21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cxnSpLocks/>
                <a:stCxn id="113" idx="6"/>
                <a:endCxn id="121" idx="2"/>
              </p:cNvCxnSpPr>
              <p:nvPr/>
            </p:nvCxnSpPr>
            <p:spPr>
              <a:xfrm>
                <a:off x="7135933" y="3957131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그룹 92"/>
              <p:cNvGrpSpPr/>
              <p:nvPr/>
            </p:nvGrpSpPr>
            <p:grpSpPr>
              <a:xfrm>
                <a:off x="7801177" y="2875479"/>
                <a:ext cx="580823" cy="859907"/>
                <a:chOff x="7819314" y="2842002"/>
                <a:chExt cx="580823" cy="859907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8224488" y="3046829"/>
                  <a:ext cx="175649" cy="169623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8224488" y="3272123"/>
                  <a:ext cx="175649" cy="169623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6" name="직선 연결선 95"/>
                <p:cNvCxnSpPr>
                  <a:cxnSpLocks/>
                  <a:endCxn id="94" idx="2"/>
                </p:cNvCxnSpPr>
                <p:nvPr/>
              </p:nvCxnSpPr>
              <p:spPr>
                <a:xfrm>
                  <a:off x="7819314" y="2842002"/>
                  <a:ext cx="405174" cy="289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>
                  <a:cxnSpLocks/>
                  <a:endCxn id="95" idx="2"/>
                </p:cNvCxnSpPr>
                <p:nvPr/>
              </p:nvCxnSpPr>
              <p:spPr>
                <a:xfrm>
                  <a:off x="7819314" y="2842002"/>
                  <a:ext cx="405174" cy="514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>
                  <a:cxnSpLocks/>
                  <a:endCxn id="94" idx="2"/>
                </p:cNvCxnSpPr>
                <p:nvPr/>
              </p:nvCxnSpPr>
              <p:spPr>
                <a:xfrm>
                  <a:off x="7819314" y="3056979"/>
                  <a:ext cx="405174" cy="746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>
                  <a:cxnSpLocks/>
                  <a:endCxn id="95" idx="2"/>
                </p:cNvCxnSpPr>
                <p:nvPr/>
              </p:nvCxnSpPr>
              <p:spPr>
                <a:xfrm>
                  <a:off x="7819314" y="3056979"/>
                  <a:ext cx="405174" cy="299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>
                  <a:cxnSpLocks/>
                  <a:endCxn id="94" idx="2"/>
                </p:cNvCxnSpPr>
                <p:nvPr/>
              </p:nvCxnSpPr>
              <p:spPr>
                <a:xfrm flipV="1">
                  <a:off x="7819314" y="3131641"/>
                  <a:ext cx="405174" cy="1403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>
                  <a:cxnSpLocks/>
                  <a:endCxn id="95" idx="2"/>
                </p:cNvCxnSpPr>
                <p:nvPr/>
              </p:nvCxnSpPr>
              <p:spPr>
                <a:xfrm>
                  <a:off x="7819314" y="3271955"/>
                  <a:ext cx="405174" cy="849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>
                  <a:cxnSpLocks/>
                  <a:endCxn id="94" idx="2"/>
                </p:cNvCxnSpPr>
                <p:nvPr/>
              </p:nvCxnSpPr>
              <p:spPr>
                <a:xfrm flipV="1">
                  <a:off x="7819314" y="3131641"/>
                  <a:ext cx="405174" cy="355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>
                  <a:cxnSpLocks/>
                  <a:endCxn id="95" idx="2"/>
                </p:cNvCxnSpPr>
                <p:nvPr/>
              </p:nvCxnSpPr>
              <p:spPr>
                <a:xfrm flipV="1">
                  <a:off x="7819314" y="3356935"/>
                  <a:ext cx="405174" cy="129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>
                  <a:cxnSpLocks/>
                  <a:endCxn id="94" idx="2"/>
                </p:cNvCxnSpPr>
                <p:nvPr/>
              </p:nvCxnSpPr>
              <p:spPr>
                <a:xfrm flipV="1">
                  <a:off x="7819314" y="3131641"/>
                  <a:ext cx="405174" cy="570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cxnSpLocks/>
                  <a:endCxn id="95" idx="2"/>
                </p:cNvCxnSpPr>
                <p:nvPr/>
              </p:nvCxnSpPr>
              <p:spPr>
                <a:xfrm flipV="1">
                  <a:off x="7819314" y="3356935"/>
                  <a:ext cx="405174" cy="3449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2296753" y="3691156"/>
              <a:ext cx="1108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Convolution</a:t>
              </a:r>
            </a:p>
            <a:p>
              <a:pPr algn="ctr"/>
              <a:r>
                <a:rPr lang="en-US" altLang="ko-KR" sz="1200" b="1" dirty="0"/>
                <a:t>5x5</a:t>
              </a:r>
              <a:endParaRPr lang="ko-KR" altLang="en-US" sz="12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821276" y="3691156"/>
              <a:ext cx="1108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Convolution</a:t>
              </a:r>
            </a:p>
            <a:p>
              <a:pPr algn="ctr"/>
              <a:r>
                <a:rPr lang="en-US" altLang="ko-KR" sz="1200" b="1" dirty="0"/>
                <a:t>5x5</a:t>
              </a:r>
              <a:endParaRPr lang="ko-KR" alt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30491" y="3681803"/>
              <a:ext cx="1458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Subsampling</a:t>
              </a:r>
            </a:p>
            <a:p>
              <a:pPr algn="ctr"/>
              <a:r>
                <a:rPr lang="en-US" altLang="ko-KR" sz="1200" b="1" dirty="0"/>
                <a:t>2x2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94941" y="2332042"/>
              <a:ext cx="5151838" cy="19467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396277" y="4360016"/>
              <a:ext cx="1752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Feature extraction</a:t>
              </a:r>
              <a:endParaRPr lang="ko-KR" altLang="en-US" sz="1200" b="1" dirty="0"/>
            </a:p>
          </p:txBody>
        </p:sp>
        <p:sp>
          <p:nvSpPr>
            <p:cNvPr id="127" name="화살표: 오른쪽 126"/>
            <p:cNvSpPr/>
            <p:nvPr/>
          </p:nvSpPr>
          <p:spPr>
            <a:xfrm>
              <a:off x="1842661" y="3170614"/>
              <a:ext cx="466349" cy="1965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696534" y="4425658"/>
              <a:ext cx="1752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Classification</a:t>
              </a:r>
              <a:endParaRPr lang="ko-KR" altLang="en-US" sz="1200" b="1" dirty="0"/>
            </a:p>
          </p:txBody>
        </p:sp>
        <p:sp>
          <p:nvSpPr>
            <p:cNvPr id="129" name="화살표: 오른쪽 128"/>
            <p:cNvSpPr/>
            <p:nvPr/>
          </p:nvSpPr>
          <p:spPr>
            <a:xfrm>
              <a:off x="3832564" y="3213916"/>
              <a:ext cx="466349" cy="1965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화살표: 오른쪽 129"/>
            <p:cNvSpPr/>
            <p:nvPr/>
          </p:nvSpPr>
          <p:spPr>
            <a:xfrm>
              <a:off x="5026984" y="3204712"/>
              <a:ext cx="466349" cy="1965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화살표: 오른쪽 130"/>
            <p:cNvSpPr/>
            <p:nvPr/>
          </p:nvSpPr>
          <p:spPr>
            <a:xfrm>
              <a:off x="6222661" y="3213916"/>
              <a:ext cx="466349" cy="1965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화살표: 오른쪽 131"/>
            <p:cNvSpPr/>
            <p:nvPr/>
          </p:nvSpPr>
          <p:spPr>
            <a:xfrm>
              <a:off x="7239181" y="3213916"/>
              <a:ext cx="466349" cy="1965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552228" y="3645655"/>
            <a:ext cx="115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Hidden layer:</a:t>
            </a:r>
          </a:p>
          <a:p>
            <a:r>
              <a:rPr lang="en-US" altLang="ko-KR" sz="1200" b="1" dirty="0"/>
              <a:t>50 neurons</a:t>
            </a:r>
            <a:endParaRPr lang="ko-KR" altLang="en-US" sz="12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0129451" y="3143136"/>
            <a:ext cx="117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Output layer:</a:t>
            </a:r>
          </a:p>
          <a:p>
            <a:r>
              <a:rPr lang="en-US" altLang="ko-KR" sz="1200" b="1" dirty="0"/>
              <a:t>10 class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48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43" name="그룹 242"/>
          <p:cNvGrpSpPr/>
          <p:nvPr/>
        </p:nvGrpSpPr>
        <p:grpSpPr>
          <a:xfrm>
            <a:off x="838200" y="1905000"/>
            <a:ext cx="6959860" cy="4025495"/>
            <a:chOff x="1915488" y="1223761"/>
            <a:chExt cx="6959860" cy="4025495"/>
          </a:xfrm>
        </p:grpSpPr>
        <p:grpSp>
          <p:nvGrpSpPr>
            <p:cNvPr id="17" name="그룹 16"/>
            <p:cNvGrpSpPr/>
            <p:nvPr/>
          </p:nvGrpSpPr>
          <p:grpSpPr>
            <a:xfrm>
              <a:off x="3768294" y="2517011"/>
              <a:ext cx="4381464" cy="2061441"/>
              <a:chOff x="1143000" y="2590800"/>
              <a:chExt cx="4381464" cy="2061441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1338668" y="2850980"/>
                <a:ext cx="4185796" cy="1801261"/>
                <a:chOff x="1338668" y="2850980"/>
                <a:chExt cx="4185796" cy="1801261"/>
              </a:xfrm>
              <a:scene3d>
                <a:camera prst="isometricTopUp"/>
                <a:lightRig rig="threePt" dir="t"/>
              </a:scene3d>
            </p:grpSpPr>
            <p:pic>
              <p:nvPicPr>
                <p:cNvPr id="153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71" t="12431" r="871" b="69487"/>
                <a:stretch/>
              </p:blipFill>
              <p:spPr bwMode="auto">
                <a:xfrm rot="5400000">
                  <a:off x="4233895" y="3361671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1" t="41945" r="-591" b="39973"/>
                <a:stretch/>
              </p:blipFill>
              <p:spPr bwMode="auto">
                <a:xfrm rot="5400000">
                  <a:off x="2580586" y="33611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1918"/>
                <a:stretch/>
              </p:blipFill>
              <p:spPr bwMode="auto">
                <a:xfrm rot="5400000">
                  <a:off x="829238" y="33604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6" name="직사각형 155"/>
                <p:cNvSpPr/>
                <p:nvPr/>
              </p:nvSpPr>
              <p:spPr>
                <a:xfrm>
                  <a:off x="1371600" y="2855095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3077068" y="2857271"/>
                  <a:ext cx="783746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4732983" y="2859879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1273446" y="2764254"/>
                <a:ext cx="4185796" cy="1801261"/>
                <a:chOff x="1338668" y="2850980"/>
                <a:chExt cx="4185796" cy="1801261"/>
              </a:xfrm>
              <a:scene3d>
                <a:camera prst="isometricTopUp"/>
                <a:lightRig rig="threePt" dir="t"/>
              </a:scene3d>
            </p:grpSpPr>
            <p:pic>
              <p:nvPicPr>
                <p:cNvPr id="160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71" t="12431" r="871" b="69487"/>
                <a:stretch/>
              </p:blipFill>
              <p:spPr bwMode="auto">
                <a:xfrm rot="5400000">
                  <a:off x="4233895" y="3361671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1" t="41945" r="-591" b="39973"/>
                <a:stretch/>
              </p:blipFill>
              <p:spPr bwMode="auto">
                <a:xfrm rot="5400000">
                  <a:off x="2580586" y="33611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1918"/>
                <a:stretch/>
              </p:blipFill>
              <p:spPr bwMode="auto">
                <a:xfrm rot="5400000">
                  <a:off x="829238" y="33604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" name="직사각형 162"/>
                <p:cNvSpPr/>
                <p:nvPr/>
              </p:nvSpPr>
              <p:spPr>
                <a:xfrm>
                  <a:off x="1371600" y="2855095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3077068" y="2857271"/>
                  <a:ext cx="783746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4732983" y="2859879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6" name="그룹 165"/>
              <p:cNvGrpSpPr/>
              <p:nvPr/>
            </p:nvGrpSpPr>
            <p:grpSpPr>
              <a:xfrm>
                <a:off x="1208223" y="2677527"/>
                <a:ext cx="4185796" cy="1801261"/>
                <a:chOff x="1338668" y="2850980"/>
                <a:chExt cx="4185796" cy="1801261"/>
              </a:xfrm>
              <a:scene3d>
                <a:camera prst="isometricTopUp"/>
                <a:lightRig rig="threePt" dir="t"/>
              </a:scene3d>
            </p:grpSpPr>
            <p:pic>
              <p:nvPicPr>
                <p:cNvPr id="167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71" t="12431" r="871" b="69487"/>
                <a:stretch/>
              </p:blipFill>
              <p:spPr bwMode="auto">
                <a:xfrm rot="5400000">
                  <a:off x="4233895" y="3361671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1" t="41945" r="-591" b="39973"/>
                <a:stretch/>
              </p:blipFill>
              <p:spPr bwMode="auto">
                <a:xfrm rot="5400000">
                  <a:off x="2580586" y="33611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1918"/>
                <a:stretch/>
              </p:blipFill>
              <p:spPr bwMode="auto">
                <a:xfrm rot="5400000">
                  <a:off x="829238" y="33604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0" name="직사각형 169"/>
                <p:cNvSpPr/>
                <p:nvPr/>
              </p:nvSpPr>
              <p:spPr>
                <a:xfrm>
                  <a:off x="1371600" y="2855095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3077068" y="2857271"/>
                  <a:ext cx="783746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4732983" y="2859879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3" name="그룹 172"/>
              <p:cNvGrpSpPr/>
              <p:nvPr/>
            </p:nvGrpSpPr>
            <p:grpSpPr>
              <a:xfrm>
                <a:off x="1143000" y="2590800"/>
                <a:ext cx="4185796" cy="1801261"/>
                <a:chOff x="1338668" y="2850980"/>
                <a:chExt cx="4185796" cy="1801261"/>
              </a:xfrm>
              <a:scene3d>
                <a:camera prst="isometricTopUp"/>
                <a:lightRig rig="threePt" dir="t"/>
              </a:scene3d>
            </p:grpSpPr>
            <p:pic>
              <p:nvPicPr>
                <p:cNvPr id="174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871" t="12431" r="871" b="69487"/>
                <a:stretch/>
              </p:blipFill>
              <p:spPr bwMode="auto">
                <a:xfrm rot="5400000">
                  <a:off x="4233895" y="3361671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5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1" t="41945" r="-591" b="39973"/>
                <a:stretch/>
              </p:blipFill>
              <p:spPr bwMode="auto">
                <a:xfrm rot="5400000">
                  <a:off x="2580586" y="33611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6" name="Picture 2" descr="http://blog.otoro.net/assets/20160401/png/mnist_dream_10.png"/>
                <p:cNvPicPr>
                  <a:picLocks noChangeArrowheads="1"/>
                </p:cNvPicPr>
                <p:nvPr/>
              </p:nvPicPr>
              <p:blipFill rotWithShape="1">
                <a:blip r:embed="rId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1918"/>
                <a:stretch/>
              </p:blipFill>
              <p:spPr bwMode="auto">
                <a:xfrm rot="5400000">
                  <a:off x="829238" y="3360410"/>
                  <a:ext cx="1800000" cy="7811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7" name="직사각형 176"/>
                <p:cNvSpPr/>
                <p:nvPr/>
              </p:nvSpPr>
              <p:spPr>
                <a:xfrm>
                  <a:off x="1371600" y="2855095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3077068" y="2857271"/>
                  <a:ext cx="783746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4732983" y="2859879"/>
                  <a:ext cx="739818" cy="1715359"/>
                </a:xfrm>
                <a:prstGeom prst="rect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544" y="1223761"/>
              <a:ext cx="2010710" cy="1200733"/>
            </a:xfrm>
            <a:prstGeom prst="rect">
              <a:avLst/>
            </a:prstGeom>
            <a:scene3d>
              <a:camera prst="perspectiveContrastingLeftFacing"/>
              <a:lightRig rig="threePt" dir="t"/>
            </a:scene3d>
          </p:spPr>
        </p:pic>
        <p:grpSp>
          <p:nvGrpSpPr>
            <p:cNvPr id="225" name="그룹 224"/>
            <p:cNvGrpSpPr/>
            <p:nvPr/>
          </p:nvGrpSpPr>
          <p:grpSpPr>
            <a:xfrm>
              <a:off x="6233976" y="2254478"/>
              <a:ext cx="641389" cy="496969"/>
              <a:chOff x="1147665" y="3228392"/>
              <a:chExt cx="1408923" cy="1091681"/>
            </a:xfrm>
          </p:grpSpPr>
          <p:sp>
            <p:nvSpPr>
              <p:cNvPr id="226" name="자유형: 도형 225"/>
              <p:cNvSpPr/>
              <p:nvPr/>
            </p:nvSpPr>
            <p:spPr>
              <a:xfrm>
                <a:off x="1147665" y="3228392"/>
                <a:ext cx="1408923" cy="1091681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1551353" y="3587572"/>
                <a:ext cx="582415" cy="582415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28" name="개체 2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22228" y="3656821"/>
              <a:ext cx="439390" cy="446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Equation" r:id="rId5" imgW="444240" imgH="444240" progId="Equation.DSMT4">
                      <p:embed/>
                    </p:oleObj>
                  </mc:Choice>
                  <mc:Fallback>
                    <p:oleObj name="Equation" r:id="rId5" imgW="444240" imgH="444240" progId="Equation.DSMT4">
                      <p:embed/>
                      <p:pic>
                        <p:nvPicPr>
                          <p:cNvPr id="228" name="개체 22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22228" y="3656821"/>
                            <a:ext cx="439390" cy="4463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TextBox 20"/>
            <p:cNvSpPr txBox="1"/>
            <p:nvPr/>
          </p:nvSpPr>
          <p:spPr>
            <a:xfrm>
              <a:off x="1915488" y="4413761"/>
              <a:ext cx="2483774" cy="646331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Input sequence:</a:t>
              </a:r>
            </a:p>
            <a:p>
              <a:r>
                <a:rPr lang="en-US" altLang="ko-KR" dirty="0"/>
                <a:t>Batch size x 28 x 28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8759" y="3179820"/>
              <a:ext cx="2209800" cy="923330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LSTM layer</a:t>
              </a:r>
            </a:p>
            <a:p>
              <a:r>
                <a:rPr lang="en-US" altLang="ko-KR" dirty="0"/>
                <a:t>hidden state:</a:t>
              </a:r>
            </a:p>
            <a:p>
              <a:r>
                <a:rPr lang="en-US" altLang="ko-KR" dirty="0"/>
                <a:t>100 nodes</a:t>
              </a:r>
              <a:endParaRPr lang="ko-KR" altLang="en-US" dirty="0"/>
            </a:p>
          </p:txBody>
        </p:sp>
        <p:grpSp>
          <p:nvGrpSpPr>
            <p:cNvPr id="24" name="그룹 23"/>
            <p:cNvGrpSpPr/>
            <p:nvPr/>
          </p:nvGrpSpPr>
          <p:grpSpPr>
            <a:xfrm rot="3600000">
              <a:off x="4829734" y="3432056"/>
              <a:ext cx="71308" cy="350169"/>
              <a:chOff x="1294477" y="3495469"/>
              <a:chExt cx="58232" cy="285959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1294477" y="3495469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294477" y="3609333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294477" y="3723197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rot="3125696">
              <a:off x="5923372" y="2743796"/>
              <a:ext cx="71308" cy="350169"/>
              <a:chOff x="1294477" y="3495469"/>
              <a:chExt cx="58232" cy="28595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1294477" y="3495469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294477" y="3609333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294477" y="3723197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3600000">
              <a:off x="5633594" y="2031232"/>
              <a:ext cx="71308" cy="350169"/>
              <a:chOff x="1294477" y="3495469"/>
              <a:chExt cx="58232" cy="28595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294477" y="3495469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294477" y="3609333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294477" y="3723197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519291" y="2686536"/>
              <a:ext cx="71308" cy="350169"/>
              <a:chOff x="1294477" y="3495469"/>
              <a:chExt cx="58232" cy="285959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1294477" y="3495469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94477" y="3609333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94477" y="3723197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729" y="1789350"/>
              <a:ext cx="2010710" cy="1200733"/>
            </a:xfrm>
            <a:prstGeom prst="rect">
              <a:avLst/>
            </a:prstGeom>
            <a:scene3d>
              <a:camera prst="perspectiveContrastingLeftFacing"/>
              <a:lightRig rig="threePt" dir="t"/>
            </a:scene3d>
          </p:spPr>
        </p:pic>
        <p:grpSp>
          <p:nvGrpSpPr>
            <p:cNvPr id="215" name="그룹 214"/>
            <p:cNvGrpSpPr/>
            <p:nvPr/>
          </p:nvGrpSpPr>
          <p:grpSpPr>
            <a:xfrm>
              <a:off x="4016435" y="3501543"/>
              <a:ext cx="641389" cy="496969"/>
              <a:chOff x="1147665" y="3228392"/>
              <a:chExt cx="1408923" cy="1091681"/>
            </a:xfrm>
          </p:grpSpPr>
          <p:sp>
            <p:nvSpPr>
              <p:cNvPr id="218" name="자유형: 도형 217"/>
              <p:cNvSpPr/>
              <p:nvPr/>
            </p:nvSpPr>
            <p:spPr>
              <a:xfrm>
                <a:off x="1147665" y="3228392"/>
                <a:ext cx="1408923" cy="1091681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1551353" y="3587572"/>
                <a:ext cx="582415" cy="582415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220" name="개체 21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" name="Equation" r:id="rId7" imgW="291960" imgH="444240" progId="Equation.DSMT4">
                      <p:embed/>
                    </p:oleObj>
                  </mc:Choice>
                  <mc:Fallback>
                    <p:oleObj name="Equation" r:id="rId7" imgW="291960" imgH="444240" progId="Equation.DSMT4">
                      <p:embed/>
                      <p:pic>
                        <p:nvPicPr>
                          <p:cNvPr id="220" name="개체 21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1" name="그룹 220"/>
            <p:cNvGrpSpPr/>
            <p:nvPr/>
          </p:nvGrpSpPr>
          <p:grpSpPr>
            <a:xfrm>
              <a:off x="5143390" y="2931336"/>
              <a:ext cx="641389" cy="496969"/>
              <a:chOff x="1147665" y="3228392"/>
              <a:chExt cx="1408923" cy="1091681"/>
            </a:xfrm>
          </p:grpSpPr>
          <p:sp>
            <p:nvSpPr>
              <p:cNvPr id="222" name="자유형: 도형 221"/>
              <p:cNvSpPr/>
              <p:nvPr/>
            </p:nvSpPr>
            <p:spPr>
              <a:xfrm>
                <a:off x="1147665" y="3228392"/>
                <a:ext cx="1408923" cy="1091681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1551353" y="3587572"/>
                <a:ext cx="582415" cy="582415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24" name="개체 2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70990" y="3655540"/>
              <a:ext cx="341748" cy="446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" name="Equation" r:id="rId9" imgW="342720" imgH="444240" progId="Equation.DSMT4">
                      <p:embed/>
                    </p:oleObj>
                  </mc:Choice>
                  <mc:Fallback>
                    <p:oleObj name="Equation" r:id="rId9" imgW="342720" imgH="444240" progId="Equation.DSMT4">
                      <p:embed/>
                      <p:pic>
                        <p:nvPicPr>
                          <p:cNvPr id="224" name="개체 22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670990" y="3655540"/>
                            <a:ext cx="341748" cy="4463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006" y="2438400"/>
              <a:ext cx="2010710" cy="1200733"/>
            </a:xfrm>
            <a:prstGeom prst="rect">
              <a:avLst/>
            </a:prstGeom>
            <a:scene3d>
              <a:camera prst="perspectiveContrastingLeftFacing"/>
              <a:lightRig rig="threePt" dir="t"/>
            </a:scene3d>
          </p:spPr>
        </p:pic>
        <p:grpSp>
          <p:nvGrpSpPr>
            <p:cNvPr id="138" name="그룹 137"/>
            <p:cNvGrpSpPr/>
            <p:nvPr/>
          </p:nvGrpSpPr>
          <p:grpSpPr>
            <a:xfrm rot="3125696">
              <a:off x="5086072" y="3704761"/>
              <a:ext cx="71308" cy="350169"/>
              <a:chOff x="1294477" y="3495469"/>
              <a:chExt cx="58232" cy="285959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294477" y="3495469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294477" y="3609333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294477" y="3723197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3125696">
              <a:off x="6276592" y="2952558"/>
              <a:ext cx="71308" cy="350169"/>
              <a:chOff x="1294477" y="3495469"/>
              <a:chExt cx="58232" cy="285959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1294477" y="3495469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1294477" y="3609333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294477" y="3723197"/>
                <a:ext cx="58232" cy="5823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145859" y="3203496"/>
              <a:ext cx="3729489" cy="2045760"/>
              <a:chOff x="5071690" y="3014332"/>
              <a:chExt cx="3729489" cy="2045760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5071690" y="3014332"/>
                <a:ext cx="3482521" cy="2045760"/>
                <a:chOff x="5071690" y="3014332"/>
                <a:chExt cx="3482521" cy="2045760"/>
              </a:xfrm>
            </p:grpSpPr>
            <p:cxnSp>
              <p:nvCxnSpPr>
                <p:cNvPr id="10" name="직선 연결선 9"/>
                <p:cNvCxnSpPr/>
                <p:nvPr/>
              </p:nvCxnSpPr>
              <p:spPr>
                <a:xfrm>
                  <a:off x="5071690" y="4800600"/>
                  <a:ext cx="457412" cy="2594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8096799" y="3014332"/>
                  <a:ext cx="457412" cy="2594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flipV="1">
                  <a:off x="5530905" y="3263339"/>
                  <a:ext cx="3023306" cy="179675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TextBox 150"/>
              <p:cNvSpPr txBox="1"/>
              <p:nvPr/>
            </p:nvSpPr>
            <p:spPr>
              <a:xfrm>
                <a:off x="6317405" y="3807443"/>
                <a:ext cx="2483774" cy="369332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 step : 28</a:t>
                </a:r>
              </a:p>
            </p:txBody>
          </p:sp>
        </p:grpSp>
      </p:grpSp>
      <p:grpSp>
        <p:nvGrpSpPr>
          <p:cNvPr id="244" name="그룹 243"/>
          <p:cNvGrpSpPr/>
          <p:nvPr/>
        </p:nvGrpSpPr>
        <p:grpSpPr>
          <a:xfrm>
            <a:off x="5464743" y="1500781"/>
            <a:ext cx="1371600" cy="584199"/>
            <a:chOff x="6471516" y="1213268"/>
            <a:chExt cx="1371600" cy="584199"/>
          </a:xfrm>
          <a:scene3d>
            <a:camera prst="perspectiveContrastingLeftFacing">
              <a:rot lat="324354" lon="2654987" rev="21389349"/>
            </a:camera>
            <a:lightRig rig="threePt" dir="t"/>
          </a:scene3d>
        </p:grpSpPr>
        <p:cxnSp>
          <p:nvCxnSpPr>
            <p:cNvPr id="210" name="직선 화살표 연결선 209"/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사각형: 둥근 모서리 125"/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-990600" y="666535"/>
            <a:ext cx="4133507" cy="1746353"/>
            <a:chOff x="1679229" y="3886200"/>
            <a:chExt cx="4133507" cy="1746353"/>
          </a:xfrm>
          <a:scene3d>
            <a:camera prst="isometricTopUp"/>
            <a:lightRig rig="threePt" dir="t"/>
          </a:scene3d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/>
            <a:srcRect t="68666" b="16496"/>
            <a:stretch/>
          </p:blipFill>
          <p:spPr>
            <a:xfrm rot="5400000">
              <a:off x="1189081" y="4376349"/>
              <a:ext cx="1742078" cy="76178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/>
            <a:srcRect t="43658" b="41504"/>
            <a:stretch/>
          </p:blipFill>
          <p:spPr>
            <a:xfrm rot="5400000">
              <a:off x="2937851" y="4376350"/>
              <a:ext cx="1742078" cy="761781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rcRect l="245" t="12712" r="-245" b="72450"/>
            <a:stretch/>
          </p:blipFill>
          <p:spPr>
            <a:xfrm rot="5400000">
              <a:off x="4560807" y="4380623"/>
              <a:ext cx="1742078" cy="761781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679229" y="3886200"/>
              <a:ext cx="739818" cy="171535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06035" y="3886200"/>
              <a:ext cx="783746" cy="171535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050955" y="3889257"/>
              <a:ext cx="739818" cy="171535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13831" y="2764408"/>
            <a:ext cx="3329006" cy="1303671"/>
            <a:chOff x="1713831" y="2779905"/>
            <a:chExt cx="3329006" cy="1303671"/>
          </a:xfrm>
          <a:scene3d>
            <a:camera prst="isometricTopUp"/>
            <a:lightRig rig="threePt" dir="t"/>
          </a:scene3d>
        </p:grpSpPr>
        <p:grpSp>
          <p:nvGrpSpPr>
            <p:cNvPr id="89" name="그룹 88"/>
            <p:cNvGrpSpPr/>
            <p:nvPr/>
          </p:nvGrpSpPr>
          <p:grpSpPr>
            <a:xfrm>
              <a:off x="4343400" y="2779905"/>
              <a:ext cx="699437" cy="1298361"/>
              <a:chOff x="7666490" y="4539674"/>
              <a:chExt cx="699437" cy="1298361"/>
            </a:xfrm>
          </p:grpSpPr>
          <p:pic>
            <p:nvPicPr>
              <p:cNvPr id="96" name="그림 9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19" t="14480" r="11024" b="19326"/>
              <a:stretch/>
            </p:blipFill>
            <p:spPr>
              <a:xfrm>
                <a:off x="7680127" y="4560592"/>
                <a:ext cx="685800" cy="1274298"/>
              </a:xfrm>
              <a:prstGeom prst="rect">
                <a:avLst/>
              </a:prstGeom>
            </p:spPr>
          </p:pic>
          <p:sp>
            <p:nvSpPr>
              <p:cNvPr id="97" name="직사각형 96"/>
              <p:cNvSpPr/>
              <p:nvPr/>
            </p:nvSpPr>
            <p:spPr>
              <a:xfrm>
                <a:off x="7666490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3028615" y="2779905"/>
              <a:ext cx="699437" cy="1298361"/>
              <a:chOff x="3598246" y="4539674"/>
              <a:chExt cx="699437" cy="1298361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07" t="14480" r="28336" b="19326"/>
              <a:stretch/>
            </p:blipFill>
            <p:spPr>
              <a:xfrm>
                <a:off x="3602256" y="4539674"/>
                <a:ext cx="685800" cy="1274298"/>
              </a:xfrm>
              <a:prstGeom prst="rect">
                <a:avLst/>
              </a:prstGeom>
            </p:spPr>
          </p:pic>
          <p:sp>
            <p:nvSpPr>
              <p:cNvPr id="95" name="직사각형 94"/>
              <p:cNvSpPr/>
              <p:nvPr/>
            </p:nvSpPr>
            <p:spPr>
              <a:xfrm>
                <a:off x="3598246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3831" y="2785215"/>
              <a:ext cx="699437" cy="1298361"/>
              <a:chOff x="1538253" y="4539674"/>
              <a:chExt cx="699437" cy="1298361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476" t="14480" r="37054" b="19326"/>
              <a:stretch/>
            </p:blipFill>
            <p:spPr>
              <a:xfrm>
                <a:off x="1558709" y="4560592"/>
                <a:ext cx="670960" cy="1274298"/>
              </a:xfrm>
              <a:prstGeom prst="rect">
                <a:avLst/>
              </a:prstGeom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1538253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1585136" y="2764408"/>
            <a:ext cx="3329006" cy="1303671"/>
            <a:chOff x="1713831" y="2779905"/>
            <a:chExt cx="3329006" cy="1303671"/>
          </a:xfrm>
          <a:scene3d>
            <a:camera prst="isometricTopUp"/>
            <a:lightRig rig="threePt" dir="t"/>
          </a:scene3d>
        </p:grpSpPr>
        <p:grpSp>
          <p:nvGrpSpPr>
            <p:cNvPr id="114" name="그룹 113"/>
            <p:cNvGrpSpPr/>
            <p:nvPr/>
          </p:nvGrpSpPr>
          <p:grpSpPr>
            <a:xfrm>
              <a:off x="4343400" y="2779905"/>
              <a:ext cx="699437" cy="1298361"/>
              <a:chOff x="7666490" y="4539674"/>
              <a:chExt cx="699437" cy="1298361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19" t="14480" r="11024" b="19326"/>
              <a:stretch/>
            </p:blipFill>
            <p:spPr>
              <a:xfrm>
                <a:off x="7680127" y="4560592"/>
                <a:ext cx="685800" cy="1274298"/>
              </a:xfrm>
              <a:prstGeom prst="rect">
                <a:avLst/>
              </a:prstGeom>
            </p:spPr>
          </p:pic>
          <p:sp>
            <p:nvSpPr>
              <p:cNvPr id="122" name="직사각형 121"/>
              <p:cNvSpPr/>
              <p:nvPr/>
            </p:nvSpPr>
            <p:spPr>
              <a:xfrm>
                <a:off x="7666490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028615" y="2779905"/>
              <a:ext cx="699437" cy="1298361"/>
              <a:chOff x="3598246" y="4539674"/>
              <a:chExt cx="699437" cy="1298361"/>
            </a:xfrm>
          </p:grpSpPr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07" t="14480" r="28336" b="19326"/>
              <a:stretch/>
            </p:blipFill>
            <p:spPr>
              <a:xfrm>
                <a:off x="3602256" y="4539674"/>
                <a:ext cx="685800" cy="1274298"/>
              </a:xfrm>
              <a:prstGeom prst="rect">
                <a:avLst/>
              </a:prstGeom>
            </p:spPr>
          </p:pic>
          <p:sp>
            <p:nvSpPr>
              <p:cNvPr id="120" name="직사각형 119"/>
              <p:cNvSpPr/>
              <p:nvPr/>
            </p:nvSpPr>
            <p:spPr>
              <a:xfrm>
                <a:off x="3598246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1713831" y="2785215"/>
              <a:ext cx="699437" cy="1298361"/>
              <a:chOff x="1538253" y="4539674"/>
              <a:chExt cx="699437" cy="1298361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476" t="14480" r="37054" b="19326"/>
              <a:stretch/>
            </p:blipFill>
            <p:spPr>
              <a:xfrm>
                <a:off x="1558709" y="4560592"/>
                <a:ext cx="670960" cy="1274298"/>
              </a:xfrm>
              <a:prstGeom prst="rect">
                <a:avLst/>
              </a:prstGeom>
            </p:spPr>
          </p:pic>
          <p:sp>
            <p:nvSpPr>
              <p:cNvPr id="118" name="직사각형 117"/>
              <p:cNvSpPr/>
              <p:nvPr/>
            </p:nvSpPr>
            <p:spPr>
              <a:xfrm>
                <a:off x="1538253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1456441" y="2764408"/>
            <a:ext cx="3329006" cy="1303671"/>
            <a:chOff x="1713831" y="2779905"/>
            <a:chExt cx="3329006" cy="1303671"/>
          </a:xfrm>
          <a:scene3d>
            <a:camera prst="isometricTopUp"/>
            <a:lightRig rig="threePt" dir="t"/>
          </a:scene3d>
        </p:grpSpPr>
        <p:grpSp>
          <p:nvGrpSpPr>
            <p:cNvPr id="124" name="그룹 123"/>
            <p:cNvGrpSpPr/>
            <p:nvPr/>
          </p:nvGrpSpPr>
          <p:grpSpPr>
            <a:xfrm>
              <a:off x="4343400" y="2779905"/>
              <a:ext cx="699437" cy="1298361"/>
              <a:chOff x="7666490" y="4539674"/>
              <a:chExt cx="699437" cy="1298361"/>
            </a:xfrm>
          </p:grpSpPr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19" t="14480" r="11024" b="19326"/>
              <a:stretch/>
            </p:blipFill>
            <p:spPr>
              <a:xfrm>
                <a:off x="7680127" y="4560592"/>
                <a:ext cx="685800" cy="1274298"/>
              </a:xfrm>
              <a:prstGeom prst="rect">
                <a:avLst/>
              </a:prstGeom>
            </p:spPr>
          </p:pic>
          <p:sp>
            <p:nvSpPr>
              <p:cNvPr id="132" name="직사각형 131"/>
              <p:cNvSpPr/>
              <p:nvPr/>
            </p:nvSpPr>
            <p:spPr>
              <a:xfrm>
                <a:off x="7666490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3028615" y="2779905"/>
              <a:ext cx="699437" cy="1298361"/>
              <a:chOff x="3598246" y="4539674"/>
              <a:chExt cx="699437" cy="1298361"/>
            </a:xfrm>
          </p:grpSpPr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07" t="14480" r="28336" b="19326"/>
              <a:stretch/>
            </p:blipFill>
            <p:spPr>
              <a:xfrm>
                <a:off x="3602256" y="4539674"/>
                <a:ext cx="685800" cy="1274298"/>
              </a:xfrm>
              <a:prstGeom prst="rect">
                <a:avLst/>
              </a:prstGeom>
            </p:spPr>
          </p:pic>
          <p:sp>
            <p:nvSpPr>
              <p:cNvPr id="130" name="직사각형 129"/>
              <p:cNvSpPr/>
              <p:nvPr/>
            </p:nvSpPr>
            <p:spPr>
              <a:xfrm>
                <a:off x="3598246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1713831" y="2785215"/>
              <a:ext cx="699437" cy="1298361"/>
              <a:chOff x="1538253" y="4539674"/>
              <a:chExt cx="699437" cy="1298361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476" t="14480" r="37054" b="19326"/>
              <a:stretch/>
            </p:blipFill>
            <p:spPr>
              <a:xfrm>
                <a:off x="1558709" y="4560592"/>
                <a:ext cx="670960" cy="1274298"/>
              </a:xfrm>
              <a:prstGeom prst="rect">
                <a:avLst/>
              </a:prstGeom>
            </p:spPr>
          </p:pic>
          <p:sp>
            <p:nvSpPr>
              <p:cNvPr id="128" name="직사각형 127"/>
              <p:cNvSpPr/>
              <p:nvPr/>
            </p:nvSpPr>
            <p:spPr>
              <a:xfrm>
                <a:off x="1538253" y="4539674"/>
                <a:ext cx="699437" cy="129836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267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43000" y="2590800"/>
            <a:ext cx="4381464" cy="2061441"/>
            <a:chOff x="1143000" y="2590800"/>
            <a:chExt cx="4381464" cy="2061441"/>
          </a:xfrm>
        </p:grpSpPr>
        <p:grpSp>
          <p:nvGrpSpPr>
            <p:cNvPr id="12" name="그룹 11"/>
            <p:cNvGrpSpPr/>
            <p:nvPr/>
          </p:nvGrpSpPr>
          <p:grpSpPr>
            <a:xfrm>
              <a:off x="1338668" y="2850980"/>
              <a:ext cx="4185796" cy="1801261"/>
              <a:chOff x="1338668" y="2850980"/>
              <a:chExt cx="4185796" cy="1801261"/>
            </a:xfrm>
            <a:scene3d>
              <a:camera prst="isometricTopUp"/>
              <a:lightRig rig="threePt" dir="t"/>
            </a:scene3d>
          </p:grpSpPr>
          <p:pic>
            <p:nvPicPr>
              <p:cNvPr id="15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1" t="12431" r="871" b="69487"/>
              <a:stretch/>
            </p:blipFill>
            <p:spPr bwMode="auto">
              <a:xfrm rot="5400000">
                <a:off x="4233895" y="3361671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" t="41945" r="-591" b="39973"/>
              <a:stretch/>
            </p:blipFill>
            <p:spPr bwMode="auto">
              <a:xfrm rot="5400000">
                <a:off x="2580586" y="33611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918"/>
              <a:stretch/>
            </p:blipFill>
            <p:spPr bwMode="auto">
              <a:xfrm rot="5400000">
                <a:off x="829238" y="33604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1371600" y="2855095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077068" y="2857271"/>
                <a:ext cx="783746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732983" y="2859879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73446" y="2764254"/>
              <a:ext cx="4185796" cy="1801261"/>
              <a:chOff x="1338668" y="2850980"/>
              <a:chExt cx="4185796" cy="1801261"/>
            </a:xfrm>
            <a:scene3d>
              <a:camera prst="isometricTopUp"/>
              <a:lightRig rig="threePt" dir="t"/>
            </a:scene3d>
          </p:grpSpPr>
          <p:pic>
            <p:nvPicPr>
              <p:cNvPr id="33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1" t="12431" r="871" b="69487"/>
              <a:stretch/>
            </p:blipFill>
            <p:spPr bwMode="auto">
              <a:xfrm rot="5400000">
                <a:off x="4233895" y="3361671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" t="41945" r="-591" b="39973"/>
              <a:stretch/>
            </p:blipFill>
            <p:spPr bwMode="auto">
              <a:xfrm rot="5400000">
                <a:off x="2580586" y="33611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918"/>
              <a:stretch/>
            </p:blipFill>
            <p:spPr bwMode="auto">
              <a:xfrm rot="5400000">
                <a:off x="829238" y="33604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371600" y="2855095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077068" y="2857271"/>
                <a:ext cx="783746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732983" y="2859879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08223" y="2677527"/>
              <a:ext cx="4185796" cy="1801261"/>
              <a:chOff x="1338668" y="2850980"/>
              <a:chExt cx="4185796" cy="1801261"/>
            </a:xfrm>
            <a:scene3d>
              <a:camera prst="isometricTopUp"/>
              <a:lightRig rig="threePt" dir="t"/>
            </a:scene3d>
          </p:grpSpPr>
          <p:pic>
            <p:nvPicPr>
              <p:cNvPr id="40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1" t="12431" r="871" b="69487"/>
              <a:stretch/>
            </p:blipFill>
            <p:spPr bwMode="auto">
              <a:xfrm rot="5400000">
                <a:off x="4233895" y="3361671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" t="41945" r="-591" b="39973"/>
              <a:stretch/>
            </p:blipFill>
            <p:spPr bwMode="auto">
              <a:xfrm rot="5400000">
                <a:off x="2580586" y="33611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918"/>
              <a:stretch/>
            </p:blipFill>
            <p:spPr bwMode="auto">
              <a:xfrm rot="5400000">
                <a:off x="829238" y="33604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1371600" y="2855095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077068" y="2857271"/>
                <a:ext cx="783746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732983" y="2859879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143000" y="2590800"/>
              <a:ext cx="4185796" cy="1801261"/>
              <a:chOff x="1338668" y="2850980"/>
              <a:chExt cx="4185796" cy="1801261"/>
            </a:xfrm>
            <a:scene3d>
              <a:camera prst="isometricTopUp"/>
              <a:lightRig rig="threePt" dir="t"/>
            </a:scene3d>
          </p:grpSpPr>
          <p:pic>
            <p:nvPicPr>
              <p:cNvPr id="47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1" t="12431" r="871" b="69487"/>
              <a:stretch/>
            </p:blipFill>
            <p:spPr bwMode="auto">
              <a:xfrm rot="5400000">
                <a:off x="4233895" y="3361671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1" t="41945" r="-591" b="39973"/>
              <a:stretch/>
            </p:blipFill>
            <p:spPr bwMode="auto">
              <a:xfrm rot="5400000">
                <a:off x="2580586" y="33611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http://blog.otoro.net/assets/20160401/png/mnist_dream_10.png"/>
              <p:cNvPicPr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918"/>
              <a:stretch/>
            </p:blipFill>
            <p:spPr bwMode="auto">
              <a:xfrm rot="5400000">
                <a:off x="829238" y="3360410"/>
                <a:ext cx="1800000" cy="781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1371600" y="2855095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3077068" y="2857271"/>
                <a:ext cx="783746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732983" y="2859879"/>
                <a:ext cx="739818" cy="171535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418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>
            <a:cxnSpLocks/>
          </p:cNvCxnSpPr>
          <p:nvPr/>
        </p:nvCxnSpPr>
        <p:spPr>
          <a:xfrm flipV="1">
            <a:off x="4049062" y="2133602"/>
            <a:ext cx="560638" cy="81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96063" y="2590800"/>
            <a:ext cx="699437" cy="1298361"/>
            <a:chOff x="7666490" y="4539674"/>
            <a:chExt cx="699437" cy="1298361"/>
          </a:xfrm>
          <a:scene3d>
            <a:camera prst="isometricLeftDown"/>
            <a:lightRig rig="threePt" dir="t"/>
          </a:scene3d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19" t="14480" r="11024" b="19326"/>
            <a:stretch/>
          </p:blipFill>
          <p:spPr>
            <a:xfrm>
              <a:off x="7680127" y="4560592"/>
              <a:ext cx="685800" cy="127429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7666490" y="4539674"/>
              <a:ext cx="699437" cy="1298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681596" y="2772062"/>
            <a:ext cx="699437" cy="1298361"/>
            <a:chOff x="3598246" y="4539674"/>
            <a:chExt cx="699437" cy="1298361"/>
          </a:xfrm>
          <a:scene3d>
            <a:camera prst="isometricLeftDown"/>
            <a:lightRig rig="threePt" dir="t"/>
          </a:scene3d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07" t="14480" r="28336" b="19326"/>
            <a:stretch/>
          </p:blipFill>
          <p:spPr>
            <a:xfrm>
              <a:off x="3602256" y="4539674"/>
              <a:ext cx="685800" cy="127429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598246" y="4539674"/>
              <a:ext cx="699437" cy="1298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767129" y="2953324"/>
            <a:ext cx="699437" cy="1298361"/>
            <a:chOff x="1538253" y="4539674"/>
            <a:chExt cx="699437" cy="1298361"/>
          </a:xfrm>
          <a:scene3d>
            <a:camera prst="isometricLeftDown"/>
            <a:lightRig rig="threePt" dir="t"/>
          </a:scene3d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76" t="14480" r="37054" b="19326"/>
            <a:stretch/>
          </p:blipFill>
          <p:spPr>
            <a:xfrm>
              <a:off x="1558709" y="4560592"/>
              <a:ext cx="670960" cy="127429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538253" y="4539674"/>
              <a:ext cx="699437" cy="1298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3136599" y="2402355"/>
            <a:ext cx="554624" cy="72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10334" y="1703955"/>
            <a:ext cx="699437" cy="698400"/>
          </a:xfrm>
          <a:prstGeom prst="rect">
            <a:avLst/>
          </a:prstGeom>
          <a:solidFill>
            <a:schemeClr val="bg1"/>
          </a:solidFill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95867" y="1885217"/>
            <a:ext cx="699437" cy="698400"/>
          </a:xfrm>
          <a:prstGeom prst="rect">
            <a:avLst/>
          </a:prstGeom>
          <a:solidFill>
            <a:schemeClr val="bg1"/>
          </a:solidFill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81400" y="2066479"/>
            <a:ext cx="699437" cy="698400"/>
          </a:xfrm>
          <a:prstGeom prst="rect">
            <a:avLst/>
          </a:prstGeom>
          <a:solidFill>
            <a:schemeClr val="bg1"/>
          </a:solidFill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4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94600</TotalTime>
  <Words>103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Calibri</vt:lpstr>
      <vt:lpstr>Tahoma</vt:lpstr>
      <vt:lpstr>Yoon 윤고딕 540_TT</vt:lpstr>
      <vt:lpstr>맑은 고딕</vt:lpstr>
      <vt:lpstr>Office Theme</vt:lpstr>
      <vt:lpstr>Equation</vt:lpstr>
      <vt:lpstr>PowerPoint 프레젠테이션</vt:lpstr>
      <vt:lpstr>NN</vt:lpstr>
      <vt:lpstr>CNN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2898</cp:revision>
  <cp:lastPrinted>2012-12-16T04:26:32Z</cp:lastPrinted>
  <dcterms:created xsi:type="dcterms:W3CDTF">2011-05-26T12:07:40Z</dcterms:created>
  <dcterms:modified xsi:type="dcterms:W3CDTF">2017-02-14T11:25:27Z</dcterms:modified>
</cp:coreProperties>
</file>