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2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7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9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5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94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0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17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0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63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3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A5E4-AECA-45BE-B390-178077FC7AE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29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3A5E4-AECA-45BE-B390-178077FC7AE3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8B82-BF25-4F43-8341-658FBA668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4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0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75172" y="434583"/>
            <a:ext cx="3842809" cy="6105855"/>
            <a:chOff x="3375172" y="434583"/>
            <a:chExt cx="3842809" cy="6105855"/>
          </a:xfrm>
        </p:grpSpPr>
        <p:grpSp>
          <p:nvGrpSpPr>
            <p:cNvPr id="23" name="그룹 22"/>
            <p:cNvGrpSpPr/>
            <p:nvPr/>
          </p:nvGrpSpPr>
          <p:grpSpPr>
            <a:xfrm>
              <a:off x="6317618" y="1779957"/>
              <a:ext cx="858252" cy="720000"/>
              <a:chOff x="6236368" y="1459218"/>
              <a:chExt cx="858252" cy="720000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6305494" y="1459218"/>
                <a:ext cx="720000" cy="72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2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236368" y="1665329"/>
                <a:ext cx="8582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Weights</a:t>
                </a:r>
                <a:endParaRPr lang="ko-KR" altLang="en-US" sz="14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4846720" y="434583"/>
              <a:ext cx="942474" cy="720000"/>
              <a:chOff x="4846720" y="383799"/>
              <a:chExt cx="942474" cy="72000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4957957" y="383799"/>
                <a:ext cx="720000" cy="720000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46720" y="597304"/>
                <a:ext cx="942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X</a:t>
                </a:r>
                <a:endParaRPr lang="ko-KR" altLang="en-US" sz="14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375172" y="4434434"/>
              <a:ext cx="942474" cy="720000"/>
              <a:chOff x="3499183" y="2490230"/>
              <a:chExt cx="942474" cy="72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3610420" y="2490230"/>
                <a:ext cx="720000" cy="720000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99183" y="2696341"/>
                <a:ext cx="942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Y</a:t>
                </a:r>
                <a:endParaRPr lang="ko-KR" altLang="en-US" sz="1400" dirty="0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846720" y="4419341"/>
              <a:ext cx="942474" cy="720000"/>
              <a:chOff x="4846720" y="3733843"/>
              <a:chExt cx="942474" cy="720000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4957957" y="3733843"/>
                <a:ext cx="720000" cy="7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46720" y="3944869"/>
                <a:ext cx="942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Cost</a:t>
                </a:r>
                <a:endParaRPr lang="ko-KR" altLang="en-US" sz="1400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4888831" y="1764568"/>
              <a:ext cx="858252" cy="720000"/>
              <a:chOff x="4888831" y="1459218"/>
              <a:chExt cx="858252" cy="720000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957957" y="1459218"/>
                <a:ext cx="720000" cy="7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888831" y="1665329"/>
                <a:ext cx="8582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Nets</a:t>
                </a:r>
                <a:endParaRPr lang="ko-KR" altLang="en-US" sz="14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888831" y="3094552"/>
              <a:ext cx="858252" cy="720000"/>
              <a:chOff x="4888831" y="2987535"/>
              <a:chExt cx="858252" cy="720000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4957957" y="2987535"/>
                <a:ext cx="720000" cy="7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888831" y="3194434"/>
                <a:ext cx="8582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Result</a:t>
                </a:r>
                <a:endParaRPr lang="ko-KR" altLang="en-US" sz="1400" dirty="0"/>
              </a:p>
            </p:txBody>
          </p:sp>
        </p:grpSp>
        <p:sp>
          <p:nvSpPr>
            <p:cNvPr id="24" name="화살표: 오른쪽 23"/>
            <p:cNvSpPr/>
            <p:nvPr/>
          </p:nvSpPr>
          <p:spPr>
            <a:xfrm>
              <a:off x="4388991" y="4645162"/>
              <a:ext cx="385865" cy="26835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/>
            <p:cNvSpPr/>
            <p:nvPr/>
          </p:nvSpPr>
          <p:spPr>
            <a:xfrm rot="5400000">
              <a:off x="5125024" y="1324061"/>
              <a:ext cx="385865" cy="26835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/>
            <p:cNvSpPr/>
            <p:nvPr/>
          </p:nvSpPr>
          <p:spPr>
            <a:xfrm rot="5400000">
              <a:off x="5125024" y="2656718"/>
              <a:ext cx="385865" cy="26835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28"/>
            <p:cNvSpPr/>
            <p:nvPr/>
          </p:nvSpPr>
          <p:spPr>
            <a:xfrm rot="5400000">
              <a:off x="5125024" y="3984029"/>
              <a:ext cx="385865" cy="26835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오른쪽 29"/>
            <p:cNvSpPr/>
            <p:nvPr/>
          </p:nvSpPr>
          <p:spPr>
            <a:xfrm flipH="1">
              <a:off x="5839418" y="2005779"/>
              <a:ext cx="385865" cy="26835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648069" y="5820438"/>
              <a:ext cx="1339776" cy="720000"/>
              <a:chOff x="4648069" y="3733843"/>
              <a:chExt cx="1339776" cy="720000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4957957" y="3733843"/>
                <a:ext cx="720000" cy="7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648069" y="3944869"/>
                <a:ext cx="13397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Optimizer</a:t>
                </a:r>
                <a:endParaRPr lang="ko-KR" altLang="en-US" sz="1400" dirty="0"/>
              </a:p>
            </p:txBody>
          </p:sp>
        </p:grpSp>
        <p:sp>
          <p:nvSpPr>
            <p:cNvPr id="35" name="화살표: 오른쪽 34"/>
            <p:cNvSpPr/>
            <p:nvPr/>
          </p:nvSpPr>
          <p:spPr>
            <a:xfrm rot="5400000">
              <a:off x="5125024" y="5385126"/>
              <a:ext cx="385865" cy="26835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화살표: 위로 굽음 2"/>
            <p:cNvSpPr/>
            <p:nvPr/>
          </p:nvSpPr>
          <p:spPr>
            <a:xfrm>
              <a:off x="5900430" y="2569343"/>
              <a:ext cx="970119" cy="3687942"/>
            </a:xfrm>
            <a:prstGeom prst="bentUpArrow">
              <a:avLst>
                <a:gd name="adj1" fmla="val 11326"/>
                <a:gd name="adj2" fmla="val 13502"/>
                <a:gd name="adj3" fmla="val 25000"/>
              </a:avLst>
            </a:prstGeom>
            <a:solidFill>
              <a:srgbClr val="BFBFBF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75507" y="4486656"/>
              <a:ext cx="942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Update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2017-02-04T00:39:18Z</dcterms:created>
  <dcterms:modified xsi:type="dcterms:W3CDTF">2017-04-14T10:40:56Z</dcterms:modified>
</cp:coreProperties>
</file>