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361" r:id="rId2"/>
    <p:sldId id="366" r:id="rId3"/>
    <p:sldId id="365" r:id="rId4"/>
    <p:sldId id="367" r:id="rId5"/>
    <p:sldId id="363" r:id="rId6"/>
    <p:sldId id="362" r:id="rId7"/>
    <p:sldId id="364" r:id="rId8"/>
  </p:sldIdLst>
  <p:sldSz cx="9144000" cy="6858000" type="screen4x3"/>
  <p:notesSz cx="6950075" cy="91678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NN" id="{DCE69C81-F116-4C75-959C-D4F731C4ACFE}">
          <p14:sldIdLst/>
        </p14:section>
        <p14:section name="unsupervised" id="{2B06BC33-1ADE-432F-91E3-5BC590C2D22C}">
          <p14:sldIdLst>
            <p14:sldId id="361"/>
            <p14:sldId id="366"/>
            <p14:sldId id="365"/>
            <p14:sldId id="367"/>
            <p14:sldId id="363"/>
          </p14:sldIdLst>
        </p14:section>
        <p14:section name="Default Section" id="{841D3F8D-EE8C-4FC8-AA91-38C5E9CF9874}">
          <p14:sldIdLst/>
        </p14:section>
        <p14:section name="data description" id="{B170D10E-AD5D-4BF4-BF90-6691CCDBEFEB}">
          <p14:sldIdLst/>
        </p14:section>
        <p14:section name="overview" id="{42510FED-5B56-43B8-89D7-3EDD6113B289}">
          <p14:sldIdLst/>
        </p14:section>
        <p14:section name="RNN" id="{610C51B1-70AE-4EDF-AC82-D1E707CA1660}">
          <p14:sldIdLst>
            <p14:sldId id="362"/>
            <p14:sldId id="364"/>
          </p14:sldIdLst>
        </p14:section>
        <p14:section name="OR model" id="{1ACD6E8E-93B8-4176-9E66-F81D37E53CC4}">
          <p14:sldIdLst/>
        </p14:section>
        <p14:section name="제목 없는 구역" id="{D8579460-04FF-42EE-A142-6DAB32855B06}">
          <p14:sldIdLst/>
        </p14:section>
        <p14:section name="Results" id="{DA09F64D-5974-4795-955F-883B0EBF9748}">
          <p14:sldIdLst/>
        </p14:section>
        <p14:section name="wrap-up" id="{6B4932F5-36F7-4515-9E81-252815494C0C}">
          <p14:sldIdLst/>
        </p14:section>
        <p14:section name="Appendix" id="{1772A60B-0170-48C4-B32E-A46F19E01037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7">
          <p15:clr>
            <a:srgbClr val="A4A3A4"/>
          </p15:clr>
        </p15:guide>
        <p15:guide id="2" pos="2189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eungchul.Lee" initials="SCL" lastIdx="6" clrIdx="0"/>
  <p:cmAuthor id="1" name="Seungchul.Lee" initials="S" lastIdx="1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B183"/>
    <a:srgbClr val="A9D18E"/>
    <a:srgbClr val="BDD7EE"/>
    <a:srgbClr val="FFFFFF"/>
    <a:srgbClr val="000000"/>
    <a:srgbClr val="7030A0"/>
    <a:srgbClr val="CCE8CC"/>
    <a:srgbClr val="595959"/>
    <a:srgbClr val="34982C"/>
    <a:srgbClr val="03B5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3" autoAdjust="0"/>
    <p:restoredTop sz="85111" autoAdjust="0"/>
  </p:normalViewPr>
  <p:slideViewPr>
    <p:cSldViewPr>
      <p:cViewPr>
        <p:scale>
          <a:sx n="66" d="100"/>
          <a:sy n="66" d="100"/>
        </p:scale>
        <p:origin x="2826" y="12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96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-25277"/>
    </p:cViewPr>
  </p:sorterViewPr>
  <p:notesViewPr>
    <p:cSldViewPr>
      <p:cViewPr varScale="1">
        <p:scale>
          <a:sx n="87" d="100"/>
          <a:sy n="87" d="100"/>
        </p:scale>
        <p:origin x="-3846" y="-84"/>
      </p:cViewPr>
      <p:guideLst>
        <p:guide orient="horz" pos="2887"/>
        <p:guide pos="218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7" Type="http://schemas.openxmlformats.org/officeDocument/2006/relationships/image" Target="../media/image16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58391"/>
          </a:xfrm>
          <a:prstGeom prst="rect">
            <a:avLst/>
          </a:prstGeom>
        </p:spPr>
        <p:txBody>
          <a:bodyPr vert="horz" lIns="92092" tIns="46046" rIns="92092" bIns="46046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6768" y="0"/>
            <a:ext cx="3011699" cy="458391"/>
          </a:xfrm>
          <a:prstGeom prst="rect">
            <a:avLst/>
          </a:prstGeom>
        </p:spPr>
        <p:txBody>
          <a:bodyPr vert="horz" lIns="92092" tIns="46046" rIns="92092" bIns="46046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0D0B8B8-2221-4EED-8CB4-6BADB3F95A5B}" type="datetimeFigureOut">
              <a:rPr lang="en-US"/>
              <a:pPr>
                <a:defRPr/>
              </a:pPr>
              <a:t>7/10/2017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07831"/>
            <a:ext cx="3011699" cy="458391"/>
          </a:xfrm>
          <a:prstGeom prst="rect">
            <a:avLst/>
          </a:prstGeom>
        </p:spPr>
        <p:txBody>
          <a:bodyPr vert="horz" lIns="92092" tIns="46046" rIns="92092" bIns="46046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6768" y="8707831"/>
            <a:ext cx="3011699" cy="458391"/>
          </a:xfrm>
          <a:prstGeom prst="rect">
            <a:avLst/>
          </a:prstGeom>
        </p:spPr>
        <p:txBody>
          <a:bodyPr vert="horz" lIns="92092" tIns="46046" rIns="92092" bIns="46046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9AA0B7F-777E-4B9C-9F74-297CB5DA0C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9482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58391"/>
          </a:xfrm>
          <a:prstGeom prst="rect">
            <a:avLst/>
          </a:prstGeom>
        </p:spPr>
        <p:txBody>
          <a:bodyPr vert="horz" lIns="92092" tIns="46046" rIns="92092" bIns="46046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6768" y="0"/>
            <a:ext cx="3011699" cy="458391"/>
          </a:xfrm>
          <a:prstGeom prst="rect">
            <a:avLst/>
          </a:prstGeom>
        </p:spPr>
        <p:txBody>
          <a:bodyPr vert="horz" lIns="92092" tIns="46046" rIns="92092" bIns="46046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C2F077D-FFBB-4D82-9DE6-6E97A2E5237B}" type="datetimeFigureOut">
              <a:rPr lang="en-US"/>
              <a:pPr>
                <a:defRPr/>
              </a:pPr>
              <a:t>7/10/2017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87388"/>
            <a:ext cx="4584700" cy="3438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092" tIns="46046" rIns="92092" bIns="46046" rtlCol="0" anchor="ctr"/>
          <a:lstStyle/>
          <a:p>
            <a:pPr lvl="0"/>
            <a:r>
              <a:rPr lang="en-US" noProof="0" dirty="0" err="1"/>
              <a:t>tl</a:t>
            </a:r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008" y="4354712"/>
            <a:ext cx="5560060" cy="4125516"/>
          </a:xfrm>
          <a:prstGeom prst="rect">
            <a:avLst/>
          </a:prstGeom>
        </p:spPr>
        <p:txBody>
          <a:bodyPr vert="horz" lIns="92092" tIns="46046" rIns="92092" bIns="46046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07831"/>
            <a:ext cx="3011699" cy="458391"/>
          </a:xfrm>
          <a:prstGeom prst="rect">
            <a:avLst/>
          </a:prstGeom>
        </p:spPr>
        <p:txBody>
          <a:bodyPr vert="horz" lIns="92092" tIns="46046" rIns="92092" bIns="46046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6768" y="8707831"/>
            <a:ext cx="3011699" cy="458391"/>
          </a:xfrm>
          <a:prstGeom prst="rect">
            <a:avLst/>
          </a:prstGeom>
        </p:spPr>
        <p:txBody>
          <a:bodyPr vert="horz" lIns="92092" tIns="46046" rIns="92092" bIns="46046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79D72F8-A79B-4CF2-AB9B-7F40CBA1FC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8909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1470025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267200"/>
            <a:ext cx="6400800" cy="1524000"/>
          </a:xfrm>
        </p:spPr>
        <p:txBody>
          <a:bodyPr/>
          <a:lstStyle>
            <a:lvl1pPr marL="0" indent="0" algn="ctr">
              <a:buNone/>
              <a:defRPr sz="3200" b="1" i="0" baseline="0">
                <a:solidFill>
                  <a:schemeClr val="tx1"/>
                </a:solidFill>
                <a:ea typeface="Yoon 윤고딕 540_TT" panose="02090603020101020101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F81E1D-4466-42A8-BA65-3179228B59C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914400"/>
            <a:ext cx="8229600" cy="0"/>
          </a:xfrm>
          <a:prstGeom prst="line">
            <a:avLst/>
          </a:prstGeom>
          <a:ln w="19050">
            <a:solidFill>
              <a:srgbClr val="001A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A0BC68-6592-4A37-A10F-783C4B3C963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381000" y="838200"/>
            <a:ext cx="8382000" cy="152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943600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749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2667000"/>
            <a:ext cx="7772400" cy="1362075"/>
          </a:xfrm>
        </p:spPr>
        <p:txBody>
          <a:bodyPr anchor="ctr" anchorCtr="0">
            <a:normAutofit/>
          </a:bodyPr>
          <a:lstStyle>
            <a:lvl1pPr algn="ctr">
              <a:defRPr lang="en-US" sz="4000" dirty="0">
                <a:latin typeface="+mj-lt"/>
                <a:ea typeface="+mj-e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490ED-5ACF-487C-814D-659D931C1E6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A0BC68-6592-4A37-A10F-783C4B3C963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095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5A0BC68-6592-4A37-A10F-783C4B3C963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412523"/>
            <a:ext cx="1553306" cy="26469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3" r:id="rId3"/>
    <p:sldLayoutId id="2147483660" r:id="rId4"/>
    <p:sldLayoutId id="2147483672" r:id="rId5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 baseline="0">
          <a:solidFill>
            <a:schemeClr val="tx1"/>
          </a:solidFill>
          <a:latin typeface="+mj-lt"/>
          <a:ea typeface="+mj-ea"/>
          <a:cs typeface="Tahoma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cs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cs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cs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cs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cs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cs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cs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cs typeface="Tahoma" pitchFamily="34" charset="0"/>
        </a:defRPr>
      </a:lvl9pPr>
    </p:titleStyle>
    <p:bodyStyle>
      <a:lvl1pPr marL="231775" indent="-23177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 baseline="0">
          <a:solidFill>
            <a:schemeClr val="tx1"/>
          </a:solidFill>
          <a:latin typeface="+mn-lt"/>
          <a:ea typeface="+mn-ea"/>
          <a:cs typeface="Arial" pitchFamily="34" charset="0"/>
        </a:defRPr>
      </a:lvl1pPr>
      <a:lvl2pPr marL="461963" indent="-230188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Arial" pitchFamily="34" charset="0"/>
        </a:defRPr>
      </a:lvl2pPr>
      <a:lvl3pPr marL="682625" indent="-22066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Arial" pitchFamily="34" charset="0"/>
        </a:defRPr>
      </a:lvl3pPr>
      <a:lvl4pPr marL="914400" indent="-23177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1146175" indent="-23177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image" Target="../media/image5.wmf"/><Relationship Id="rId18" Type="http://schemas.openxmlformats.org/officeDocument/2006/relationships/image" Target="../media/image6.wmf"/><Relationship Id="rId3" Type="http://schemas.openxmlformats.org/officeDocument/2006/relationships/image" Target="../media/image7.png"/><Relationship Id="rId7" Type="http://schemas.openxmlformats.org/officeDocument/2006/relationships/oleObject" Target="../embeddings/oleObject3.bin"/><Relationship Id="rId12" Type="http://schemas.openxmlformats.org/officeDocument/2006/relationships/oleObject" Target="../embeddings/oleObject6.bin"/><Relationship Id="rId1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9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oleObject" Target="../embeddings/oleObject5.bin"/><Relationship Id="rId5" Type="http://schemas.openxmlformats.org/officeDocument/2006/relationships/image" Target="../media/image2.wmf"/><Relationship Id="rId15" Type="http://schemas.openxmlformats.org/officeDocument/2006/relationships/oleObject" Target="../embeddings/oleObject8.bin"/><Relationship Id="rId10" Type="http://schemas.openxmlformats.org/officeDocument/2006/relationships/image" Target="../media/image4.wmf"/><Relationship Id="rId19" Type="http://schemas.openxmlformats.org/officeDocument/2006/relationships/oleObject" Target="../embeddings/oleObject11.bin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4.bin"/><Relationship Id="rId14" Type="http://schemas.openxmlformats.org/officeDocument/2006/relationships/oleObject" Target="../embeddings/oleObject7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image" Target="../media/image5.wmf"/><Relationship Id="rId18" Type="http://schemas.openxmlformats.org/officeDocument/2006/relationships/image" Target="../media/image6.wmf"/><Relationship Id="rId3" Type="http://schemas.openxmlformats.org/officeDocument/2006/relationships/image" Target="../media/image7.png"/><Relationship Id="rId7" Type="http://schemas.openxmlformats.org/officeDocument/2006/relationships/oleObject" Target="../embeddings/oleObject3.bin"/><Relationship Id="rId12" Type="http://schemas.openxmlformats.org/officeDocument/2006/relationships/oleObject" Target="../embeddings/oleObject6.bin"/><Relationship Id="rId1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9.bin"/><Relationship Id="rId20" Type="http://schemas.openxmlformats.org/officeDocument/2006/relationships/image" Target="../media/image8.png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11" Type="http://schemas.openxmlformats.org/officeDocument/2006/relationships/oleObject" Target="../embeddings/oleObject5.bin"/><Relationship Id="rId5" Type="http://schemas.openxmlformats.org/officeDocument/2006/relationships/image" Target="../media/image2.wmf"/><Relationship Id="rId15" Type="http://schemas.openxmlformats.org/officeDocument/2006/relationships/oleObject" Target="../embeddings/oleObject8.bin"/><Relationship Id="rId10" Type="http://schemas.openxmlformats.org/officeDocument/2006/relationships/image" Target="../media/image4.wmf"/><Relationship Id="rId19" Type="http://schemas.openxmlformats.org/officeDocument/2006/relationships/oleObject" Target="../embeddings/oleObject11.bin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4.bin"/><Relationship Id="rId14" Type="http://schemas.openxmlformats.org/officeDocument/2006/relationships/oleObject" Target="../embeddings/oleObject7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oleObject" Target="../embeddings/oleObject6.bin"/><Relationship Id="rId18" Type="http://schemas.openxmlformats.org/officeDocument/2006/relationships/oleObject" Target="../embeddings/oleObject10.bin"/><Relationship Id="rId3" Type="http://schemas.openxmlformats.org/officeDocument/2006/relationships/image" Target="../media/image7.png"/><Relationship Id="rId21" Type="http://schemas.openxmlformats.org/officeDocument/2006/relationships/image" Target="../media/image12.png"/><Relationship Id="rId7" Type="http://schemas.openxmlformats.org/officeDocument/2006/relationships/image" Target="../media/image11.png"/><Relationship Id="rId12" Type="http://schemas.openxmlformats.org/officeDocument/2006/relationships/oleObject" Target="../embeddings/oleObject5.bin"/><Relationship Id="rId1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8.bin"/><Relationship Id="rId20" Type="http://schemas.openxmlformats.org/officeDocument/2006/relationships/oleObject" Target="../embeddings/oleObject11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.wmf"/><Relationship Id="rId5" Type="http://schemas.openxmlformats.org/officeDocument/2006/relationships/image" Target="../media/image2.wmf"/><Relationship Id="rId15" Type="http://schemas.openxmlformats.org/officeDocument/2006/relationships/oleObject" Target="../embeddings/oleObject7.bin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6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Relationship Id="rId14" Type="http://schemas.openxmlformats.org/officeDocument/2006/relationships/image" Target="../media/image5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13" Type="http://schemas.openxmlformats.org/officeDocument/2006/relationships/oleObject" Target="../embeddings/oleObject18.bin"/><Relationship Id="rId18" Type="http://schemas.openxmlformats.org/officeDocument/2006/relationships/oleObject" Target="../embeddings/oleObject21.bin"/><Relationship Id="rId3" Type="http://schemas.openxmlformats.org/officeDocument/2006/relationships/oleObject" Target="../embeddings/oleObject12.bin"/><Relationship Id="rId21" Type="http://schemas.openxmlformats.org/officeDocument/2006/relationships/image" Target="../media/image16.wmf"/><Relationship Id="rId7" Type="http://schemas.openxmlformats.org/officeDocument/2006/relationships/image" Target="../media/image3.wmf"/><Relationship Id="rId12" Type="http://schemas.openxmlformats.org/officeDocument/2006/relationships/oleObject" Target="../embeddings/oleObject17.bin"/><Relationship Id="rId17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0.bin"/><Relationship Id="rId20" Type="http://schemas.openxmlformats.org/officeDocument/2006/relationships/oleObject" Target="../embeddings/oleObject22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3.bin"/><Relationship Id="rId11" Type="http://schemas.openxmlformats.org/officeDocument/2006/relationships/oleObject" Target="../embeddings/oleObject16.bin"/><Relationship Id="rId5" Type="http://schemas.openxmlformats.org/officeDocument/2006/relationships/image" Target="../media/image11.png"/><Relationship Id="rId15" Type="http://schemas.openxmlformats.org/officeDocument/2006/relationships/image" Target="../media/image13.wmf"/><Relationship Id="rId23" Type="http://schemas.openxmlformats.org/officeDocument/2006/relationships/oleObject" Target="../embeddings/oleObject24.bin"/><Relationship Id="rId10" Type="http://schemas.openxmlformats.org/officeDocument/2006/relationships/oleObject" Target="../embeddings/oleObject15.bin"/><Relationship Id="rId19" Type="http://schemas.openxmlformats.org/officeDocument/2006/relationships/image" Target="../media/image15.wmf"/><Relationship Id="rId4" Type="http://schemas.openxmlformats.org/officeDocument/2006/relationships/image" Target="../media/image2.wmf"/><Relationship Id="rId9" Type="http://schemas.openxmlformats.org/officeDocument/2006/relationships/image" Target="../media/image4.wmf"/><Relationship Id="rId14" Type="http://schemas.openxmlformats.org/officeDocument/2006/relationships/oleObject" Target="../embeddings/oleObject19.bin"/><Relationship Id="rId22" Type="http://schemas.openxmlformats.org/officeDocument/2006/relationships/oleObject" Target="../embeddings/oleObject23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1" name="그림 330">
            <a:extLst>
              <a:ext uri="{FF2B5EF4-FFF2-40B4-BE49-F238E27FC236}">
                <a16:creationId xmlns:a16="http://schemas.microsoft.com/office/drawing/2014/main" id="{EDC330FF-BD4B-4647-B9AA-29585481BA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7280" y="4012801"/>
            <a:ext cx="7029795" cy="224816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F81E1D-4466-42A8-BA65-3179228B59C6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grpSp>
        <p:nvGrpSpPr>
          <p:cNvPr id="169" name="그룹 168">
            <a:extLst>
              <a:ext uri="{FF2B5EF4-FFF2-40B4-BE49-F238E27FC236}">
                <a16:creationId xmlns:a16="http://schemas.microsoft.com/office/drawing/2014/main" id="{A9E0D140-D1D0-4617-84D6-BD7E00D929FF}"/>
              </a:ext>
            </a:extLst>
          </p:cNvPr>
          <p:cNvGrpSpPr/>
          <p:nvPr/>
        </p:nvGrpSpPr>
        <p:grpSpPr>
          <a:xfrm>
            <a:off x="5194943" y="736415"/>
            <a:ext cx="8292457" cy="5354197"/>
            <a:chOff x="1047053" y="851591"/>
            <a:chExt cx="8292457" cy="5354197"/>
          </a:xfrm>
        </p:grpSpPr>
        <p:sp>
          <p:nvSpPr>
            <p:cNvPr id="170" name="사각형: 둥근 모서리 4">
              <a:extLst>
                <a:ext uri="{FF2B5EF4-FFF2-40B4-BE49-F238E27FC236}">
                  <a16:creationId xmlns:a16="http://schemas.microsoft.com/office/drawing/2014/main" id="{ACE45C81-7CCB-46EC-8B2F-6F8844FF19C8}"/>
                </a:ext>
              </a:extLst>
            </p:cNvPr>
            <p:cNvSpPr/>
            <p:nvPr/>
          </p:nvSpPr>
          <p:spPr>
            <a:xfrm>
              <a:off x="1526438" y="1545978"/>
              <a:ext cx="7813072" cy="2340222"/>
            </a:xfrm>
            <a:prstGeom prst="roundRect">
              <a:avLst>
                <a:gd name="adj" fmla="val 6899"/>
              </a:avLst>
            </a:prstGeom>
            <a:solidFill>
              <a:schemeClr val="tx1">
                <a:lumMod val="95000"/>
                <a:lumOff val="5000"/>
                <a:alpha val="1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aphicFrame>
          <p:nvGraphicFramePr>
            <p:cNvPr id="171" name="개체 170">
              <a:extLst>
                <a:ext uri="{FF2B5EF4-FFF2-40B4-BE49-F238E27FC236}">
                  <a16:creationId xmlns:a16="http://schemas.microsoft.com/office/drawing/2014/main" id="{00CBB7AD-9DCF-4E98-B973-E38752E44AA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85206922"/>
                </p:ext>
              </p:extLst>
            </p:nvPr>
          </p:nvGraphicFramePr>
          <p:xfrm>
            <a:off x="7432607" y="2580120"/>
            <a:ext cx="336690" cy="2244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971" name="Equation" r:id="rId4" imgW="152280" imgH="101520" progId="">
                    <p:embed/>
                  </p:oleObj>
                </mc:Choice>
                <mc:Fallback>
                  <p:oleObj name="Equation" r:id="rId4" imgW="152280" imgH="101520" progId="">
                    <p:embed/>
                    <p:pic>
                      <p:nvPicPr>
                        <p:cNvPr id="7" name="개체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32607" y="2580120"/>
                          <a:ext cx="336690" cy="2244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2" name="개체 171">
              <a:extLst>
                <a:ext uri="{FF2B5EF4-FFF2-40B4-BE49-F238E27FC236}">
                  <a16:creationId xmlns:a16="http://schemas.microsoft.com/office/drawing/2014/main" id="{3B989531-198B-4D56-A002-AAB71E98278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8351513"/>
                </p:ext>
              </p:extLst>
            </p:nvPr>
          </p:nvGraphicFramePr>
          <p:xfrm>
            <a:off x="1605493" y="2585528"/>
            <a:ext cx="336690" cy="2244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972" name="Equation" r:id="rId6" imgW="152280" imgH="101520" progId="">
                    <p:embed/>
                  </p:oleObj>
                </mc:Choice>
                <mc:Fallback>
                  <p:oleObj name="Equation" r:id="rId6" imgW="152280" imgH="101520" progId="">
                    <p:embed/>
                    <p:pic>
                      <p:nvPicPr>
                        <p:cNvPr id="8" name="개체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5493" y="2585528"/>
                          <a:ext cx="336690" cy="2244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" name="사각형: 둥근 모서리 11">
              <a:extLst>
                <a:ext uri="{FF2B5EF4-FFF2-40B4-BE49-F238E27FC236}">
                  <a16:creationId xmlns:a16="http://schemas.microsoft.com/office/drawing/2014/main" id="{B45A317D-73DC-492D-AA26-2A23A43DAB46}"/>
                </a:ext>
              </a:extLst>
            </p:cNvPr>
            <p:cNvSpPr/>
            <p:nvPr/>
          </p:nvSpPr>
          <p:spPr>
            <a:xfrm>
              <a:off x="3134912" y="4211178"/>
              <a:ext cx="640555" cy="1978135"/>
            </a:xfrm>
            <a:prstGeom prst="roundRect">
              <a:avLst/>
            </a:prstGeom>
            <a:solidFill>
              <a:srgbClr val="C00000">
                <a:alpha val="10000"/>
              </a:srgb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사각형: 둥근 모서리 13">
              <a:extLst>
                <a:ext uri="{FF2B5EF4-FFF2-40B4-BE49-F238E27FC236}">
                  <a16:creationId xmlns:a16="http://schemas.microsoft.com/office/drawing/2014/main" id="{FB39E7D4-B58E-4AF8-998F-A702A82D2FBD}"/>
                </a:ext>
              </a:extLst>
            </p:cNvPr>
            <p:cNvSpPr/>
            <p:nvPr/>
          </p:nvSpPr>
          <p:spPr>
            <a:xfrm>
              <a:off x="6699317" y="4227653"/>
              <a:ext cx="640555" cy="1978135"/>
            </a:xfrm>
            <a:prstGeom prst="roundRect">
              <a:avLst/>
            </a:prstGeom>
            <a:solidFill>
              <a:srgbClr val="C00000">
                <a:alpha val="10000"/>
              </a:srgb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자유형: 도형 15">
              <a:extLst>
                <a:ext uri="{FF2B5EF4-FFF2-40B4-BE49-F238E27FC236}">
                  <a16:creationId xmlns:a16="http://schemas.microsoft.com/office/drawing/2014/main" id="{3E89CF47-0F0B-429E-8836-09D1B0E19835}"/>
                </a:ext>
              </a:extLst>
            </p:cNvPr>
            <p:cNvSpPr/>
            <p:nvPr/>
          </p:nvSpPr>
          <p:spPr>
            <a:xfrm>
              <a:off x="5647246" y="3381375"/>
              <a:ext cx="1346191" cy="846279"/>
            </a:xfrm>
            <a:custGeom>
              <a:avLst/>
              <a:gdLst>
                <a:gd name="connsiteX0" fmla="*/ 0 w 1408923"/>
                <a:gd name="connsiteY0" fmla="*/ 0 h 1091681"/>
                <a:gd name="connsiteX1" fmla="*/ 0 w 1408923"/>
                <a:gd name="connsiteY1" fmla="*/ 447869 h 1091681"/>
                <a:gd name="connsiteX2" fmla="*/ 1408923 w 1408923"/>
                <a:gd name="connsiteY2" fmla="*/ 699796 h 1091681"/>
                <a:gd name="connsiteX3" fmla="*/ 1408923 w 1408923"/>
                <a:gd name="connsiteY3" fmla="*/ 1091681 h 1091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08923" h="1091681">
                  <a:moveTo>
                    <a:pt x="0" y="0"/>
                  </a:moveTo>
                  <a:lnTo>
                    <a:pt x="0" y="447869"/>
                  </a:lnTo>
                  <a:lnTo>
                    <a:pt x="1408923" y="699796"/>
                  </a:lnTo>
                  <a:lnTo>
                    <a:pt x="1408923" y="1091681"/>
                  </a:lnTo>
                </a:path>
              </a:pathLst>
            </a:custGeom>
            <a:noFill/>
            <a:ln w="28575">
              <a:solidFill>
                <a:schemeClr val="tx1"/>
              </a:solidFill>
              <a:head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EA454835-7EF8-4F96-B188-039B9E175508}"/>
                </a:ext>
              </a:extLst>
            </p:cNvPr>
            <p:cNvSpPr txBox="1"/>
            <p:nvPr/>
          </p:nvSpPr>
          <p:spPr>
            <a:xfrm>
              <a:off x="4759794" y="3833366"/>
              <a:ext cx="1012351" cy="307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Input</a:t>
              </a:r>
              <a:endParaRPr lang="ko-KR" altLang="en-US" sz="14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BFA3372C-713B-4EBA-A31D-52FBFFBA4A6C}"/>
                </a:ext>
              </a:extLst>
            </p:cNvPr>
            <p:cNvSpPr txBox="1"/>
            <p:nvPr/>
          </p:nvSpPr>
          <p:spPr>
            <a:xfrm>
              <a:off x="1798611" y="1197740"/>
              <a:ext cx="2122633" cy="307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Long Short Term Memory</a:t>
              </a:r>
              <a:endParaRPr lang="ko-KR" altLang="en-US" sz="14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80" name="그룹 5">
              <a:extLst>
                <a:ext uri="{FF2B5EF4-FFF2-40B4-BE49-F238E27FC236}">
                  <a16:creationId xmlns:a16="http://schemas.microsoft.com/office/drawing/2014/main" id="{6FC53B9C-BEA2-40A0-84EB-A7743C12A913}"/>
                </a:ext>
              </a:extLst>
            </p:cNvPr>
            <p:cNvGrpSpPr/>
            <p:nvPr/>
          </p:nvGrpSpPr>
          <p:grpSpPr>
            <a:xfrm>
              <a:off x="4367213" y="1821586"/>
              <a:ext cx="3348037" cy="1664217"/>
              <a:chOff x="2629433" y="2624766"/>
              <a:chExt cx="3348037" cy="1664217"/>
            </a:xfrm>
            <a:scene3d>
              <a:camera prst="perspectiveLeft" fov="5400000">
                <a:rot lat="0" lon="2400000" rev="0"/>
              </a:camera>
              <a:lightRig rig="threePt" dir="t"/>
            </a:scene3d>
          </p:grpSpPr>
          <p:sp>
            <p:nvSpPr>
              <p:cNvPr id="291" name="사각형: 둥근 모서리 72">
                <a:extLst>
                  <a:ext uri="{FF2B5EF4-FFF2-40B4-BE49-F238E27FC236}">
                    <a16:creationId xmlns:a16="http://schemas.microsoft.com/office/drawing/2014/main" id="{D9ABD176-0C6B-4E8D-AA08-59B2ED1608F4}"/>
                  </a:ext>
                </a:extLst>
              </p:cNvPr>
              <p:cNvSpPr/>
              <p:nvPr/>
            </p:nvSpPr>
            <p:spPr>
              <a:xfrm>
                <a:off x="2980270" y="2624766"/>
                <a:ext cx="2844214" cy="1664217"/>
              </a:xfrm>
              <a:prstGeom prst="roundRect">
                <a:avLst>
                  <a:gd name="adj" fmla="val 6559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292" name="직선 화살표 연결선 291">
                <a:extLst>
                  <a:ext uri="{FF2B5EF4-FFF2-40B4-BE49-F238E27FC236}">
                    <a16:creationId xmlns:a16="http://schemas.microsoft.com/office/drawing/2014/main" id="{D737F6B6-23C0-4840-9EA1-7058F355357B}"/>
                  </a:ext>
                </a:extLst>
              </p:cNvPr>
              <p:cNvCxnSpPr/>
              <p:nvPr/>
            </p:nvCxnSpPr>
            <p:spPr>
              <a:xfrm>
                <a:off x="2629433" y="2810479"/>
                <a:ext cx="3348037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3" name="타원 292">
                <a:extLst>
                  <a:ext uri="{FF2B5EF4-FFF2-40B4-BE49-F238E27FC236}">
                    <a16:creationId xmlns:a16="http://schemas.microsoft.com/office/drawing/2014/main" id="{908FBC83-416A-40B7-8FD3-1D396D313F9A}"/>
                  </a:ext>
                </a:extLst>
              </p:cNvPr>
              <p:cNvSpPr/>
              <p:nvPr/>
            </p:nvSpPr>
            <p:spPr>
              <a:xfrm>
                <a:off x="4182806" y="2710214"/>
                <a:ext cx="190500" cy="1905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4" name="TextBox 293">
                <a:extLst>
                  <a:ext uri="{FF2B5EF4-FFF2-40B4-BE49-F238E27FC236}">
                    <a16:creationId xmlns:a16="http://schemas.microsoft.com/office/drawing/2014/main" id="{657989FF-9445-47EE-8D7A-92F1532FF485}"/>
                  </a:ext>
                </a:extLst>
              </p:cNvPr>
              <p:cNvSpPr txBox="1"/>
              <p:nvPr/>
            </p:nvSpPr>
            <p:spPr>
              <a:xfrm>
                <a:off x="4140737" y="2624767"/>
                <a:ext cx="273051" cy="33855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/>
                  <a:t>+</a:t>
                </a:r>
                <a:endParaRPr lang="ko-KR" altLang="en-US" sz="1600" dirty="0"/>
              </a:p>
            </p:txBody>
          </p:sp>
          <p:sp>
            <p:nvSpPr>
              <p:cNvPr id="295" name="타원 294">
                <a:extLst>
                  <a:ext uri="{FF2B5EF4-FFF2-40B4-BE49-F238E27FC236}">
                    <a16:creationId xmlns:a16="http://schemas.microsoft.com/office/drawing/2014/main" id="{F35203D5-B1B2-40C3-841A-FDF232B98C92}"/>
                  </a:ext>
                </a:extLst>
              </p:cNvPr>
              <p:cNvSpPr/>
              <p:nvPr/>
            </p:nvSpPr>
            <p:spPr>
              <a:xfrm>
                <a:off x="3239038" y="2707833"/>
                <a:ext cx="190500" cy="1905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6" name="TextBox 295">
                <a:extLst>
                  <a:ext uri="{FF2B5EF4-FFF2-40B4-BE49-F238E27FC236}">
                    <a16:creationId xmlns:a16="http://schemas.microsoft.com/office/drawing/2014/main" id="{BF87F93A-B9E5-49EC-922F-CA720D2838D6}"/>
                  </a:ext>
                </a:extLst>
              </p:cNvPr>
              <p:cNvSpPr txBox="1"/>
              <p:nvPr/>
            </p:nvSpPr>
            <p:spPr>
              <a:xfrm>
                <a:off x="3197763" y="2632704"/>
                <a:ext cx="273051" cy="30777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/>
                  <a:t>x</a:t>
                </a:r>
                <a:endParaRPr lang="ko-KR" altLang="en-US" sz="1400" dirty="0"/>
              </a:p>
            </p:txBody>
          </p:sp>
          <p:cxnSp>
            <p:nvCxnSpPr>
              <p:cNvPr id="297" name="연결선: 꺾임 78">
                <a:extLst>
                  <a:ext uri="{FF2B5EF4-FFF2-40B4-BE49-F238E27FC236}">
                    <a16:creationId xmlns:a16="http://schemas.microsoft.com/office/drawing/2014/main" id="{00F7D0A4-D551-4ECD-873F-F5C6C9A6A675}"/>
                  </a:ext>
                </a:extLst>
              </p:cNvPr>
              <p:cNvCxnSpPr>
                <a:endCxn id="315" idx="1"/>
              </p:cNvCxnSpPr>
              <p:nvPr/>
            </p:nvCxnSpPr>
            <p:spPr>
              <a:xfrm flipV="1">
                <a:off x="2629433" y="3316813"/>
                <a:ext cx="2484437" cy="803793"/>
              </a:xfrm>
              <a:prstGeom prst="bentConnector3">
                <a:avLst>
                  <a:gd name="adj1" fmla="val 84505"/>
                </a:avLst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8" name="그룹 79">
                <a:extLst>
                  <a:ext uri="{FF2B5EF4-FFF2-40B4-BE49-F238E27FC236}">
                    <a16:creationId xmlns:a16="http://schemas.microsoft.com/office/drawing/2014/main" id="{1E4104D4-7FC4-46ED-B604-5C81D8A9FD75}"/>
                  </a:ext>
                </a:extLst>
              </p:cNvPr>
              <p:cNvGrpSpPr/>
              <p:nvPr/>
            </p:nvGrpSpPr>
            <p:grpSpPr>
              <a:xfrm>
                <a:off x="4571729" y="3688586"/>
                <a:ext cx="330994" cy="175576"/>
                <a:chOff x="4629150" y="2366648"/>
                <a:chExt cx="330994" cy="175576"/>
              </a:xfrm>
            </p:grpSpPr>
            <p:sp>
              <p:nvSpPr>
                <p:cNvPr id="322" name="직사각형 321">
                  <a:extLst>
                    <a:ext uri="{FF2B5EF4-FFF2-40B4-BE49-F238E27FC236}">
                      <a16:creationId xmlns:a16="http://schemas.microsoft.com/office/drawing/2014/main" id="{EB50376B-B618-4DA1-BEE3-30B8AE78D932}"/>
                    </a:ext>
                  </a:extLst>
                </p:cNvPr>
                <p:cNvSpPr/>
                <p:nvPr/>
              </p:nvSpPr>
              <p:spPr>
                <a:xfrm>
                  <a:off x="4629150" y="2366648"/>
                  <a:ext cx="330994" cy="175576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graphicFrame>
              <p:nvGraphicFramePr>
                <p:cNvPr id="323" name="개체 322">
                  <a:extLst>
                    <a:ext uri="{FF2B5EF4-FFF2-40B4-BE49-F238E27FC236}">
                      <a16:creationId xmlns:a16="http://schemas.microsoft.com/office/drawing/2014/main" id="{49521B7A-1685-48D7-9DC1-8F1EA5FDE57B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207430589"/>
                    </p:ext>
                  </p:extLst>
                </p:nvPr>
              </p:nvGraphicFramePr>
              <p:xfrm>
                <a:off x="4726781" y="2394110"/>
                <a:ext cx="165100" cy="1397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5973" name="Equation" r:id="rId7" imgW="164880" imgH="139680" progId="">
                        <p:embed/>
                      </p:oleObj>
                    </mc:Choice>
                    <mc:Fallback>
                      <p:oleObj name="Equation" r:id="rId7" imgW="164880" imgH="139680" progId="">
                        <p:embed/>
                        <p:pic>
                          <p:nvPicPr>
                            <p:cNvPr id="158" name="개체 157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726781" y="2394110"/>
                              <a:ext cx="165100" cy="13970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cxnSp>
            <p:nvCxnSpPr>
              <p:cNvPr id="299" name="직선 화살표 연결선 298">
                <a:extLst>
                  <a:ext uri="{FF2B5EF4-FFF2-40B4-BE49-F238E27FC236}">
                    <a16:creationId xmlns:a16="http://schemas.microsoft.com/office/drawing/2014/main" id="{90552AC8-4C48-4670-9BEA-4A3C08FC1BFF}"/>
                  </a:ext>
                </a:extLst>
              </p:cNvPr>
              <p:cNvCxnSpPr>
                <a:endCxn id="296" idx="2"/>
              </p:cNvCxnSpPr>
              <p:nvPr/>
            </p:nvCxnSpPr>
            <p:spPr>
              <a:xfrm flipV="1">
                <a:off x="3329520" y="2940481"/>
                <a:ext cx="4768" cy="118012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0" name="그룹 81">
                <a:extLst>
                  <a:ext uri="{FF2B5EF4-FFF2-40B4-BE49-F238E27FC236}">
                    <a16:creationId xmlns:a16="http://schemas.microsoft.com/office/drawing/2014/main" id="{496457A8-787C-4644-AECF-DFEBF32154E3}"/>
                  </a:ext>
                </a:extLst>
              </p:cNvPr>
              <p:cNvGrpSpPr/>
              <p:nvPr/>
            </p:nvGrpSpPr>
            <p:grpSpPr>
              <a:xfrm>
                <a:off x="3167596" y="3688586"/>
                <a:ext cx="330994" cy="175576"/>
                <a:chOff x="4629150" y="2366648"/>
                <a:chExt cx="330994" cy="175576"/>
              </a:xfrm>
            </p:grpSpPr>
            <p:sp>
              <p:nvSpPr>
                <p:cNvPr id="320" name="직사각형 319">
                  <a:extLst>
                    <a:ext uri="{FF2B5EF4-FFF2-40B4-BE49-F238E27FC236}">
                      <a16:creationId xmlns:a16="http://schemas.microsoft.com/office/drawing/2014/main" id="{BEDD40CA-047E-4ECD-B176-EDD89F01E0CF}"/>
                    </a:ext>
                  </a:extLst>
                </p:cNvPr>
                <p:cNvSpPr/>
                <p:nvPr/>
              </p:nvSpPr>
              <p:spPr>
                <a:xfrm>
                  <a:off x="4629150" y="2366648"/>
                  <a:ext cx="330994" cy="175576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graphicFrame>
              <p:nvGraphicFramePr>
                <p:cNvPr id="321" name="개체 320">
                  <a:extLst>
                    <a:ext uri="{FF2B5EF4-FFF2-40B4-BE49-F238E27FC236}">
                      <a16:creationId xmlns:a16="http://schemas.microsoft.com/office/drawing/2014/main" id="{4BB128A2-7454-4947-A31B-1B356045831F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886340193"/>
                    </p:ext>
                  </p:extLst>
                </p:nvPr>
              </p:nvGraphicFramePr>
              <p:xfrm>
                <a:off x="4726781" y="2394110"/>
                <a:ext cx="165100" cy="1397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5974" name="Equation" r:id="rId9" imgW="164880" imgH="139680" progId="">
                        <p:embed/>
                      </p:oleObj>
                    </mc:Choice>
                    <mc:Fallback>
                      <p:oleObj name="Equation" r:id="rId9" imgW="164880" imgH="139680" progId="">
                        <p:embed/>
                        <p:pic>
                          <p:nvPicPr>
                            <p:cNvPr id="156" name="개체 15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726781" y="2394110"/>
                              <a:ext cx="165100" cy="13970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cxnSp>
            <p:nvCxnSpPr>
              <p:cNvPr id="301" name="연결선: 꺾임 82">
                <a:extLst>
                  <a:ext uri="{FF2B5EF4-FFF2-40B4-BE49-F238E27FC236}">
                    <a16:creationId xmlns:a16="http://schemas.microsoft.com/office/drawing/2014/main" id="{54CBFD9A-5EBE-4DAD-8CF5-848C46FE943A}"/>
                  </a:ext>
                </a:extLst>
              </p:cNvPr>
              <p:cNvCxnSpPr>
                <a:endCxn id="305" idx="1"/>
              </p:cNvCxnSpPr>
              <p:nvPr/>
            </p:nvCxnSpPr>
            <p:spPr>
              <a:xfrm rot="5400000" flipH="1" flipV="1">
                <a:off x="3547801" y="3529262"/>
                <a:ext cx="854077" cy="328612"/>
              </a:xfrm>
              <a:prstGeom prst="bentConnector2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2" name="그룹 83">
                <a:extLst>
                  <a:ext uri="{FF2B5EF4-FFF2-40B4-BE49-F238E27FC236}">
                    <a16:creationId xmlns:a16="http://schemas.microsoft.com/office/drawing/2014/main" id="{FD006380-81DC-4308-9424-A98E0926FF71}"/>
                  </a:ext>
                </a:extLst>
              </p:cNvPr>
              <p:cNvGrpSpPr/>
              <p:nvPr/>
            </p:nvGrpSpPr>
            <p:grpSpPr>
              <a:xfrm>
                <a:off x="3641201" y="3688586"/>
                <a:ext cx="330994" cy="175576"/>
                <a:chOff x="4629150" y="2366648"/>
                <a:chExt cx="330994" cy="175576"/>
              </a:xfrm>
            </p:grpSpPr>
            <p:sp>
              <p:nvSpPr>
                <p:cNvPr id="318" name="직사각형 317">
                  <a:extLst>
                    <a:ext uri="{FF2B5EF4-FFF2-40B4-BE49-F238E27FC236}">
                      <a16:creationId xmlns:a16="http://schemas.microsoft.com/office/drawing/2014/main" id="{C3565C2E-AC52-4A8F-9AD2-77E3E8EBEDAC}"/>
                    </a:ext>
                  </a:extLst>
                </p:cNvPr>
                <p:cNvSpPr/>
                <p:nvPr/>
              </p:nvSpPr>
              <p:spPr>
                <a:xfrm>
                  <a:off x="4629150" y="2366648"/>
                  <a:ext cx="330994" cy="175576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graphicFrame>
              <p:nvGraphicFramePr>
                <p:cNvPr id="319" name="개체 318">
                  <a:extLst>
                    <a:ext uri="{FF2B5EF4-FFF2-40B4-BE49-F238E27FC236}">
                      <a16:creationId xmlns:a16="http://schemas.microsoft.com/office/drawing/2014/main" id="{6D4B87D2-4971-4413-8C36-1127FC3CF822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702193573"/>
                    </p:ext>
                  </p:extLst>
                </p:nvPr>
              </p:nvGraphicFramePr>
              <p:xfrm>
                <a:off x="4726781" y="2394110"/>
                <a:ext cx="165100" cy="1397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5975" name="Equation" r:id="rId11" imgW="164880" imgH="139680" progId="">
                        <p:embed/>
                      </p:oleObj>
                    </mc:Choice>
                    <mc:Fallback>
                      <p:oleObj name="Equation" r:id="rId11" imgW="164880" imgH="139680" progId="">
                        <p:embed/>
                        <p:pic>
                          <p:nvPicPr>
                            <p:cNvPr id="154" name="개체 15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726781" y="2394110"/>
                              <a:ext cx="165100" cy="13970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cxnSp>
            <p:nvCxnSpPr>
              <p:cNvPr id="303" name="직선 화살표 연결선 302">
                <a:extLst>
                  <a:ext uri="{FF2B5EF4-FFF2-40B4-BE49-F238E27FC236}">
                    <a16:creationId xmlns:a16="http://schemas.microsoft.com/office/drawing/2014/main" id="{E9467DAF-8BA5-4251-965A-077CE53590A3}"/>
                  </a:ext>
                </a:extLst>
              </p:cNvPr>
              <p:cNvCxnSpPr>
                <a:endCxn id="294" idx="2"/>
              </p:cNvCxnSpPr>
              <p:nvPr/>
            </p:nvCxnSpPr>
            <p:spPr>
              <a:xfrm flipV="1">
                <a:off x="4272495" y="2963321"/>
                <a:ext cx="4767" cy="115728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4" name="타원 303">
                <a:extLst>
                  <a:ext uri="{FF2B5EF4-FFF2-40B4-BE49-F238E27FC236}">
                    <a16:creationId xmlns:a16="http://schemas.microsoft.com/office/drawing/2014/main" id="{D0A02867-1D47-4EED-B9D2-FA95FF2D08CD}"/>
                  </a:ext>
                </a:extLst>
              </p:cNvPr>
              <p:cNvSpPr/>
              <p:nvPr/>
            </p:nvSpPr>
            <p:spPr>
              <a:xfrm>
                <a:off x="4180420" y="3187769"/>
                <a:ext cx="190500" cy="1905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5" name="TextBox 304">
                <a:extLst>
                  <a:ext uri="{FF2B5EF4-FFF2-40B4-BE49-F238E27FC236}">
                    <a16:creationId xmlns:a16="http://schemas.microsoft.com/office/drawing/2014/main" id="{65CAD185-477F-45E6-8D2C-6D7AEF09E511}"/>
                  </a:ext>
                </a:extLst>
              </p:cNvPr>
              <p:cNvSpPr txBox="1"/>
              <p:nvPr/>
            </p:nvSpPr>
            <p:spPr>
              <a:xfrm>
                <a:off x="4139145" y="3112640"/>
                <a:ext cx="273051" cy="30777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/>
                  <a:t>x</a:t>
                </a:r>
                <a:endParaRPr lang="ko-KR" altLang="en-US" sz="1400" dirty="0"/>
              </a:p>
            </p:txBody>
          </p:sp>
          <p:grpSp>
            <p:nvGrpSpPr>
              <p:cNvPr id="306" name="그룹 87">
                <a:extLst>
                  <a:ext uri="{FF2B5EF4-FFF2-40B4-BE49-F238E27FC236}">
                    <a16:creationId xmlns:a16="http://schemas.microsoft.com/office/drawing/2014/main" id="{4D4752B7-5F98-4A3D-8477-599E62C7160A}"/>
                  </a:ext>
                </a:extLst>
              </p:cNvPr>
              <p:cNvGrpSpPr/>
              <p:nvPr/>
            </p:nvGrpSpPr>
            <p:grpSpPr>
              <a:xfrm>
                <a:off x="4043361" y="3649416"/>
                <a:ext cx="457200" cy="253916"/>
                <a:chOff x="5645546" y="2327478"/>
                <a:chExt cx="457200" cy="253916"/>
              </a:xfrm>
            </p:grpSpPr>
            <p:sp>
              <p:nvSpPr>
                <p:cNvPr id="316" name="직사각형 315">
                  <a:extLst>
                    <a:ext uri="{FF2B5EF4-FFF2-40B4-BE49-F238E27FC236}">
                      <a16:creationId xmlns:a16="http://schemas.microsoft.com/office/drawing/2014/main" id="{4E2C6350-03C4-4450-BC9F-5BF5CEB943AB}"/>
                    </a:ext>
                  </a:extLst>
                </p:cNvPr>
                <p:cNvSpPr/>
                <p:nvPr/>
              </p:nvSpPr>
              <p:spPr>
                <a:xfrm>
                  <a:off x="5707459" y="2366648"/>
                  <a:ext cx="330994" cy="175576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17" name="TextBox 316">
                  <a:extLst>
                    <a:ext uri="{FF2B5EF4-FFF2-40B4-BE49-F238E27FC236}">
                      <a16:creationId xmlns:a16="http://schemas.microsoft.com/office/drawing/2014/main" id="{05144DEC-DB63-4EA2-8DB2-348A9400F002}"/>
                    </a:ext>
                  </a:extLst>
                </p:cNvPr>
                <p:cNvSpPr txBox="1"/>
                <p:nvPr/>
              </p:nvSpPr>
              <p:spPr>
                <a:xfrm>
                  <a:off x="5645546" y="2327478"/>
                  <a:ext cx="457200" cy="25391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050" dirty="0"/>
                    <a:t>tanh</a:t>
                  </a:r>
                  <a:endParaRPr lang="ko-KR" altLang="en-US" sz="1050" dirty="0"/>
                </a:p>
              </p:txBody>
            </p:sp>
          </p:grpSp>
          <p:cxnSp>
            <p:nvCxnSpPr>
              <p:cNvPr id="307" name="직선 연결선 306">
                <a:extLst>
                  <a:ext uri="{FF2B5EF4-FFF2-40B4-BE49-F238E27FC236}">
                    <a16:creationId xmlns:a16="http://schemas.microsoft.com/office/drawing/2014/main" id="{CAEDCAF3-79FA-4DA8-AA66-9DCE24A0FE3D}"/>
                  </a:ext>
                </a:extLst>
              </p:cNvPr>
              <p:cNvCxnSpPr/>
              <p:nvPr/>
            </p:nvCxnSpPr>
            <p:spPr>
              <a:xfrm>
                <a:off x="5599645" y="2883834"/>
                <a:ext cx="0" cy="123677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직선 연결선 307">
                <a:extLst>
                  <a:ext uri="{FF2B5EF4-FFF2-40B4-BE49-F238E27FC236}">
                    <a16:creationId xmlns:a16="http://schemas.microsoft.com/office/drawing/2014/main" id="{DB92895C-4021-4CC5-9B93-77509B2C7D1D}"/>
                  </a:ext>
                </a:extLst>
              </p:cNvPr>
              <p:cNvCxnSpPr/>
              <p:nvPr/>
            </p:nvCxnSpPr>
            <p:spPr>
              <a:xfrm>
                <a:off x="5257800" y="2810479"/>
                <a:ext cx="0" cy="131012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9" name="그룹 91">
                <a:extLst>
                  <a:ext uri="{FF2B5EF4-FFF2-40B4-BE49-F238E27FC236}">
                    <a16:creationId xmlns:a16="http://schemas.microsoft.com/office/drawing/2014/main" id="{F772222E-355C-45AD-AC94-5E55B07B1682}"/>
                  </a:ext>
                </a:extLst>
              </p:cNvPr>
              <p:cNvGrpSpPr/>
              <p:nvPr/>
            </p:nvGrpSpPr>
            <p:grpSpPr>
              <a:xfrm>
                <a:off x="5113870" y="3162924"/>
                <a:ext cx="273050" cy="307778"/>
                <a:chOff x="4587875" y="1158358"/>
                <a:chExt cx="273050" cy="307778"/>
              </a:xfrm>
            </p:grpSpPr>
            <p:sp>
              <p:nvSpPr>
                <p:cNvPr id="314" name="타원 313">
                  <a:extLst>
                    <a:ext uri="{FF2B5EF4-FFF2-40B4-BE49-F238E27FC236}">
                      <a16:creationId xmlns:a16="http://schemas.microsoft.com/office/drawing/2014/main" id="{A84D37C5-70B5-40BD-9E12-EA9060728ECF}"/>
                    </a:ext>
                  </a:extLst>
                </p:cNvPr>
                <p:cNvSpPr/>
                <p:nvPr/>
              </p:nvSpPr>
              <p:spPr>
                <a:xfrm>
                  <a:off x="4629150" y="1238250"/>
                  <a:ext cx="190500" cy="190500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5" name="TextBox 314">
                  <a:extLst>
                    <a:ext uri="{FF2B5EF4-FFF2-40B4-BE49-F238E27FC236}">
                      <a16:creationId xmlns:a16="http://schemas.microsoft.com/office/drawing/2014/main" id="{FFF48F67-AA77-44E8-B994-5B0081DD13E0}"/>
                    </a:ext>
                  </a:extLst>
                </p:cNvPr>
                <p:cNvSpPr txBox="1"/>
                <p:nvPr/>
              </p:nvSpPr>
              <p:spPr>
                <a:xfrm>
                  <a:off x="4587875" y="1158358"/>
                  <a:ext cx="273050" cy="30777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400" dirty="0"/>
                    <a:t>x</a:t>
                  </a:r>
                  <a:endParaRPr lang="ko-KR" altLang="en-US" sz="1400" dirty="0"/>
                </a:p>
              </p:txBody>
            </p:sp>
          </p:grpSp>
          <p:grpSp>
            <p:nvGrpSpPr>
              <p:cNvPr id="310" name="그룹 92">
                <a:extLst>
                  <a:ext uri="{FF2B5EF4-FFF2-40B4-BE49-F238E27FC236}">
                    <a16:creationId xmlns:a16="http://schemas.microsoft.com/office/drawing/2014/main" id="{447D8927-CBCA-4F69-8EE7-AAD4F490694F}"/>
                  </a:ext>
                </a:extLst>
              </p:cNvPr>
              <p:cNvGrpSpPr/>
              <p:nvPr/>
            </p:nvGrpSpPr>
            <p:grpSpPr>
              <a:xfrm>
                <a:off x="4951945" y="2883834"/>
                <a:ext cx="596900" cy="253916"/>
                <a:chOff x="5584825" y="1533526"/>
                <a:chExt cx="596900" cy="253916"/>
              </a:xfrm>
            </p:grpSpPr>
            <p:sp>
              <p:nvSpPr>
                <p:cNvPr id="312" name="타원 311">
                  <a:extLst>
                    <a:ext uri="{FF2B5EF4-FFF2-40B4-BE49-F238E27FC236}">
                      <a16:creationId xmlns:a16="http://schemas.microsoft.com/office/drawing/2014/main" id="{FE34C114-49B9-4D21-A501-301DEC7A5EDC}"/>
                    </a:ext>
                  </a:extLst>
                </p:cNvPr>
                <p:cNvSpPr/>
                <p:nvPr/>
              </p:nvSpPr>
              <p:spPr>
                <a:xfrm>
                  <a:off x="5584825" y="1574259"/>
                  <a:ext cx="596900" cy="190500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3" name="TextBox 312">
                  <a:extLst>
                    <a:ext uri="{FF2B5EF4-FFF2-40B4-BE49-F238E27FC236}">
                      <a16:creationId xmlns:a16="http://schemas.microsoft.com/office/drawing/2014/main" id="{87AE7AC7-2597-4B4E-86FE-BF50547A0D52}"/>
                    </a:ext>
                  </a:extLst>
                </p:cNvPr>
                <p:cNvSpPr txBox="1"/>
                <p:nvPr/>
              </p:nvSpPr>
              <p:spPr>
                <a:xfrm>
                  <a:off x="5654675" y="1533526"/>
                  <a:ext cx="457198" cy="25391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050" dirty="0"/>
                    <a:t>tanh</a:t>
                  </a:r>
                  <a:endParaRPr lang="ko-KR" altLang="en-US" sz="1050" dirty="0"/>
                </a:p>
              </p:txBody>
            </p:sp>
          </p:grpSp>
          <p:cxnSp>
            <p:nvCxnSpPr>
              <p:cNvPr id="311" name="직선 연결선 310">
                <a:extLst>
                  <a:ext uri="{FF2B5EF4-FFF2-40B4-BE49-F238E27FC236}">
                    <a16:creationId xmlns:a16="http://schemas.microsoft.com/office/drawing/2014/main" id="{FEC3E475-4EA8-4176-A8B7-08451C4C0E0C}"/>
                  </a:ext>
                </a:extLst>
              </p:cNvPr>
              <p:cNvCxnSpPr/>
              <p:nvPr/>
            </p:nvCxnSpPr>
            <p:spPr>
              <a:xfrm flipV="1">
                <a:off x="5243513" y="4120605"/>
                <a:ext cx="733957" cy="133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1" name="직선 화살표 연결선 180">
              <a:extLst>
                <a:ext uri="{FF2B5EF4-FFF2-40B4-BE49-F238E27FC236}">
                  <a16:creationId xmlns:a16="http://schemas.microsoft.com/office/drawing/2014/main" id="{F7A445BA-6A2C-4E0E-9B4E-82ECEF1146FF}"/>
                </a:ext>
              </a:extLst>
            </p:cNvPr>
            <p:cNvCxnSpPr/>
            <p:nvPr/>
          </p:nvCxnSpPr>
          <p:spPr>
            <a:xfrm flipV="1">
              <a:off x="7157316" y="1213268"/>
              <a:ext cx="0" cy="5841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  <a:scene3d>
              <a:camera prst="perspectiveLeft" fov="5400000">
                <a:rot lat="0" lon="24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2" name="그룹 22">
              <a:extLst>
                <a:ext uri="{FF2B5EF4-FFF2-40B4-BE49-F238E27FC236}">
                  <a16:creationId xmlns:a16="http://schemas.microsoft.com/office/drawing/2014/main" id="{1AF9E27B-70C0-43E6-B84C-8F481A5900CF}"/>
                </a:ext>
              </a:extLst>
            </p:cNvPr>
            <p:cNvGrpSpPr/>
            <p:nvPr/>
          </p:nvGrpSpPr>
          <p:grpSpPr>
            <a:xfrm>
              <a:off x="6284109" y="3627732"/>
              <a:ext cx="396000" cy="396000"/>
              <a:chOff x="4527132" y="3639688"/>
              <a:chExt cx="582415" cy="582415"/>
            </a:xfrm>
            <a:solidFill>
              <a:srgbClr val="CCECFF"/>
            </a:solidFill>
          </p:grpSpPr>
          <p:sp>
            <p:nvSpPr>
              <p:cNvPr id="289" name="타원 30">
                <a:extLst>
                  <a:ext uri="{FF2B5EF4-FFF2-40B4-BE49-F238E27FC236}">
                    <a16:creationId xmlns:a16="http://schemas.microsoft.com/office/drawing/2014/main" id="{4FDB28E8-A5F7-40F5-81AC-BA0861083930}"/>
                  </a:ext>
                </a:extLst>
              </p:cNvPr>
              <p:cNvSpPr/>
              <p:nvPr/>
            </p:nvSpPr>
            <p:spPr>
              <a:xfrm>
                <a:off x="4527132" y="3639688"/>
                <a:ext cx="582415" cy="582415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aphicFrame>
            <p:nvGraphicFramePr>
              <p:cNvPr id="290" name="개체 31">
                <a:extLst>
                  <a:ext uri="{FF2B5EF4-FFF2-40B4-BE49-F238E27FC236}">
                    <a16:creationId xmlns:a16="http://schemas.microsoft.com/office/drawing/2014/main" id="{F8C64963-86BD-494B-9EAF-9F34F7A26FB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90310212"/>
                  </p:ext>
                </p:extLst>
              </p:nvPr>
            </p:nvGraphicFramePr>
            <p:xfrm>
              <a:off x="4672293" y="3708647"/>
              <a:ext cx="292100" cy="4445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976" name="Equation" r:id="rId12" imgW="291960" imgH="444240" progId="">
                      <p:embed/>
                    </p:oleObj>
                  </mc:Choice>
                  <mc:Fallback>
                    <p:oleObj name="Equation" r:id="rId12" imgW="291960" imgH="444240" progId="">
                      <p:embed/>
                      <p:pic>
                        <p:nvPicPr>
                          <p:cNvPr id="125" name="개체 3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72293" y="3708647"/>
                            <a:ext cx="292100" cy="4445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83" name="그룹 3">
              <a:extLst>
                <a:ext uri="{FF2B5EF4-FFF2-40B4-BE49-F238E27FC236}">
                  <a16:creationId xmlns:a16="http://schemas.microsoft.com/office/drawing/2014/main" id="{8106B58D-F724-4343-837A-6CF6D2FA814D}"/>
                </a:ext>
              </a:extLst>
            </p:cNvPr>
            <p:cNvGrpSpPr/>
            <p:nvPr/>
          </p:nvGrpSpPr>
          <p:grpSpPr>
            <a:xfrm>
              <a:off x="3892907" y="1821586"/>
              <a:ext cx="3348037" cy="1664217"/>
              <a:chOff x="2629433" y="2624766"/>
              <a:chExt cx="3348037" cy="1664217"/>
            </a:xfrm>
            <a:scene3d>
              <a:camera prst="perspectiveLeft" fov="5400000">
                <a:rot lat="0" lon="2400000" rev="0"/>
              </a:camera>
              <a:lightRig rig="threePt" dir="t"/>
            </a:scene3d>
          </p:grpSpPr>
          <p:sp>
            <p:nvSpPr>
              <p:cNvPr id="280" name="사각형: 둥근 모서리 72">
                <a:extLst>
                  <a:ext uri="{FF2B5EF4-FFF2-40B4-BE49-F238E27FC236}">
                    <a16:creationId xmlns:a16="http://schemas.microsoft.com/office/drawing/2014/main" id="{2D58C7AF-DBDB-4FD7-A9A7-6880A1FB9C31}"/>
                  </a:ext>
                </a:extLst>
              </p:cNvPr>
              <p:cNvSpPr/>
              <p:nvPr/>
            </p:nvSpPr>
            <p:spPr>
              <a:xfrm>
                <a:off x="2980270" y="2624766"/>
                <a:ext cx="2844214" cy="1664217"/>
              </a:xfrm>
              <a:prstGeom prst="roundRect">
                <a:avLst>
                  <a:gd name="adj" fmla="val 6559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cxnSp>
            <p:nvCxnSpPr>
              <p:cNvPr id="281" name="직선 화살표 연결선 5">
                <a:extLst>
                  <a:ext uri="{FF2B5EF4-FFF2-40B4-BE49-F238E27FC236}">
                    <a16:creationId xmlns:a16="http://schemas.microsoft.com/office/drawing/2014/main" id="{1DD92DB2-ABFD-4060-9E30-8A870CC40EED}"/>
                  </a:ext>
                </a:extLst>
              </p:cNvPr>
              <p:cNvCxnSpPr/>
              <p:nvPr/>
            </p:nvCxnSpPr>
            <p:spPr>
              <a:xfrm>
                <a:off x="2629433" y="2810479"/>
                <a:ext cx="3348037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2" name="타원 6">
                <a:extLst>
                  <a:ext uri="{FF2B5EF4-FFF2-40B4-BE49-F238E27FC236}">
                    <a16:creationId xmlns:a16="http://schemas.microsoft.com/office/drawing/2014/main" id="{9C9CEACF-6C31-4FA6-A8E9-35C377BE3A7F}"/>
                  </a:ext>
                </a:extLst>
              </p:cNvPr>
              <p:cNvSpPr/>
              <p:nvPr/>
            </p:nvSpPr>
            <p:spPr>
              <a:xfrm>
                <a:off x="4182806" y="2710214"/>
                <a:ext cx="190500" cy="1905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3" name="TextBox 7">
                <a:extLst>
                  <a:ext uri="{FF2B5EF4-FFF2-40B4-BE49-F238E27FC236}">
                    <a16:creationId xmlns:a16="http://schemas.microsoft.com/office/drawing/2014/main" id="{E5AEEA35-A9E7-414D-BE4E-97EEA68EC7ED}"/>
                  </a:ext>
                </a:extLst>
              </p:cNvPr>
              <p:cNvSpPr txBox="1"/>
              <p:nvPr/>
            </p:nvSpPr>
            <p:spPr>
              <a:xfrm>
                <a:off x="4140737" y="2624767"/>
                <a:ext cx="273051" cy="33855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b="1" dirty="0"/>
                  <a:t>+</a:t>
                </a:r>
                <a:endParaRPr lang="ko-KR" altLang="en-US" sz="1600" b="1" dirty="0"/>
              </a:p>
            </p:txBody>
          </p:sp>
          <p:sp>
            <p:nvSpPr>
              <p:cNvPr id="284" name="타원 8">
                <a:extLst>
                  <a:ext uri="{FF2B5EF4-FFF2-40B4-BE49-F238E27FC236}">
                    <a16:creationId xmlns:a16="http://schemas.microsoft.com/office/drawing/2014/main" id="{856C54C4-3707-463D-8779-04D0B516E8B7}"/>
                  </a:ext>
                </a:extLst>
              </p:cNvPr>
              <p:cNvSpPr/>
              <p:nvPr/>
            </p:nvSpPr>
            <p:spPr>
              <a:xfrm>
                <a:off x="3239038" y="2707833"/>
                <a:ext cx="190500" cy="1905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5" name="TextBox 9">
                <a:extLst>
                  <a:ext uri="{FF2B5EF4-FFF2-40B4-BE49-F238E27FC236}">
                    <a16:creationId xmlns:a16="http://schemas.microsoft.com/office/drawing/2014/main" id="{B9A719FE-D49C-4EA5-A466-12C6BE6A9776}"/>
                  </a:ext>
                </a:extLst>
              </p:cNvPr>
              <p:cNvSpPr txBox="1"/>
              <p:nvPr/>
            </p:nvSpPr>
            <p:spPr>
              <a:xfrm>
                <a:off x="3197763" y="2632704"/>
                <a:ext cx="273051" cy="30777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/>
                  <a:t>x</a:t>
                </a:r>
                <a:endParaRPr lang="ko-KR" altLang="en-US" sz="1400" b="1" dirty="0"/>
              </a:p>
            </p:txBody>
          </p:sp>
          <p:sp>
            <p:nvSpPr>
              <p:cNvPr id="286" name="TextBox 10">
                <a:extLst>
                  <a:ext uri="{FF2B5EF4-FFF2-40B4-BE49-F238E27FC236}">
                    <a16:creationId xmlns:a16="http://schemas.microsoft.com/office/drawing/2014/main" id="{62C59170-C29B-493D-AF78-874BB0A321A7}"/>
                  </a:ext>
                </a:extLst>
              </p:cNvPr>
              <p:cNvSpPr txBox="1"/>
              <p:nvPr/>
            </p:nvSpPr>
            <p:spPr>
              <a:xfrm>
                <a:off x="4139145" y="3112640"/>
                <a:ext cx="273051" cy="30777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400" b="1" dirty="0"/>
              </a:p>
            </p:txBody>
          </p:sp>
          <p:sp>
            <p:nvSpPr>
              <p:cNvPr id="287" name="TextBox 11">
                <a:extLst>
                  <a:ext uri="{FF2B5EF4-FFF2-40B4-BE49-F238E27FC236}">
                    <a16:creationId xmlns:a16="http://schemas.microsoft.com/office/drawing/2014/main" id="{3BABC0FD-88C4-4CFC-994B-79621D61E5CB}"/>
                  </a:ext>
                </a:extLst>
              </p:cNvPr>
              <p:cNvSpPr txBox="1"/>
              <p:nvPr/>
            </p:nvSpPr>
            <p:spPr>
              <a:xfrm>
                <a:off x="4043361" y="3649415"/>
                <a:ext cx="457200" cy="25391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050" b="1" dirty="0"/>
              </a:p>
            </p:txBody>
          </p:sp>
          <p:sp>
            <p:nvSpPr>
              <p:cNvPr id="288" name="TextBox 12">
                <a:extLst>
                  <a:ext uri="{FF2B5EF4-FFF2-40B4-BE49-F238E27FC236}">
                    <a16:creationId xmlns:a16="http://schemas.microsoft.com/office/drawing/2014/main" id="{3C82735B-D515-4840-BFAB-C46D3CBBF27A}"/>
                  </a:ext>
                </a:extLst>
              </p:cNvPr>
              <p:cNvSpPr txBox="1"/>
              <p:nvPr/>
            </p:nvSpPr>
            <p:spPr>
              <a:xfrm>
                <a:off x="5021795" y="2883834"/>
                <a:ext cx="457200" cy="25391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050" b="1" dirty="0"/>
              </a:p>
            </p:txBody>
          </p:sp>
        </p:grpSp>
        <p:grpSp>
          <p:nvGrpSpPr>
            <p:cNvPr id="184" name="그룹 13">
              <a:extLst>
                <a:ext uri="{FF2B5EF4-FFF2-40B4-BE49-F238E27FC236}">
                  <a16:creationId xmlns:a16="http://schemas.microsoft.com/office/drawing/2014/main" id="{09354497-A4F9-4D3E-B955-153A0874E64E}"/>
                </a:ext>
              </a:extLst>
            </p:cNvPr>
            <p:cNvGrpSpPr/>
            <p:nvPr/>
          </p:nvGrpSpPr>
          <p:grpSpPr>
            <a:xfrm>
              <a:off x="3418598" y="1821586"/>
              <a:ext cx="3348037" cy="1664217"/>
              <a:chOff x="2629433" y="2624766"/>
              <a:chExt cx="3348037" cy="1664217"/>
            </a:xfrm>
            <a:scene3d>
              <a:camera prst="perspectiveLeft" fov="5400000">
                <a:rot lat="0" lon="2400000" rev="0"/>
              </a:camera>
              <a:lightRig rig="threePt" dir="t"/>
            </a:scene3d>
          </p:grpSpPr>
          <p:sp>
            <p:nvSpPr>
              <p:cNvPr id="271" name="사각형: 둥근 모서리 72">
                <a:extLst>
                  <a:ext uri="{FF2B5EF4-FFF2-40B4-BE49-F238E27FC236}">
                    <a16:creationId xmlns:a16="http://schemas.microsoft.com/office/drawing/2014/main" id="{32565B21-E9ED-426F-B188-50414E758350}"/>
                  </a:ext>
                </a:extLst>
              </p:cNvPr>
              <p:cNvSpPr/>
              <p:nvPr/>
            </p:nvSpPr>
            <p:spPr>
              <a:xfrm>
                <a:off x="2980270" y="2624766"/>
                <a:ext cx="2844214" cy="1664217"/>
              </a:xfrm>
              <a:prstGeom prst="roundRect">
                <a:avLst>
                  <a:gd name="adj" fmla="val 6559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cxnSp>
            <p:nvCxnSpPr>
              <p:cNvPr id="272" name="직선 화살표 연결선 271">
                <a:extLst>
                  <a:ext uri="{FF2B5EF4-FFF2-40B4-BE49-F238E27FC236}">
                    <a16:creationId xmlns:a16="http://schemas.microsoft.com/office/drawing/2014/main" id="{397067CB-756D-4BB6-8BA0-BB9F856CDD6D}"/>
                  </a:ext>
                </a:extLst>
              </p:cNvPr>
              <p:cNvCxnSpPr/>
              <p:nvPr/>
            </p:nvCxnSpPr>
            <p:spPr>
              <a:xfrm>
                <a:off x="2629433" y="2810479"/>
                <a:ext cx="3348037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3" name="타원 272">
                <a:extLst>
                  <a:ext uri="{FF2B5EF4-FFF2-40B4-BE49-F238E27FC236}">
                    <a16:creationId xmlns:a16="http://schemas.microsoft.com/office/drawing/2014/main" id="{026C2E6E-E170-4046-BEC1-D501AD5A3A0E}"/>
                  </a:ext>
                </a:extLst>
              </p:cNvPr>
              <p:cNvSpPr/>
              <p:nvPr/>
            </p:nvSpPr>
            <p:spPr>
              <a:xfrm>
                <a:off x="4182806" y="2710214"/>
                <a:ext cx="190500" cy="1905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4" name="TextBox 273">
                <a:extLst>
                  <a:ext uri="{FF2B5EF4-FFF2-40B4-BE49-F238E27FC236}">
                    <a16:creationId xmlns:a16="http://schemas.microsoft.com/office/drawing/2014/main" id="{8834BDED-1570-4B2C-BA7E-8F75E606E3A2}"/>
                  </a:ext>
                </a:extLst>
              </p:cNvPr>
              <p:cNvSpPr txBox="1"/>
              <p:nvPr/>
            </p:nvSpPr>
            <p:spPr>
              <a:xfrm>
                <a:off x="4140737" y="2624767"/>
                <a:ext cx="273051" cy="33855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b="1" dirty="0"/>
                  <a:t>+</a:t>
                </a:r>
                <a:endParaRPr lang="ko-KR" altLang="en-US" sz="1600" b="1" dirty="0"/>
              </a:p>
            </p:txBody>
          </p:sp>
          <p:sp>
            <p:nvSpPr>
              <p:cNvPr id="275" name="타원 274">
                <a:extLst>
                  <a:ext uri="{FF2B5EF4-FFF2-40B4-BE49-F238E27FC236}">
                    <a16:creationId xmlns:a16="http://schemas.microsoft.com/office/drawing/2014/main" id="{33F72853-095B-48F6-B79F-10CFAC16490F}"/>
                  </a:ext>
                </a:extLst>
              </p:cNvPr>
              <p:cNvSpPr/>
              <p:nvPr/>
            </p:nvSpPr>
            <p:spPr>
              <a:xfrm>
                <a:off x="3239038" y="2707833"/>
                <a:ext cx="190500" cy="1905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6" name="TextBox 275">
                <a:extLst>
                  <a:ext uri="{FF2B5EF4-FFF2-40B4-BE49-F238E27FC236}">
                    <a16:creationId xmlns:a16="http://schemas.microsoft.com/office/drawing/2014/main" id="{32C974EC-B70F-4B4B-90FE-A1C082A10511}"/>
                  </a:ext>
                </a:extLst>
              </p:cNvPr>
              <p:cNvSpPr txBox="1"/>
              <p:nvPr/>
            </p:nvSpPr>
            <p:spPr>
              <a:xfrm>
                <a:off x="3197763" y="2632704"/>
                <a:ext cx="273051" cy="30777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/>
                  <a:t>x</a:t>
                </a:r>
                <a:endParaRPr lang="ko-KR" altLang="en-US" sz="1400" b="1" dirty="0"/>
              </a:p>
            </p:txBody>
          </p:sp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30918D4B-D003-4F3C-9326-19671454B63A}"/>
                  </a:ext>
                </a:extLst>
              </p:cNvPr>
              <p:cNvSpPr txBox="1"/>
              <p:nvPr/>
            </p:nvSpPr>
            <p:spPr>
              <a:xfrm>
                <a:off x="4139145" y="3112640"/>
                <a:ext cx="273051" cy="30777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400" b="1" dirty="0"/>
              </a:p>
            </p:txBody>
          </p:sp>
          <p:sp>
            <p:nvSpPr>
              <p:cNvPr id="278" name="TextBox 277">
                <a:extLst>
                  <a:ext uri="{FF2B5EF4-FFF2-40B4-BE49-F238E27FC236}">
                    <a16:creationId xmlns:a16="http://schemas.microsoft.com/office/drawing/2014/main" id="{590CD63C-7BC5-45B4-901A-B4F8F64B765B}"/>
                  </a:ext>
                </a:extLst>
              </p:cNvPr>
              <p:cNvSpPr txBox="1"/>
              <p:nvPr/>
            </p:nvSpPr>
            <p:spPr>
              <a:xfrm>
                <a:off x="4043361" y="3649415"/>
                <a:ext cx="457200" cy="25391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050" b="1" dirty="0"/>
              </a:p>
            </p:txBody>
          </p:sp>
          <p:sp>
            <p:nvSpPr>
              <p:cNvPr id="279" name="TextBox 278">
                <a:extLst>
                  <a:ext uri="{FF2B5EF4-FFF2-40B4-BE49-F238E27FC236}">
                    <a16:creationId xmlns:a16="http://schemas.microsoft.com/office/drawing/2014/main" id="{2DA04F74-CF3D-4269-ACEE-B8902F42D3DB}"/>
                  </a:ext>
                </a:extLst>
              </p:cNvPr>
              <p:cNvSpPr txBox="1"/>
              <p:nvPr/>
            </p:nvSpPr>
            <p:spPr>
              <a:xfrm>
                <a:off x="5021795" y="2883834"/>
                <a:ext cx="457200" cy="25391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050" b="1" dirty="0"/>
              </a:p>
            </p:txBody>
          </p:sp>
        </p:grpSp>
        <p:grpSp>
          <p:nvGrpSpPr>
            <p:cNvPr id="185" name="그룹 23">
              <a:extLst>
                <a:ext uri="{FF2B5EF4-FFF2-40B4-BE49-F238E27FC236}">
                  <a16:creationId xmlns:a16="http://schemas.microsoft.com/office/drawing/2014/main" id="{87026DD6-B3E1-488E-820A-A85C1F7E77D0}"/>
                </a:ext>
              </a:extLst>
            </p:cNvPr>
            <p:cNvGrpSpPr/>
            <p:nvPr/>
          </p:nvGrpSpPr>
          <p:grpSpPr>
            <a:xfrm>
              <a:off x="2944289" y="1821586"/>
              <a:ext cx="3348037" cy="1664217"/>
              <a:chOff x="2629433" y="2624766"/>
              <a:chExt cx="3348037" cy="1664217"/>
            </a:xfrm>
            <a:scene3d>
              <a:camera prst="perspectiveLeft" fov="5400000">
                <a:rot lat="0" lon="2400000" rev="0"/>
              </a:camera>
              <a:lightRig rig="threePt" dir="t"/>
            </a:scene3d>
          </p:grpSpPr>
          <p:sp>
            <p:nvSpPr>
              <p:cNvPr id="262" name="사각형: 둥근 모서리 72">
                <a:extLst>
                  <a:ext uri="{FF2B5EF4-FFF2-40B4-BE49-F238E27FC236}">
                    <a16:creationId xmlns:a16="http://schemas.microsoft.com/office/drawing/2014/main" id="{C0BE18C7-B253-469D-B51A-0E4260574B49}"/>
                  </a:ext>
                </a:extLst>
              </p:cNvPr>
              <p:cNvSpPr/>
              <p:nvPr/>
            </p:nvSpPr>
            <p:spPr>
              <a:xfrm>
                <a:off x="2980270" y="2624766"/>
                <a:ext cx="2844214" cy="1664217"/>
              </a:xfrm>
              <a:prstGeom prst="roundRect">
                <a:avLst>
                  <a:gd name="adj" fmla="val 6559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cxnSp>
            <p:nvCxnSpPr>
              <p:cNvPr id="263" name="직선 화살표 연결선 262">
                <a:extLst>
                  <a:ext uri="{FF2B5EF4-FFF2-40B4-BE49-F238E27FC236}">
                    <a16:creationId xmlns:a16="http://schemas.microsoft.com/office/drawing/2014/main" id="{FF284F10-5490-421F-B4DE-633443044A46}"/>
                  </a:ext>
                </a:extLst>
              </p:cNvPr>
              <p:cNvCxnSpPr/>
              <p:nvPr/>
            </p:nvCxnSpPr>
            <p:spPr>
              <a:xfrm>
                <a:off x="2629433" y="2810479"/>
                <a:ext cx="3348037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4" name="타원 263">
                <a:extLst>
                  <a:ext uri="{FF2B5EF4-FFF2-40B4-BE49-F238E27FC236}">
                    <a16:creationId xmlns:a16="http://schemas.microsoft.com/office/drawing/2014/main" id="{FF4D3626-2DB6-459B-9474-66469F091F5E}"/>
                  </a:ext>
                </a:extLst>
              </p:cNvPr>
              <p:cNvSpPr/>
              <p:nvPr/>
            </p:nvSpPr>
            <p:spPr>
              <a:xfrm>
                <a:off x="4182806" y="2710214"/>
                <a:ext cx="190500" cy="1905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489675D9-EF2E-41F9-B3A0-CD680E4D604C}"/>
                  </a:ext>
                </a:extLst>
              </p:cNvPr>
              <p:cNvSpPr txBox="1"/>
              <p:nvPr/>
            </p:nvSpPr>
            <p:spPr>
              <a:xfrm>
                <a:off x="4140737" y="2624767"/>
                <a:ext cx="273051" cy="33855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b="1" dirty="0"/>
                  <a:t>+</a:t>
                </a:r>
                <a:endParaRPr lang="ko-KR" altLang="en-US" sz="1600" b="1" dirty="0"/>
              </a:p>
            </p:txBody>
          </p:sp>
          <p:sp>
            <p:nvSpPr>
              <p:cNvPr id="266" name="타원 265">
                <a:extLst>
                  <a:ext uri="{FF2B5EF4-FFF2-40B4-BE49-F238E27FC236}">
                    <a16:creationId xmlns:a16="http://schemas.microsoft.com/office/drawing/2014/main" id="{A53B1840-90A8-46B7-8A27-67D2EF18A817}"/>
                  </a:ext>
                </a:extLst>
              </p:cNvPr>
              <p:cNvSpPr/>
              <p:nvPr/>
            </p:nvSpPr>
            <p:spPr>
              <a:xfrm>
                <a:off x="3239038" y="2707833"/>
                <a:ext cx="190500" cy="1905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id="{7D7B098F-E74A-453F-B40E-F93784A6E34B}"/>
                  </a:ext>
                </a:extLst>
              </p:cNvPr>
              <p:cNvSpPr txBox="1"/>
              <p:nvPr/>
            </p:nvSpPr>
            <p:spPr>
              <a:xfrm>
                <a:off x="3197763" y="2632704"/>
                <a:ext cx="273051" cy="30777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/>
                  <a:t>x</a:t>
                </a:r>
                <a:endParaRPr lang="ko-KR" altLang="en-US" sz="1400" b="1" dirty="0"/>
              </a:p>
            </p:txBody>
          </p:sp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2AEEB5F0-E155-4912-9866-B9BFB7603B1F}"/>
                  </a:ext>
                </a:extLst>
              </p:cNvPr>
              <p:cNvSpPr txBox="1"/>
              <p:nvPr/>
            </p:nvSpPr>
            <p:spPr>
              <a:xfrm>
                <a:off x="4139145" y="3112640"/>
                <a:ext cx="273051" cy="30777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400" b="1" dirty="0"/>
              </a:p>
            </p:txBody>
          </p:sp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95AE5066-E8D0-49FA-B2A3-793307D47E68}"/>
                  </a:ext>
                </a:extLst>
              </p:cNvPr>
              <p:cNvSpPr txBox="1"/>
              <p:nvPr/>
            </p:nvSpPr>
            <p:spPr>
              <a:xfrm>
                <a:off x="4043361" y="3649415"/>
                <a:ext cx="457200" cy="25391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050" b="1" dirty="0"/>
              </a:p>
            </p:txBody>
          </p:sp>
          <p:sp>
            <p:nvSpPr>
              <p:cNvPr id="270" name="TextBox 269">
                <a:extLst>
                  <a:ext uri="{FF2B5EF4-FFF2-40B4-BE49-F238E27FC236}">
                    <a16:creationId xmlns:a16="http://schemas.microsoft.com/office/drawing/2014/main" id="{93B47F49-C20B-4E12-90AD-D21722125E68}"/>
                  </a:ext>
                </a:extLst>
              </p:cNvPr>
              <p:cNvSpPr txBox="1"/>
              <p:nvPr/>
            </p:nvSpPr>
            <p:spPr>
              <a:xfrm>
                <a:off x="5021795" y="2883834"/>
                <a:ext cx="457200" cy="25391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050" b="1" dirty="0"/>
              </a:p>
            </p:txBody>
          </p:sp>
        </p:grpSp>
        <p:grpSp>
          <p:nvGrpSpPr>
            <p:cNvPr id="186" name="그룹 33">
              <a:extLst>
                <a:ext uri="{FF2B5EF4-FFF2-40B4-BE49-F238E27FC236}">
                  <a16:creationId xmlns:a16="http://schemas.microsoft.com/office/drawing/2014/main" id="{FE4F990D-8B3C-4E3B-8390-5CE59D477DDA}"/>
                </a:ext>
              </a:extLst>
            </p:cNvPr>
            <p:cNvGrpSpPr/>
            <p:nvPr/>
          </p:nvGrpSpPr>
          <p:grpSpPr>
            <a:xfrm>
              <a:off x="2469980" y="1821586"/>
              <a:ext cx="3348037" cy="1664217"/>
              <a:chOff x="2629433" y="2624766"/>
              <a:chExt cx="3348037" cy="1664217"/>
            </a:xfrm>
            <a:scene3d>
              <a:camera prst="perspectiveLeft" fov="5400000">
                <a:rot lat="0" lon="2400000" rev="0"/>
              </a:camera>
              <a:lightRig rig="threePt" dir="t"/>
            </a:scene3d>
          </p:grpSpPr>
          <p:sp>
            <p:nvSpPr>
              <p:cNvPr id="253" name="사각형: 둥근 모서리 72">
                <a:extLst>
                  <a:ext uri="{FF2B5EF4-FFF2-40B4-BE49-F238E27FC236}">
                    <a16:creationId xmlns:a16="http://schemas.microsoft.com/office/drawing/2014/main" id="{1E7CFAE9-8C1E-4F8A-97E3-452413E52EB4}"/>
                  </a:ext>
                </a:extLst>
              </p:cNvPr>
              <p:cNvSpPr/>
              <p:nvPr/>
            </p:nvSpPr>
            <p:spPr>
              <a:xfrm>
                <a:off x="2980270" y="2624766"/>
                <a:ext cx="2844214" cy="1664217"/>
              </a:xfrm>
              <a:prstGeom prst="roundRect">
                <a:avLst>
                  <a:gd name="adj" fmla="val 6559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cxnSp>
            <p:nvCxnSpPr>
              <p:cNvPr id="254" name="직선 화살표 연결선 253">
                <a:extLst>
                  <a:ext uri="{FF2B5EF4-FFF2-40B4-BE49-F238E27FC236}">
                    <a16:creationId xmlns:a16="http://schemas.microsoft.com/office/drawing/2014/main" id="{3BAE985A-C6BB-4CC2-9C7B-B3C74FFE0BB5}"/>
                  </a:ext>
                </a:extLst>
              </p:cNvPr>
              <p:cNvCxnSpPr/>
              <p:nvPr/>
            </p:nvCxnSpPr>
            <p:spPr>
              <a:xfrm>
                <a:off x="2629433" y="2810479"/>
                <a:ext cx="3348037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5" name="타원 254">
                <a:extLst>
                  <a:ext uri="{FF2B5EF4-FFF2-40B4-BE49-F238E27FC236}">
                    <a16:creationId xmlns:a16="http://schemas.microsoft.com/office/drawing/2014/main" id="{1D5397D2-D48A-4F86-AF56-51671C24F201}"/>
                  </a:ext>
                </a:extLst>
              </p:cNvPr>
              <p:cNvSpPr/>
              <p:nvPr/>
            </p:nvSpPr>
            <p:spPr>
              <a:xfrm>
                <a:off x="4182806" y="2710214"/>
                <a:ext cx="190500" cy="1905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8DA24E0F-5531-440E-A2F4-753664BD9496}"/>
                  </a:ext>
                </a:extLst>
              </p:cNvPr>
              <p:cNvSpPr txBox="1"/>
              <p:nvPr/>
            </p:nvSpPr>
            <p:spPr>
              <a:xfrm>
                <a:off x="4140737" y="2624767"/>
                <a:ext cx="273051" cy="33855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b="1" dirty="0"/>
                  <a:t>+</a:t>
                </a:r>
                <a:endParaRPr lang="ko-KR" altLang="en-US" sz="1600" b="1" dirty="0"/>
              </a:p>
            </p:txBody>
          </p:sp>
          <p:sp>
            <p:nvSpPr>
              <p:cNvPr id="257" name="타원 256">
                <a:extLst>
                  <a:ext uri="{FF2B5EF4-FFF2-40B4-BE49-F238E27FC236}">
                    <a16:creationId xmlns:a16="http://schemas.microsoft.com/office/drawing/2014/main" id="{D0E18445-E968-434F-A23E-F0642E5E3BEB}"/>
                  </a:ext>
                </a:extLst>
              </p:cNvPr>
              <p:cNvSpPr/>
              <p:nvPr/>
            </p:nvSpPr>
            <p:spPr>
              <a:xfrm>
                <a:off x="3239038" y="2707833"/>
                <a:ext cx="190500" cy="1905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8A18EC28-AE23-4724-8FB4-6F4C83723DB6}"/>
                  </a:ext>
                </a:extLst>
              </p:cNvPr>
              <p:cNvSpPr txBox="1"/>
              <p:nvPr/>
            </p:nvSpPr>
            <p:spPr>
              <a:xfrm>
                <a:off x="3197763" y="2632704"/>
                <a:ext cx="273051" cy="30777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/>
                  <a:t>x</a:t>
                </a:r>
                <a:endParaRPr lang="ko-KR" altLang="en-US" sz="1400" b="1" dirty="0"/>
              </a:p>
            </p:txBody>
          </p:sp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4DF1B5AD-FF2C-40A7-A85E-C077793A767C}"/>
                  </a:ext>
                </a:extLst>
              </p:cNvPr>
              <p:cNvSpPr txBox="1"/>
              <p:nvPr/>
            </p:nvSpPr>
            <p:spPr>
              <a:xfrm>
                <a:off x="4139145" y="3112640"/>
                <a:ext cx="273051" cy="30777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400" b="1" dirty="0"/>
              </a:p>
            </p:txBody>
          </p:sp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282E20F0-8127-4B28-8648-EA0B00BE83FC}"/>
                  </a:ext>
                </a:extLst>
              </p:cNvPr>
              <p:cNvSpPr txBox="1"/>
              <p:nvPr/>
            </p:nvSpPr>
            <p:spPr>
              <a:xfrm>
                <a:off x="4043361" y="3649415"/>
                <a:ext cx="457200" cy="25391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050" b="1" dirty="0"/>
              </a:p>
            </p:txBody>
          </p:sp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0BD16527-0909-4BE8-90D7-D46EC3FA0BCC}"/>
                  </a:ext>
                </a:extLst>
              </p:cNvPr>
              <p:cNvSpPr txBox="1"/>
              <p:nvPr/>
            </p:nvSpPr>
            <p:spPr>
              <a:xfrm>
                <a:off x="5021795" y="2883834"/>
                <a:ext cx="457200" cy="25391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050" b="1" dirty="0"/>
              </a:p>
            </p:txBody>
          </p:sp>
        </p:grpSp>
        <p:grpSp>
          <p:nvGrpSpPr>
            <p:cNvPr id="187" name="그룹 43">
              <a:extLst>
                <a:ext uri="{FF2B5EF4-FFF2-40B4-BE49-F238E27FC236}">
                  <a16:creationId xmlns:a16="http://schemas.microsoft.com/office/drawing/2014/main" id="{F9A1C6A6-618C-4745-A1C5-0C2907E1AAA6}"/>
                </a:ext>
              </a:extLst>
            </p:cNvPr>
            <p:cNvGrpSpPr/>
            <p:nvPr/>
          </p:nvGrpSpPr>
          <p:grpSpPr>
            <a:xfrm>
              <a:off x="1995671" y="1821586"/>
              <a:ext cx="3348037" cy="1664217"/>
              <a:chOff x="2629433" y="2624766"/>
              <a:chExt cx="3348037" cy="1664217"/>
            </a:xfrm>
            <a:scene3d>
              <a:camera prst="perspectiveLeft" fov="5400000">
                <a:rot lat="0" lon="2400000" rev="0"/>
              </a:camera>
              <a:lightRig rig="threePt" dir="t"/>
            </a:scene3d>
          </p:grpSpPr>
          <p:sp>
            <p:nvSpPr>
              <p:cNvPr id="244" name="사각형: 둥근 모서리 72">
                <a:extLst>
                  <a:ext uri="{FF2B5EF4-FFF2-40B4-BE49-F238E27FC236}">
                    <a16:creationId xmlns:a16="http://schemas.microsoft.com/office/drawing/2014/main" id="{0F11CE0A-79E4-4287-9BEB-F6E9FFF84FE4}"/>
                  </a:ext>
                </a:extLst>
              </p:cNvPr>
              <p:cNvSpPr/>
              <p:nvPr/>
            </p:nvSpPr>
            <p:spPr>
              <a:xfrm>
                <a:off x="2980270" y="2624766"/>
                <a:ext cx="2844214" cy="1664217"/>
              </a:xfrm>
              <a:prstGeom prst="roundRect">
                <a:avLst>
                  <a:gd name="adj" fmla="val 6559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cxnSp>
            <p:nvCxnSpPr>
              <p:cNvPr id="245" name="직선 화살표 연결선 244">
                <a:extLst>
                  <a:ext uri="{FF2B5EF4-FFF2-40B4-BE49-F238E27FC236}">
                    <a16:creationId xmlns:a16="http://schemas.microsoft.com/office/drawing/2014/main" id="{3AC4D39D-1163-4297-A3F2-210BF8E2B5B2}"/>
                  </a:ext>
                </a:extLst>
              </p:cNvPr>
              <p:cNvCxnSpPr/>
              <p:nvPr/>
            </p:nvCxnSpPr>
            <p:spPr>
              <a:xfrm>
                <a:off x="2629433" y="2810479"/>
                <a:ext cx="3348037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6" name="타원 245">
                <a:extLst>
                  <a:ext uri="{FF2B5EF4-FFF2-40B4-BE49-F238E27FC236}">
                    <a16:creationId xmlns:a16="http://schemas.microsoft.com/office/drawing/2014/main" id="{2B5CB6ED-B7EA-4318-9746-77515FEC8EB0}"/>
                  </a:ext>
                </a:extLst>
              </p:cNvPr>
              <p:cNvSpPr/>
              <p:nvPr/>
            </p:nvSpPr>
            <p:spPr>
              <a:xfrm>
                <a:off x="4182806" y="2710214"/>
                <a:ext cx="190500" cy="1905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6CBF4C94-9850-4F5A-9F18-34D192C22EEB}"/>
                  </a:ext>
                </a:extLst>
              </p:cNvPr>
              <p:cNvSpPr txBox="1"/>
              <p:nvPr/>
            </p:nvSpPr>
            <p:spPr>
              <a:xfrm>
                <a:off x="4140737" y="2624767"/>
                <a:ext cx="273051" cy="33855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b="1" dirty="0"/>
                  <a:t>+</a:t>
                </a:r>
                <a:endParaRPr lang="ko-KR" altLang="en-US" sz="1600" b="1" dirty="0"/>
              </a:p>
            </p:txBody>
          </p:sp>
          <p:sp>
            <p:nvSpPr>
              <p:cNvPr id="248" name="타원 247">
                <a:extLst>
                  <a:ext uri="{FF2B5EF4-FFF2-40B4-BE49-F238E27FC236}">
                    <a16:creationId xmlns:a16="http://schemas.microsoft.com/office/drawing/2014/main" id="{41211DA8-AA15-4392-8498-121B9ED0B8AE}"/>
                  </a:ext>
                </a:extLst>
              </p:cNvPr>
              <p:cNvSpPr/>
              <p:nvPr/>
            </p:nvSpPr>
            <p:spPr>
              <a:xfrm>
                <a:off x="3239038" y="2707833"/>
                <a:ext cx="190500" cy="1905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9" name="TextBox 248">
                <a:extLst>
                  <a:ext uri="{FF2B5EF4-FFF2-40B4-BE49-F238E27FC236}">
                    <a16:creationId xmlns:a16="http://schemas.microsoft.com/office/drawing/2014/main" id="{EBE8274E-1DC7-4248-9D3C-B02C743AA6D2}"/>
                  </a:ext>
                </a:extLst>
              </p:cNvPr>
              <p:cNvSpPr txBox="1"/>
              <p:nvPr/>
            </p:nvSpPr>
            <p:spPr>
              <a:xfrm>
                <a:off x="3197763" y="2632704"/>
                <a:ext cx="273051" cy="30777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/>
                  <a:t>x</a:t>
                </a:r>
                <a:endParaRPr lang="ko-KR" altLang="en-US" sz="1400" b="1" dirty="0"/>
              </a:p>
            </p:txBody>
          </p:sp>
          <p:sp>
            <p:nvSpPr>
              <p:cNvPr id="250" name="TextBox 249">
                <a:extLst>
                  <a:ext uri="{FF2B5EF4-FFF2-40B4-BE49-F238E27FC236}">
                    <a16:creationId xmlns:a16="http://schemas.microsoft.com/office/drawing/2014/main" id="{D5B95B13-FF83-46B6-B08F-3F0BA13419CF}"/>
                  </a:ext>
                </a:extLst>
              </p:cNvPr>
              <p:cNvSpPr txBox="1"/>
              <p:nvPr/>
            </p:nvSpPr>
            <p:spPr>
              <a:xfrm>
                <a:off x="4139145" y="3112640"/>
                <a:ext cx="273051" cy="30777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400" b="1" dirty="0"/>
              </a:p>
            </p:txBody>
          </p:sp>
          <p:sp>
            <p:nvSpPr>
              <p:cNvPr id="251" name="TextBox 250">
                <a:extLst>
                  <a:ext uri="{FF2B5EF4-FFF2-40B4-BE49-F238E27FC236}">
                    <a16:creationId xmlns:a16="http://schemas.microsoft.com/office/drawing/2014/main" id="{EB05776A-68B4-4373-8EE1-ECE4AF7312DF}"/>
                  </a:ext>
                </a:extLst>
              </p:cNvPr>
              <p:cNvSpPr txBox="1"/>
              <p:nvPr/>
            </p:nvSpPr>
            <p:spPr>
              <a:xfrm>
                <a:off x="4043361" y="3649415"/>
                <a:ext cx="457200" cy="25391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050" b="1" dirty="0"/>
              </a:p>
            </p:txBody>
          </p:sp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8D5553E3-75AA-4270-83E3-3399B0FDC819}"/>
                  </a:ext>
                </a:extLst>
              </p:cNvPr>
              <p:cNvSpPr txBox="1"/>
              <p:nvPr/>
            </p:nvSpPr>
            <p:spPr>
              <a:xfrm>
                <a:off x="5021795" y="2883834"/>
                <a:ext cx="457200" cy="25391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050" b="1" dirty="0"/>
              </a:p>
            </p:txBody>
          </p:sp>
        </p:grpSp>
        <p:grpSp>
          <p:nvGrpSpPr>
            <p:cNvPr id="188" name="그룹 53">
              <a:extLst>
                <a:ext uri="{FF2B5EF4-FFF2-40B4-BE49-F238E27FC236}">
                  <a16:creationId xmlns:a16="http://schemas.microsoft.com/office/drawing/2014/main" id="{19646074-937D-4A90-A0DF-0DBD5241A80D}"/>
                </a:ext>
              </a:extLst>
            </p:cNvPr>
            <p:cNvGrpSpPr/>
            <p:nvPr/>
          </p:nvGrpSpPr>
          <p:grpSpPr>
            <a:xfrm>
              <a:off x="1521362" y="1821586"/>
              <a:ext cx="3348037" cy="1664217"/>
              <a:chOff x="2629433" y="2624766"/>
              <a:chExt cx="3348037" cy="1664217"/>
            </a:xfrm>
            <a:scene3d>
              <a:camera prst="perspectiveLeft" fov="5400000">
                <a:rot lat="0" lon="2400000" rev="0"/>
              </a:camera>
              <a:lightRig rig="threePt" dir="t"/>
            </a:scene3d>
          </p:grpSpPr>
          <p:sp>
            <p:nvSpPr>
              <p:cNvPr id="235" name="사각형: 둥근 모서리 72">
                <a:extLst>
                  <a:ext uri="{FF2B5EF4-FFF2-40B4-BE49-F238E27FC236}">
                    <a16:creationId xmlns:a16="http://schemas.microsoft.com/office/drawing/2014/main" id="{8914E151-A2E1-45B4-9761-CBAADA70D2FC}"/>
                  </a:ext>
                </a:extLst>
              </p:cNvPr>
              <p:cNvSpPr/>
              <p:nvPr/>
            </p:nvSpPr>
            <p:spPr>
              <a:xfrm>
                <a:off x="2980270" y="2624766"/>
                <a:ext cx="2844214" cy="1664217"/>
              </a:xfrm>
              <a:prstGeom prst="roundRect">
                <a:avLst>
                  <a:gd name="adj" fmla="val 6559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cxnSp>
            <p:nvCxnSpPr>
              <p:cNvPr id="236" name="직선 화살표 연결선 235">
                <a:extLst>
                  <a:ext uri="{FF2B5EF4-FFF2-40B4-BE49-F238E27FC236}">
                    <a16:creationId xmlns:a16="http://schemas.microsoft.com/office/drawing/2014/main" id="{2CB6E80F-5EB6-48FA-A8BE-912246DF9521}"/>
                  </a:ext>
                </a:extLst>
              </p:cNvPr>
              <p:cNvCxnSpPr/>
              <p:nvPr/>
            </p:nvCxnSpPr>
            <p:spPr>
              <a:xfrm>
                <a:off x="2629433" y="2810479"/>
                <a:ext cx="3348037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7" name="타원 236">
                <a:extLst>
                  <a:ext uri="{FF2B5EF4-FFF2-40B4-BE49-F238E27FC236}">
                    <a16:creationId xmlns:a16="http://schemas.microsoft.com/office/drawing/2014/main" id="{CEBDFFCF-7A51-4F87-9E11-1CFC2A7ED32F}"/>
                  </a:ext>
                </a:extLst>
              </p:cNvPr>
              <p:cNvSpPr/>
              <p:nvPr/>
            </p:nvSpPr>
            <p:spPr>
              <a:xfrm>
                <a:off x="4182806" y="2710214"/>
                <a:ext cx="190500" cy="1905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326AD940-B096-44CC-BC76-17D8801CA3B9}"/>
                  </a:ext>
                </a:extLst>
              </p:cNvPr>
              <p:cNvSpPr txBox="1"/>
              <p:nvPr/>
            </p:nvSpPr>
            <p:spPr>
              <a:xfrm>
                <a:off x="4140737" y="2624767"/>
                <a:ext cx="273051" cy="33855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b="1" dirty="0"/>
                  <a:t>+</a:t>
                </a:r>
                <a:endParaRPr lang="ko-KR" altLang="en-US" sz="1600" b="1" dirty="0"/>
              </a:p>
            </p:txBody>
          </p:sp>
          <p:sp>
            <p:nvSpPr>
              <p:cNvPr id="239" name="타원 238">
                <a:extLst>
                  <a:ext uri="{FF2B5EF4-FFF2-40B4-BE49-F238E27FC236}">
                    <a16:creationId xmlns:a16="http://schemas.microsoft.com/office/drawing/2014/main" id="{858CAD33-BBC7-4D08-BD9D-BF4A3DB12B07}"/>
                  </a:ext>
                </a:extLst>
              </p:cNvPr>
              <p:cNvSpPr/>
              <p:nvPr/>
            </p:nvSpPr>
            <p:spPr>
              <a:xfrm>
                <a:off x="3239038" y="2707833"/>
                <a:ext cx="190500" cy="1905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A17F2A28-8ABE-493A-864C-60C5359A13EA}"/>
                  </a:ext>
                </a:extLst>
              </p:cNvPr>
              <p:cNvSpPr txBox="1"/>
              <p:nvPr/>
            </p:nvSpPr>
            <p:spPr>
              <a:xfrm>
                <a:off x="3197763" y="2632704"/>
                <a:ext cx="273051" cy="30777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/>
                  <a:t>x</a:t>
                </a:r>
                <a:endParaRPr lang="ko-KR" altLang="en-US" sz="1400" b="1" dirty="0"/>
              </a:p>
            </p:txBody>
          </p:sp>
          <p:sp>
            <p:nvSpPr>
              <p:cNvPr id="241" name="TextBox 240">
                <a:extLst>
                  <a:ext uri="{FF2B5EF4-FFF2-40B4-BE49-F238E27FC236}">
                    <a16:creationId xmlns:a16="http://schemas.microsoft.com/office/drawing/2014/main" id="{B35CE5DC-028F-46B3-9DC2-E4187FC42A10}"/>
                  </a:ext>
                </a:extLst>
              </p:cNvPr>
              <p:cNvSpPr txBox="1"/>
              <p:nvPr/>
            </p:nvSpPr>
            <p:spPr>
              <a:xfrm>
                <a:off x="4139145" y="3112640"/>
                <a:ext cx="273051" cy="30777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400" b="1" dirty="0"/>
              </a:p>
            </p:txBody>
          </p:sp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8A9A2C36-1378-417A-A5A1-1FCE09B6A0C8}"/>
                  </a:ext>
                </a:extLst>
              </p:cNvPr>
              <p:cNvSpPr txBox="1"/>
              <p:nvPr/>
            </p:nvSpPr>
            <p:spPr>
              <a:xfrm>
                <a:off x="4043361" y="3649415"/>
                <a:ext cx="457200" cy="25391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050" b="1" dirty="0"/>
              </a:p>
            </p:txBody>
          </p:sp>
          <p:sp>
            <p:nvSpPr>
              <p:cNvPr id="243" name="TextBox 242">
                <a:extLst>
                  <a:ext uri="{FF2B5EF4-FFF2-40B4-BE49-F238E27FC236}">
                    <a16:creationId xmlns:a16="http://schemas.microsoft.com/office/drawing/2014/main" id="{F73FE584-C9A9-450D-B0E6-454D1319B639}"/>
                  </a:ext>
                </a:extLst>
              </p:cNvPr>
              <p:cNvSpPr txBox="1"/>
              <p:nvPr/>
            </p:nvSpPr>
            <p:spPr>
              <a:xfrm>
                <a:off x="5021795" y="2883834"/>
                <a:ext cx="457200" cy="25391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050" b="1" dirty="0"/>
              </a:p>
            </p:txBody>
          </p:sp>
        </p:grpSp>
        <p:sp>
          <p:nvSpPr>
            <p:cNvPr id="189" name="TextBox 27">
              <a:extLst>
                <a:ext uri="{FF2B5EF4-FFF2-40B4-BE49-F238E27FC236}">
                  <a16:creationId xmlns:a16="http://schemas.microsoft.com/office/drawing/2014/main" id="{E778B115-8C04-4310-B1BF-D5D10E14BC3C}"/>
                </a:ext>
              </a:extLst>
            </p:cNvPr>
            <p:cNvSpPr txBox="1"/>
            <p:nvPr/>
          </p:nvSpPr>
          <p:spPr>
            <a:xfrm>
              <a:off x="1665745" y="3874556"/>
              <a:ext cx="1012351" cy="307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Input</a:t>
              </a:r>
              <a:endParaRPr lang="ko-KR" altLang="en-US" sz="14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90" name="그룹 6">
              <a:extLst>
                <a:ext uri="{FF2B5EF4-FFF2-40B4-BE49-F238E27FC236}">
                  <a16:creationId xmlns:a16="http://schemas.microsoft.com/office/drawing/2014/main" id="{F18F6965-2FE7-40AC-BD26-81A7F3C1E840}"/>
                </a:ext>
              </a:extLst>
            </p:cNvPr>
            <p:cNvGrpSpPr/>
            <p:nvPr/>
          </p:nvGrpSpPr>
          <p:grpSpPr>
            <a:xfrm>
              <a:off x="1047053" y="1821586"/>
              <a:ext cx="3348037" cy="1664217"/>
              <a:chOff x="2629433" y="2624766"/>
              <a:chExt cx="3348037" cy="1664217"/>
            </a:xfrm>
            <a:scene3d>
              <a:camera prst="perspectiveLeft" fov="5400000">
                <a:rot lat="0" lon="2400000" rev="0"/>
              </a:camera>
              <a:lightRig rig="threePt" dir="t"/>
            </a:scene3d>
          </p:grpSpPr>
          <p:sp>
            <p:nvSpPr>
              <p:cNvPr id="202" name="사각형: 둥근 모서리 38">
                <a:extLst>
                  <a:ext uri="{FF2B5EF4-FFF2-40B4-BE49-F238E27FC236}">
                    <a16:creationId xmlns:a16="http://schemas.microsoft.com/office/drawing/2014/main" id="{77037E6A-A065-49BA-9F38-462A22EC97A2}"/>
                  </a:ext>
                </a:extLst>
              </p:cNvPr>
              <p:cNvSpPr/>
              <p:nvPr/>
            </p:nvSpPr>
            <p:spPr>
              <a:xfrm>
                <a:off x="2980270" y="2624766"/>
                <a:ext cx="2844214" cy="1664217"/>
              </a:xfrm>
              <a:prstGeom prst="roundRect">
                <a:avLst>
                  <a:gd name="adj" fmla="val 6559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203" name="직선 화살표 연결선 202">
                <a:extLst>
                  <a:ext uri="{FF2B5EF4-FFF2-40B4-BE49-F238E27FC236}">
                    <a16:creationId xmlns:a16="http://schemas.microsoft.com/office/drawing/2014/main" id="{78483EF3-2854-4908-9F2F-CBD94318DE6D}"/>
                  </a:ext>
                </a:extLst>
              </p:cNvPr>
              <p:cNvCxnSpPr/>
              <p:nvPr/>
            </p:nvCxnSpPr>
            <p:spPr>
              <a:xfrm>
                <a:off x="2629433" y="2810479"/>
                <a:ext cx="3348037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4" name="타원 203">
                <a:extLst>
                  <a:ext uri="{FF2B5EF4-FFF2-40B4-BE49-F238E27FC236}">
                    <a16:creationId xmlns:a16="http://schemas.microsoft.com/office/drawing/2014/main" id="{51E3D85F-2900-4465-BEA4-88918E05FFEB}"/>
                  </a:ext>
                </a:extLst>
              </p:cNvPr>
              <p:cNvSpPr/>
              <p:nvPr/>
            </p:nvSpPr>
            <p:spPr>
              <a:xfrm>
                <a:off x="4182806" y="2710214"/>
                <a:ext cx="190500" cy="1905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5" name="TextBox 204">
                <a:extLst>
                  <a:ext uri="{FF2B5EF4-FFF2-40B4-BE49-F238E27FC236}">
                    <a16:creationId xmlns:a16="http://schemas.microsoft.com/office/drawing/2014/main" id="{BBE05538-0B90-4560-B890-F651A9914763}"/>
                  </a:ext>
                </a:extLst>
              </p:cNvPr>
              <p:cNvSpPr txBox="1"/>
              <p:nvPr/>
            </p:nvSpPr>
            <p:spPr>
              <a:xfrm>
                <a:off x="4140737" y="2624767"/>
                <a:ext cx="273051" cy="33855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/>
                  <a:t>+</a:t>
                </a:r>
                <a:endParaRPr lang="ko-KR" altLang="en-US" sz="1600" dirty="0"/>
              </a:p>
            </p:txBody>
          </p:sp>
          <p:sp>
            <p:nvSpPr>
              <p:cNvPr id="206" name="타원 205">
                <a:extLst>
                  <a:ext uri="{FF2B5EF4-FFF2-40B4-BE49-F238E27FC236}">
                    <a16:creationId xmlns:a16="http://schemas.microsoft.com/office/drawing/2014/main" id="{9F6F81C1-8BF0-4A6C-947F-4FB405F9840B}"/>
                  </a:ext>
                </a:extLst>
              </p:cNvPr>
              <p:cNvSpPr/>
              <p:nvPr/>
            </p:nvSpPr>
            <p:spPr>
              <a:xfrm>
                <a:off x="3239038" y="2707833"/>
                <a:ext cx="190500" cy="1905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7" name="TextBox 206">
                <a:extLst>
                  <a:ext uri="{FF2B5EF4-FFF2-40B4-BE49-F238E27FC236}">
                    <a16:creationId xmlns:a16="http://schemas.microsoft.com/office/drawing/2014/main" id="{2812DCA5-9464-41EC-9C3C-861080F5D4C4}"/>
                  </a:ext>
                </a:extLst>
              </p:cNvPr>
              <p:cNvSpPr txBox="1"/>
              <p:nvPr/>
            </p:nvSpPr>
            <p:spPr>
              <a:xfrm>
                <a:off x="3197763" y="2632704"/>
                <a:ext cx="273051" cy="30777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/>
                  <a:t>x</a:t>
                </a:r>
                <a:endParaRPr lang="ko-KR" altLang="en-US" sz="1400" dirty="0"/>
              </a:p>
            </p:txBody>
          </p:sp>
          <p:cxnSp>
            <p:nvCxnSpPr>
              <p:cNvPr id="208" name="연결선: 꺾임 44">
                <a:extLst>
                  <a:ext uri="{FF2B5EF4-FFF2-40B4-BE49-F238E27FC236}">
                    <a16:creationId xmlns:a16="http://schemas.microsoft.com/office/drawing/2014/main" id="{D30E4392-4361-4248-8503-371D8BB86CAA}"/>
                  </a:ext>
                </a:extLst>
              </p:cNvPr>
              <p:cNvCxnSpPr>
                <a:endCxn id="226" idx="1"/>
              </p:cNvCxnSpPr>
              <p:nvPr/>
            </p:nvCxnSpPr>
            <p:spPr>
              <a:xfrm flipV="1">
                <a:off x="2629433" y="3316813"/>
                <a:ext cx="2484437" cy="803793"/>
              </a:xfrm>
              <a:prstGeom prst="bentConnector3">
                <a:avLst>
                  <a:gd name="adj1" fmla="val 84505"/>
                </a:avLst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9" name="그룹 208">
                <a:extLst>
                  <a:ext uri="{FF2B5EF4-FFF2-40B4-BE49-F238E27FC236}">
                    <a16:creationId xmlns:a16="http://schemas.microsoft.com/office/drawing/2014/main" id="{CBA509CF-5E0B-48F2-B91F-6EA0F917F391}"/>
                  </a:ext>
                </a:extLst>
              </p:cNvPr>
              <p:cNvGrpSpPr/>
              <p:nvPr/>
            </p:nvGrpSpPr>
            <p:grpSpPr>
              <a:xfrm>
                <a:off x="4571729" y="3688586"/>
                <a:ext cx="330994" cy="175576"/>
                <a:chOff x="4629150" y="2366648"/>
                <a:chExt cx="330994" cy="175576"/>
              </a:xfrm>
            </p:grpSpPr>
            <p:sp>
              <p:nvSpPr>
                <p:cNvPr id="233" name="직사각형 232">
                  <a:extLst>
                    <a:ext uri="{FF2B5EF4-FFF2-40B4-BE49-F238E27FC236}">
                      <a16:creationId xmlns:a16="http://schemas.microsoft.com/office/drawing/2014/main" id="{3D733ABC-C778-40CE-8F4F-2E290D17861B}"/>
                    </a:ext>
                  </a:extLst>
                </p:cNvPr>
                <p:cNvSpPr/>
                <p:nvPr/>
              </p:nvSpPr>
              <p:spPr>
                <a:xfrm>
                  <a:off x="4629150" y="2366648"/>
                  <a:ext cx="330994" cy="175576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graphicFrame>
              <p:nvGraphicFramePr>
                <p:cNvPr id="234" name="개체 233">
                  <a:extLst>
                    <a:ext uri="{FF2B5EF4-FFF2-40B4-BE49-F238E27FC236}">
                      <a16:creationId xmlns:a16="http://schemas.microsoft.com/office/drawing/2014/main" id="{78698D90-87F7-4930-A0EF-E9787572802B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904273834"/>
                    </p:ext>
                  </p:extLst>
                </p:nvPr>
              </p:nvGraphicFramePr>
              <p:xfrm>
                <a:off x="4726781" y="2394110"/>
                <a:ext cx="165100" cy="1397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5977" name="Equation" r:id="rId14" imgW="164880" imgH="139680" progId="">
                        <p:embed/>
                      </p:oleObj>
                    </mc:Choice>
                    <mc:Fallback>
                      <p:oleObj name="Equation" r:id="rId14" imgW="164880" imgH="139680" progId="">
                        <p:embed/>
                        <p:pic>
                          <p:nvPicPr>
                            <p:cNvPr id="69" name="개체 68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726781" y="2394110"/>
                              <a:ext cx="165100" cy="13970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cxnSp>
            <p:nvCxnSpPr>
              <p:cNvPr id="210" name="직선 화살표 연결선 209">
                <a:extLst>
                  <a:ext uri="{FF2B5EF4-FFF2-40B4-BE49-F238E27FC236}">
                    <a16:creationId xmlns:a16="http://schemas.microsoft.com/office/drawing/2014/main" id="{04AD3392-F3D4-4AA6-8F06-DF9E64C49EE0}"/>
                  </a:ext>
                </a:extLst>
              </p:cNvPr>
              <p:cNvCxnSpPr>
                <a:endCxn id="207" idx="2"/>
              </p:cNvCxnSpPr>
              <p:nvPr/>
            </p:nvCxnSpPr>
            <p:spPr>
              <a:xfrm flipV="1">
                <a:off x="3329520" y="2940481"/>
                <a:ext cx="4768" cy="118012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1" name="그룹 210">
                <a:extLst>
                  <a:ext uri="{FF2B5EF4-FFF2-40B4-BE49-F238E27FC236}">
                    <a16:creationId xmlns:a16="http://schemas.microsoft.com/office/drawing/2014/main" id="{C42E34AE-F8E5-48A6-9414-F27B241BFC19}"/>
                  </a:ext>
                </a:extLst>
              </p:cNvPr>
              <p:cNvGrpSpPr/>
              <p:nvPr/>
            </p:nvGrpSpPr>
            <p:grpSpPr>
              <a:xfrm>
                <a:off x="3167596" y="3688586"/>
                <a:ext cx="330994" cy="175576"/>
                <a:chOff x="4629150" y="2366648"/>
                <a:chExt cx="330994" cy="175576"/>
              </a:xfrm>
            </p:grpSpPr>
            <p:sp>
              <p:nvSpPr>
                <p:cNvPr id="231" name="직사각형 230">
                  <a:extLst>
                    <a:ext uri="{FF2B5EF4-FFF2-40B4-BE49-F238E27FC236}">
                      <a16:creationId xmlns:a16="http://schemas.microsoft.com/office/drawing/2014/main" id="{7762FB2E-2FB3-4C4A-B2E8-F73A7714A2E7}"/>
                    </a:ext>
                  </a:extLst>
                </p:cNvPr>
                <p:cNvSpPr/>
                <p:nvPr/>
              </p:nvSpPr>
              <p:spPr>
                <a:xfrm>
                  <a:off x="4629150" y="2366648"/>
                  <a:ext cx="330994" cy="175576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graphicFrame>
              <p:nvGraphicFramePr>
                <p:cNvPr id="232" name="개체 231">
                  <a:extLst>
                    <a:ext uri="{FF2B5EF4-FFF2-40B4-BE49-F238E27FC236}">
                      <a16:creationId xmlns:a16="http://schemas.microsoft.com/office/drawing/2014/main" id="{C4FDFE9C-6545-4589-B039-3A2CF9EE4450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528570104"/>
                    </p:ext>
                  </p:extLst>
                </p:nvPr>
              </p:nvGraphicFramePr>
              <p:xfrm>
                <a:off x="4726781" y="2394110"/>
                <a:ext cx="165100" cy="1397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5978" name="Equation" r:id="rId15" imgW="164880" imgH="139680" progId="">
                        <p:embed/>
                      </p:oleObj>
                    </mc:Choice>
                    <mc:Fallback>
                      <p:oleObj name="Equation" r:id="rId15" imgW="164880" imgH="139680" progId="">
                        <p:embed/>
                        <p:pic>
                          <p:nvPicPr>
                            <p:cNvPr id="67" name="개체 6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726781" y="2394110"/>
                              <a:ext cx="165100" cy="13970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cxnSp>
            <p:nvCxnSpPr>
              <p:cNvPr id="212" name="연결선: 꺾임 48">
                <a:extLst>
                  <a:ext uri="{FF2B5EF4-FFF2-40B4-BE49-F238E27FC236}">
                    <a16:creationId xmlns:a16="http://schemas.microsoft.com/office/drawing/2014/main" id="{17DF1050-F6F2-4BAC-9927-A2DB3893DFC4}"/>
                  </a:ext>
                </a:extLst>
              </p:cNvPr>
              <p:cNvCxnSpPr>
                <a:endCxn id="216" idx="1"/>
              </p:cNvCxnSpPr>
              <p:nvPr/>
            </p:nvCxnSpPr>
            <p:spPr>
              <a:xfrm rot="5400000" flipH="1" flipV="1">
                <a:off x="3547801" y="3529262"/>
                <a:ext cx="854077" cy="328612"/>
              </a:xfrm>
              <a:prstGeom prst="bentConnector2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3" name="그룹 212">
                <a:extLst>
                  <a:ext uri="{FF2B5EF4-FFF2-40B4-BE49-F238E27FC236}">
                    <a16:creationId xmlns:a16="http://schemas.microsoft.com/office/drawing/2014/main" id="{08E64B88-B212-4C9F-BC7F-883F8AE43835}"/>
                  </a:ext>
                </a:extLst>
              </p:cNvPr>
              <p:cNvGrpSpPr/>
              <p:nvPr/>
            </p:nvGrpSpPr>
            <p:grpSpPr>
              <a:xfrm>
                <a:off x="3641201" y="3688586"/>
                <a:ext cx="330994" cy="175576"/>
                <a:chOff x="4629150" y="2366648"/>
                <a:chExt cx="330994" cy="175576"/>
              </a:xfrm>
            </p:grpSpPr>
            <p:sp>
              <p:nvSpPr>
                <p:cNvPr id="229" name="직사각형 228">
                  <a:extLst>
                    <a:ext uri="{FF2B5EF4-FFF2-40B4-BE49-F238E27FC236}">
                      <a16:creationId xmlns:a16="http://schemas.microsoft.com/office/drawing/2014/main" id="{4F22419E-06A7-4D90-A3CC-4DEA773585D0}"/>
                    </a:ext>
                  </a:extLst>
                </p:cNvPr>
                <p:cNvSpPr/>
                <p:nvPr/>
              </p:nvSpPr>
              <p:spPr>
                <a:xfrm>
                  <a:off x="4629150" y="2366648"/>
                  <a:ext cx="330994" cy="175576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graphicFrame>
              <p:nvGraphicFramePr>
                <p:cNvPr id="230" name="개체 229">
                  <a:extLst>
                    <a:ext uri="{FF2B5EF4-FFF2-40B4-BE49-F238E27FC236}">
                      <a16:creationId xmlns:a16="http://schemas.microsoft.com/office/drawing/2014/main" id="{E829ADC1-16A9-4146-9E20-643E7DAFFF2F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992396663"/>
                    </p:ext>
                  </p:extLst>
                </p:nvPr>
              </p:nvGraphicFramePr>
              <p:xfrm>
                <a:off x="4726781" y="2394110"/>
                <a:ext cx="165100" cy="1397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5979" name="Equation" r:id="rId16" imgW="164880" imgH="139680" progId="">
                        <p:embed/>
                      </p:oleObj>
                    </mc:Choice>
                    <mc:Fallback>
                      <p:oleObj name="Equation" r:id="rId16" imgW="164880" imgH="139680" progId="">
                        <p:embed/>
                        <p:pic>
                          <p:nvPicPr>
                            <p:cNvPr id="65" name="개체 6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726781" y="2394110"/>
                              <a:ext cx="165100" cy="13970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cxnSp>
            <p:nvCxnSpPr>
              <p:cNvPr id="214" name="직선 화살표 연결선 213">
                <a:extLst>
                  <a:ext uri="{FF2B5EF4-FFF2-40B4-BE49-F238E27FC236}">
                    <a16:creationId xmlns:a16="http://schemas.microsoft.com/office/drawing/2014/main" id="{D2777437-C1D8-47D2-980E-9ACF61C6EA3D}"/>
                  </a:ext>
                </a:extLst>
              </p:cNvPr>
              <p:cNvCxnSpPr>
                <a:endCxn id="205" idx="2"/>
              </p:cNvCxnSpPr>
              <p:nvPr/>
            </p:nvCxnSpPr>
            <p:spPr>
              <a:xfrm flipV="1">
                <a:off x="4272495" y="2963321"/>
                <a:ext cx="4767" cy="115728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5" name="타원 214">
                <a:extLst>
                  <a:ext uri="{FF2B5EF4-FFF2-40B4-BE49-F238E27FC236}">
                    <a16:creationId xmlns:a16="http://schemas.microsoft.com/office/drawing/2014/main" id="{DF7F688A-1BB1-4266-A83E-E942C4753658}"/>
                  </a:ext>
                </a:extLst>
              </p:cNvPr>
              <p:cNvSpPr/>
              <p:nvPr/>
            </p:nvSpPr>
            <p:spPr>
              <a:xfrm>
                <a:off x="4180420" y="3187769"/>
                <a:ext cx="190500" cy="1905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BD9F568F-F8BE-4CC2-8B08-BB17DA80D1E5}"/>
                  </a:ext>
                </a:extLst>
              </p:cNvPr>
              <p:cNvSpPr txBox="1"/>
              <p:nvPr/>
            </p:nvSpPr>
            <p:spPr>
              <a:xfrm>
                <a:off x="4139145" y="3112640"/>
                <a:ext cx="273051" cy="30777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/>
                  <a:t>x</a:t>
                </a:r>
                <a:endParaRPr lang="ko-KR" altLang="en-US" sz="1400" dirty="0"/>
              </a:p>
            </p:txBody>
          </p:sp>
          <p:grpSp>
            <p:nvGrpSpPr>
              <p:cNvPr id="217" name="그룹 216">
                <a:extLst>
                  <a:ext uri="{FF2B5EF4-FFF2-40B4-BE49-F238E27FC236}">
                    <a16:creationId xmlns:a16="http://schemas.microsoft.com/office/drawing/2014/main" id="{6151191D-515A-404C-AFB1-731D562A367D}"/>
                  </a:ext>
                </a:extLst>
              </p:cNvPr>
              <p:cNvGrpSpPr/>
              <p:nvPr/>
            </p:nvGrpSpPr>
            <p:grpSpPr>
              <a:xfrm>
                <a:off x="4043361" y="3649416"/>
                <a:ext cx="457200" cy="253916"/>
                <a:chOff x="5645546" y="2327478"/>
                <a:chExt cx="457200" cy="253916"/>
              </a:xfrm>
            </p:grpSpPr>
            <p:sp>
              <p:nvSpPr>
                <p:cNvPr id="227" name="직사각형 226">
                  <a:extLst>
                    <a:ext uri="{FF2B5EF4-FFF2-40B4-BE49-F238E27FC236}">
                      <a16:creationId xmlns:a16="http://schemas.microsoft.com/office/drawing/2014/main" id="{11C4A7FD-409A-49A3-8B01-BAA1CAE5FFC8}"/>
                    </a:ext>
                  </a:extLst>
                </p:cNvPr>
                <p:cNvSpPr/>
                <p:nvPr/>
              </p:nvSpPr>
              <p:spPr>
                <a:xfrm>
                  <a:off x="5707459" y="2366648"/>
                  <a:ext cx="330994" cy="175576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28" name="TextBox 227">
                  <a:extLst>
                    <a:ext uri="{FF2B5EF4-FFF2-40B4-BE49-F238E27FC236}">
                      <a16:creationId xmlns:a16="http://schemas.microsoft.com/office/drawing/2014/main" id="{DD2A3A5D-78A7-4596-B8F5-9E068CE07E11}"/>
                    </a:ext>
                  </a:extLst>
                </p:cNvPr>
                <p:cNvSpPr txBox="1"/>
                <p:nvPr/>
              </p:nvSpPr>
              <p:spPr>
                <a:xfrm>
                  <a:off x="5645546" y="2327478"/>
                  <a:ext cx="457200" cy="25391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050" dirty="0"/>
                    <a:t>tanh</a:t>
                  </a:r>
                  <a:endParaRPr lang="ko-KR" altLang="en-US" sz="1050" dirty="0"/>
                </a:p>
              </p:txBody>
            </p:sp>
          </p:grpSp>
          <p:cxnSp>
            <p:nvCxnSpPr>
              <p:cNvPr id="218" name="직선 연결선 217">
                <a:extLst>
                  <a:ext uri="{FF2B5EF4-FFF2-40B4-BE49-F238E27FC236}">
                    <a16:creationId xmlns:a16="http://schemas.microsoft.com/office/drawing/2014/main" id="{ED863A90-15A3-4CDD-A2B2-13FE200EA038}"/>
                  </a:ext>
                </a:extLst>
              </p:cNvPr>
              <p:cNvCxnSpPr/>
              <p:nvPr/>
            </p:nvCxnSpPr>
            <p:spPr>
              <a:xfrm>
                <a:off x="5599645" y="2883834"/>
                <a:ext cx="0" cy="123677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직선 연결선 218">
                <a:extLst>
                  <a:ext uri="{FF2B5EF4-FFF2-40B4-BE49-F238E27FC236}">
                    <a16:creationId xmlns:a16="http://schemas.microsoft.com/office/drawing/2014/main" id="{0A5FFF6F-AA44-4783-9C75-FEC9591C356C}"/>
                  </a:ext>
                </a:extLst>
              </p:cNvPr>
              <p:cNvCxnSpPr/>
              <p:nvPr/>
            </p:nvCxnSpPr>
            <p:spPr>
              <a:xfrm>
                <a:off x="5257800" y="2810479"/>
                <a:ext cx="0" cy="131012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20" name="그룹 57">
                <a:extLst>
                  <a:ext uri="{FF2B5EF4-FFF2-40B4-BE49-F238E27FC236}">
                    <a16:creationId xmlns:a16="http://schemas.microsoft.com/office/drawing/2014/main" id="{1D444659-721A-4EEA-98BD-6451C124D906}"/>
                  </a:ext>
                </a:extLst>
              </p:cNvPr>
              <p:cNvGrpSpPr/>
              <p:nvPr/>
            </p:nvGrpSpPr>
            <p:grpSpPr>
              <a:xfrm>
                <a:off x="5113870" y="3162924"/>
                <a:ext cx="273050" cy="307778"/>
                <a:chOff x="4587875" y="1158358"/>
                <a:chExt cx="273050" cy="307778"/>
              </a:xfrm>
            </p:grpSpPr>
            <p:sp>
              <p:nvSpPr>
                <p:cNvPr id="225" name="타원 224">
                  <a:extLst>
                    <a:ext uri="{FF2B5EF4-FFF2-40B4-BE49-F238E27FC236}">
                      <a16:creationId xmlns:a16="http://schemas.microsoft.com/office/drawing/2014/main" id="{29207EE3-A98F-4E02-8B75-0851AF51DF49}"/>
                    </a:ext>
                  </a:extLst>
                </p:cNvPr>
                <p:cNvSpPr/>
                <p:nvPr/>
              </p:nvSpPr>
              <p:spPr>
                <a:xfrm>
                  <a:off x="4629150" y="1238250"/>
                  <a:ext cx="190500" cy="190500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6" name="TextBox 225">
                  <a:extLst>
                    <a:ext uri="{FF2B5EF4-FFF2-40B4-BE49-F238E27FC236}">
                      <a16:creationId xmlns:a16="http://schemas.microsoft.com/office/drawing/2014/main" id="{DF48B410-5C55-4E41-A93D-0CF392347156}"/>
                    </a:ext>
                  </a:extLst>
                </p:cNvPr>
                <p:cNvSpPr txBox="1"/>
                <p:nvPr/>
              </p:nvSpPr>
              <p:spPr>
                <a:xfrm>
                  <a:off x="4587875" y="1158358"/>
                  <a:ext cx="273050" cy="30777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400" dirty="0"/>
                    <a:t>x</a:t>
                  </a:r>
                  <a:endParaRPr lang="ko-KR" altLang="en-US" sz="1400" dirty="0"/>
                </a:p>
              </p:txBody>
            </p:sp>
          </p:grpSp>
          <p:grpSp>
            <p:nvGrpSpPr>
              <p:cNvPr id="221" name="그룹 58">
                <a:extLst>
                  <a:ext uri="{FF2B5EF4-FFF2-40B4-BE49-F238E27FC236}">
                    <a16:creationId xmlns:a16="http://schemas.microsoft.com/office/drawing/2014/main" id="{3E26466A-63C7-4F62-A2E5-DA503853DDD7}"/>
                  </a:ext>
                </a:extLst>
              </p:cNvPr>
              <p:cNvGrpSpPr/>
              <p:nvPr/>
            </p:nvGrpSpPr>
            <p:grpSpPr>
              <a:xfrm>
                <a:off x="4951945" y="2883834"/>
                <a:ext cx="596900" cy="253916"/>
                <a:chOff x="5584825" y="1533526"/>
                <a:chExt cx="596900" cy="253916"/>
              </a:xfrm>
            </p:grpSpPr>
            <p:sp>
              <p:nvSpPr>
                <p:cNvPr id="223" name="타원 222">
                  <a:extLst>
                    <a:ext uri="{FF2B5EF4-FFF2-40B4-BE49-F238E27FC236}">
                      <a16:creationId xmlns:a16="http://schemas.microsoft.com/office/drawing/2014/main" id="{F1FAB90B-0A8D-431F-A313-62D0EEC5236B}"/>
                    </a:ext>
                  </a:extLst>
                </p:cNvPr>
                <p:cNvSpPr/>
                <p:nvPr/>
              </p:nvSpPr>
              <p:spPr>
                <a:xfrm>
                  <a:off x="5584825" y="1574259"/>
                  <a:ext cx="596900" cy="190500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4" name="TextBox 223">
                  <a:extLst>
                    <a:ext uri="{FF2B5EF4-FFF2-40B4-BE49-F238E27FC236}">
                      <a16:creationId xmlns:a16="http://schemas.microsoft.com/office/drawing/2014/main" id="{60DAD66A-BBBC-4C48-8100-19E7F260F661}"/>
                    </a:ext>
                  </a:extLst>
                </p:cNvPr>
                <p:cNvSpPr txBox="1"/>
                <p:nvPr/>
              </p:nvSpPr>
              <p:spPr>
                <a:xfrm>
                  <a:off x="5654675" y="1533526"/>
                  <a:ext cx="457198" cy="25391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050" dirty="0"/>
                    <a:t>tanh</a:t>
                  </a:r>
                  <a:endParaRPr lang="ko-KR" altLang="en-US" sz="1050" dirty="0"/>
                </a:p>
              </p:txBody>
            </p:sp>
          </p:grpSp>
          <p:cxnSp>
            <p:nvCxnSpPr>
              <p:cNvPr id="222" name="직선 연결선 221">
                <a:extLst>
                  <a:ext uri="{FF2B5EF4-FFF2-40B4-BE49-F238E27FC236}">
                    <a16:creationId xmlns:a16="http://schemas.microsoft.com/office/drawing/2014/main" id="{2A92B037-A4A0-41C7-A37B-28DA41255392}"/>
                  </a:ext>
                </a:extLst>
              </p:cNvPr>
              <p:cNvCxnSpPr/>
              <p:nvPr/>
            </p:nvCxnSpPr>
            <p:spPr>
              <a:xfrm flipV="1">
                <a:off x="5243513" y="4120605"/>
                <a:ext cx="733957" cy="133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1" name="자유형: 도형 12">
              <a:extLst>
                <a:ext uri="{FF2B5EF4-FFF2-40B4-BE49-F238E27FC236}">
                  <a16:creationId xmlns:a16="http://schemas.microsoft.com/office/drawing/2014/main" id="{40F30E81-4DF3-4F22-9203-C2B0BC56466B}"/>
                </a:ext>
              </a:extLst>
            </p:cNvPr>
            <p:cNvSpPr/>
            <p:nvPr/>
          </p:nvSpPr>
          <p:spPr>
            <a:xfrm>
              <a:off x="2045589" y="3305175"/>
              <a:ext cx="1408923" cy="948995"/>
            </a:xfrm>
            <a:custGeom>
              <a:avLst/>
              <a:gdLst>
                <a:gd name="connsiteX0" fmla="*/ 0 w 1408923"/>
                <a:gd name="connsiteY0" fmla="*/ 0 h 1091681"/>
                <a:gd name="connsiteX1" fmla="*/ 0 w 1408923"/>
                <a:gd name="connsiteY1" fmla="*/ 447869 h 1091681"/>
                <a:gd name="connsiteX2" fmla="*/ 1408923 w 1408923"/>
                <a:gd name="connsiteY2" fmla="*/ 699796 h 1091681"/>
                <a:gd name="connsiteX3" fmla="*/ 1408923 w 1408923"/>
                <a:gd name="connsiteY3" fmla="*/ 1091681 h 1091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08923" h="1091681">
                  <a:moveTo>
                    <a:pt x="0" y="0"/>
                  </a:moveTo>
                  <a:lnTo>
                    <a:pt x="0" y="447869"/>
                  </a:lnTo>
                  <a:lnTo>
                    <a:pt x="1408923" y="699796"/>
                  </a:lnTo>
                  <a:lnTo>
                    <a:pt x="1408923" y="1091681"/>
                  </a:lnTo>
                </a:path>
              </a:pathLst>
            </a:custGeom>
            <a:noFill/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92" name="그룹 21">
              <a:extLst>
                <a:ext uri="{FF2B5EF4-FFF2-40B4-BE49-F238E27FC236}">
                  <a16:creationId xmlns:a16="http://schemas.microsoft.com/office/drawing/2014/main" id="{0A7ECCB1-C96A-4352-89B4-294172C13F05}"/>
                </a:ext>
              </a:extLst>
            </p:cNvPr>
            <p:cNvGrpSpPr/>
            <p:nvPr/>
          </p:nvGrpSpPr>
          <p:grpSpPr>
            <a:xfrm>
              <a:off x="2535001" y="3627732"/>
              <a:ext cx="396000" cy="396000"/>
              <a:chOff x="1551352" y="3587570"/>
              <a:chExt cx="582415" cy="582415"/>
            </a:xfrm>
            <a:solidFill>
              <a:srgbClr val="CCECFF"/>
            </a:solidFill>
          </p:grpSpPr>
          <p:sp>
            <p:nvSpPr>
              <p:cNvPr id="200" name="타원 199">
                <a:extLst>
                  <a:ext uri="{FF2B5EF4-FFF2-40B4-BE49-F238E27FC236}">
                    <a16:creationId xmlns:a16="http://schemas.microsoft.com/office/drawing/2014/main" id="{9493950B-1CBF-4C72-A95B-54A78FF5512F}"/>
                  </a:ext>
                </a:extLst>
              </p:cNvPr>
              <p:cNvSpPr/>
              <p:nvPr/>
            </p:nvSpPr>
            <p:spPr>
              <a:xfrm>
                <a:off x="1551352" y="3587570"/>
                <a:ext cx="582415" cy="582415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aphicFrame>
            <p:nvGraphicFramePr>
              <p:cNvPr id="201" name="개체 200">
                <a:extLst>
                  <a:ext uri="{FF2B5EF4-FFF2-40B4-BE49-F238E27FC236}">
                    <a16:creationId xmlns:a16="http://schemas.microsoft.com/office/drawing/2014/main" id="{74362E5E-C7BE-4154-A611-562A4FF289A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43440639"/>
                  </p:ext>
                </p:extLst>
              </p:nvPr>
            </p:nvGraphicFramePr>
            <p:xfrm>
              <a:off x="1696510" y="3656529"/>
              <a:ext cx="292100" cy="4445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980" name="Equation" r:id="rId17" imgW="291960" imgH="444240" progId="">
                      <p:embed/>
                    </p:oleObj>
                  </mc:Choice>
                  <mc:Fallback>
                    <p:oleObj name="Equation" r:id="rId17" imgW="291960" imgH="444240" progId="">
                      <p:embed/>
                      <p:pic>
                        <p:nvPicPr>
                          <p:cNvPr id="36" name="개체 3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96510" y="3656529"/>
                            <a:ext cx="292100" cy="4445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93" name="Object 103">
              <a:extLst>
                <a:ext uri="{FF2B5EF4-FFF2-40B4-BE49-F238E27FC236}">
                  <a16:creationId xmlns:a16="http://schemas.microsoft.com/office/drawing/2014/main" id="{CBC6D342-B778-426E-A4D5-7CD2DC75B3A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35114419"/>
                </p:ext>
              </p:extLst>
            </p:nvPr>
          </p:nvGraphicFramePr>
          <p:xfrm>
            <a:off x="4257675" y="2462213"/>
            <a:ext cx="336550" cy="225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981" name="Equation" r:id="rId19" imgW="152280" imgH="101520" progId="">
                    <p:embed/>
                  </p:oleObj>
                </mc:Choice>
                <mc:Fallback>
                  <p:oleObj name="Equation" r:id="rId19" imgW="152280" imgH="101520" progId="">
                    <p:embed/>
                    <p:pic>
                      <p:nvPicPr>
                        <p:cNvPr id="33" name="Object 10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57675" y="2462213"/>
                          <a:ext cx="336550" cy="2254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" name="사각형: 둥근 모서리 125">
              <a:extLst>
                <a:ext uri="{FF2B5EF4-FFF2-40B4-BE49-F238E27FC236}">
                  <a16:creationId xmlns:a16="http://schemas.microsoft.com/office/drawing/2014/main" id="{390FE47E-FF19-43E4-996D-24A857E4CA6E}"/>
                </a:ext>
              </a:extLst>
            </p:cNvPr>
            <p:cNvSpPr/>
            <p:nvPr/>
          </p:nvSpPr>
          <p:spPr>
            <a:xfrm>
              <a:off x="6471516" y="1391067"/>
              <a:ext cx="1371600" cy="2286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perspectiveLeft" fov="0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Fully Connected</a:t>
              </a:r>
              <a:endParaRPr lang="ko-KR" altLang="en-US" sz="1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9" name="사각형: 둥근 모서리 56">
              <a:extLst>
                <a:ext uri="{FF2B5EF4-FFF2-40B4-BE49-F238E27FC236}">
                  <a16:creationId xmlns:a16="http://schemas.microsoft.com/office/drawing/2014/main" id="{B2AFCFAE-E179-4650-B0E2-30064C821B41}"/>
                </a:ext>
              </a:extLst>
            </p:cNvPr>
            <p:cNvSpPr/>
            <p:nvPr/>
          </p:nvSpPr>
          <p:spPr>
            <a:xfrm>
              <a:off x="6524315" y="851591"/>
              <a:ext cx="1244981" cy="314809"/>
            </a:xfrm>
            <a:prstGeom prst="roundRect">
              <a:avLst/>
            </a:prstGeom>
            <a:solidFill>
              <a:srgbClr val="7030A0">
                <a:alpha val="30000"/>
              </a:srgb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perspectiveLeft" fov="0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Predict</a:t>
              </a:r>
              <a:endParaRPr lang="ko-KR" altLang="en-US" sz="1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C491871F-FB0E-4F62-8FFB-DB0AD8FD6433}"/>
                </a:ext>
              </a:extLst>
            </p:cNvPr>
            <p:cNvSpPr txBox="1"/>
            <p:nvPr/>
          </p:nvSpPr>
          <p:spPr>
            <a:xfrm>
              <a:off x="4239099" y="4413085"/>
              <a:ext cx="666277" cy="307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Chunk</a:t>
              </a:r>
              <a:endParaRPr lang="ko-KR" altLang="en-US" sz="14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97" name="연결선: 꺾임 196">
              <a:extLst>
                <a:ext uri="{FF2B5EF4-FFF2-40B4-BE49-F238E27FC236}">
                  <a16:creationId xmlns:a16="http://schemas.microsoft.com/office/drawing/2014/main" id="{3E2CA716-FBE1-4E24-B092-9B9BB74D204A}"/>
                </a:ext>
              </a:extLst>
            </p:cNvPr>
            <p:cNvCxnSpPr>
              <a:cxnSpLocks/>
              <a:stCxn id="174" idx="3"/>
              <a:endCxn id="196" idx="1"/>
            </p:cNvCxnSpPr>
            <p:nvPr/>
          </p:nvCxnSpPr>
          <p:spPr>
            <a:xfrm flipV="1">
              <a:off x="3775467" y="4566974"/>
              <a:ext cx="463632" cy="633272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F81E1D-4466-42A8-BA65-3179228B59C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grpSp>
        <p:nvGrpSpPr>
          <p:cNvPr id="330" name="그룹 329">
            <a:extLst>
              <a:ext uri="{FF2B5EF4-FFF2-40B4-BE49-F238E27FC236}">
                <a16:creationId xmlns:a16="http://schemas.microsoft.com/office/drawing/2014/main" id="{74054801-69CE-4846-8385-6EB3ABDB08B7}"/>
              </a:ext>
            </a:extLst>
          </p:cNvPr>
          <p:cNvGrpSpPr/>
          <p:nvPr/>
        </p:nvGrpSpPr>
        <p:grpSpPr>
          <a:xfrm>
            <a:off x="5617927" y="-228600"/>
            <a:ext cx="7202407" cy="6432746"/>
            <a:chOff x="38100" y="-1236524"/>
            <a:chExt cx="8529780" cy="7618274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520C525F-B258-483A-A6DB-0A6B5FB81117}"/>
                </a:ext>
              </a:extLst>
            </p:cNvPr>
            <p:cNvGrpSpPr/>
            <p:nvPr/>
          </p:nvGrpSpPr>
          <p:grpSpPr>
            <a:xfrm>
              <a:off x="38100" y="-1236524"/>
              <a:ext cx="8529780" cy="7618274"/>
              <a:chOff x="990600" y="-1138147"/>
              <a:chExt cx="8529780" cy="7618274"/>
            </a:xfrm>
          </p:grpSpPr>
          <p:pic>
            <p:nvPicPr>
              <p:cNvPr id="331" name="그림 330">
                <a:extLst>
                  <a:ext uri="{FF2B5EF4-FFF2-40B4-BE49-F238E27FC236}">
                    <a16:creationId xmlns:a16="http://schemas.microsoft.com/office/drawing/2014/main" id="{EDC330FF-BD4B-4647-B9AA-29585481BA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69802" y="4231962"/>
                <a:ext cx="7029795" cy="2248165"/>
              </a:xfrm>
              <a:prstGeom prst="rect">
                <a:avLst/>
              </a:prstGeom>
            </p:spPr>
          </p:pic>
          <p:sp>
            <p:nvSpPr>
              <p:cNvPr id="170" name="사각형: 둥근 모서리 4">
                <a:extLst>
                  <a:ext uri="{FF2B5EF4-FFF2-40B4-BE49-F238E27FC236}">
                    <a16:creationId xmlns:a16="http://schemas.microsoft.com/office/drawing/2014/main" id="{ACE45C81-7CCB-46EC-8B2F-6F8844FF19C8}"/>
                  </a:ext>
                </a:extLst>
              </p:cNvPr>
              <p:cNvSpPr/>
              <p:nvPr/>
            </p:nvSpPr>
            <p:spPr>
              <a:xfrm>
                <a:off x="1469985" y="1601156"/>
                <a:ext cx="7566209" cy="2340222"/>
              </a:xfrm>
              <a:prstGeom prst="roundRect">
                <a:avLst>
                  <a:gd name="adj" fmla="val 6899"/>
                </a:avLst>
              </a:prstGeom>
              <a:solidFill>
                <a:schemeClr val="tx1">
                  <a:lumMod val="95000"/>
                  <a:lumOff val="5000"/>
                  <a:alpha val="1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aphicFrame>
            <p:nvGraphicFramePr>
              <p:cNvPr id="171" name="개체 170">
                <a:extLst>
                  <a:ext uri="{FF2B5EF4-FFF2-40B4-BE49-F238E27FC236}">
                    <a16:creationId xmlns:a16="http://schemas.microsoft.com/office/drawing/2014/main" id="{00CBB7AD-9DCF-4E98-B973-E38752E44AA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12906447"/>
                  </p:ext>
                </p:extLst>
              </p:nvPr>
            </p:nvGraphicFramePr>
            <p:xfrm>
              <a:off x="7376154" y="2635298"/>
              <a:ext cx="336690" cy="2244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782" name="Equation" r:id="rId4" imgW="152280" imgH="101520" progId="">
                      <p:embed/>
                    </p:oleObj>
                  </mc:Choice>
                  <mc:Fallback>
                    <p:oleObj name="Equation" r:id="rId4" imgW="152280" imgH="101520" progId="">
                      <p:embed/>
                      <p:pic>
                        <p:nvPicPr>
                          <p:cNvPr id="171" name="개체 170">
                            <a:extLst>
                              <a:ext uri="{FF2B5EF4-FFF2-40B4-BE49-F238E27FC236}">
                                <a16:creationId xmlns:a16="http://schemas.microsoft.com/office/drawing/2014/main" id="{00CBB7AD-9DCF-4E98-B973-E38752E44AA6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376154" y="2635298"/>
                            <a:ext cx="336690" cy="22446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72" name="개체 171">
                <a:extLst>
                  <a:ext uri="{FF2B5EF4-FFF2-40B4-BE49-F238E27FC236}">
                    <a16:creationId xmlns:a16="http://schemas.microsoft.com/office/drawing/2014/main" id="{3B989531-198B-4D56-A002-AAB71E98278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84767969"/>
                  </p:ext>
                </p:extLst>
              </p:nvPr>
            </p:nvGraphicFramePr>
            <p:xfrm>
              <a:off x="1549040" y="2640706"/>
              <a:ext cx="336690" cy="2244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783" name="Equation" r:id="rId6" imgW="152280" imgH="101520" progId="">
                      <p:embed/>
                    </p:oleObj>
                  </mc:Choice>
                  <mc:Fallback>
                    <p:oleObj name="Equation" r:id="rId6" imgW="152280" imgH="101520" progId="">
                      <p:embed/>
                      <p:pic>
                        <p:nvPicPr>
                          <p:cNvPr id="172" name="개체 171">
                            <a:extLst>
                              <a:ext uri="{FF2B5EF4-FFF2-40B4-BE49-F238E27FC236}">
                                <a16:creationId xmlns:a16="http://schemas.microsoft.com/office/drawing/2014/main" id="{3B989531-198B-4D56-A002-AAB71E98278F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49040" y="2640706"/>
                            <a:ext cx="336690" cy="22446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74" name="사각형: 둥근 모서리 11">
                <a:extLst>
                  <a:ext uri="{FF2B5EF4-FFF2-40B4-BE49-F238E27FC236}">
                    <a16:creationId xmlns:a16="http://schemas.microsoft.com/office/drawing/2014/main" id="{B45A317D-73DC-492D-AA26-2A23A43DAB46}"/>
                  </a:ext>
                </a:extLst>
              </p:cNvPr>
              <p:cNvSpPr/>
              <p:nvPr/>
            </p:nvSpPr>
            <p:spPr>
              <a:xfrm>
                <a:off x="3078459" y="4266356"/>
                <a:ext cx="640555" cy="1978135"/>
              </a:xfrm>
              <a:prstGeom prst="roundRect">
                <a:avLst/>
              </a:prstGeom>
              <a:solidFill>
                <a:srgbClr val="C00000">
                  <a:alpha val="10000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사각형: 둥근 모서리 13">
                <a:extLst>
                  <a:ext uri="{FF2B5EF4-FFF2-40B4-BE49-F238E27FC236}">
                    <a16:creationId xmlns:a16="http://schemas.microsoft.com/office/drawing/2014/main" id="{FB39E7D4-B58E-4AF8-998F-A702A82D2FBD}"/>
                  </a:ext>
                </a:extLst>
              </p:cNvPr>
              <p:cNvSpPr/>
              <p:nvPr/>
            </p:nvSpPr>
            <p:spPr>
              <a:xfrm>
                <a:off x="6642864" y="4282831"/>
                <a:ext cx="640555" cy="1978135"/>
              </a:xfrm>
              <a:prstGeom prst="roundRect">
                <a:avLst/>
              </a:prstGeom>
              <a:solidFill>
                <a:srgbClr val="C00000">
                  <a:alpha val="10000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6" name="자유형: 도형 15">
                <a:extLst>
                  <a:ext uri="{FF2B5EF4-FFF2-40B4-BE49-F238E27FC236}">
                    <a16:creationId xmlns:a16="http://schemas.microsoft.com/office/drawing/2014/main" id="{3E89CF47-0F0B-429E-8836-09D1B0E19835}"/>
                  </a:ext>
                </a:extLst>
              </p:cNvPr>
              <p:cNvSpPr/>
              <p:nvPr/>
            </p:nvSpPr>
            <p:spPr>
              <a:xfrm>
                <a:off x="5590793" y="3436553"/>
                <a:ext cx="1346191" cy="846279"/>
              </a:xfrm>
              <a:custGeom>
                <a:avLst/>
                <a:gdLst>
                  <a:gd name="connsiteX0" fmla="*/ 0 w 1408923"/>
                  <a:gd name="connsiteY0" fmla="*/ 0 h 1091681"/>
                  <a:gd name="connsiteX1" fmla="*/ 0 w 1408923"/>
                  <a:gd name="connsiteY1" fmla="*/ 447869 h 1091681"/>
                  <a:gd name="connsiteX2" fmla="*/ 1408923 w 1408923"/>
                  <a:gd name="connsiteY2" fmla="*/ 699796 h 1091681"/>
                  <a:gd name="connsiteX3" fmla="*/ 1408923 w 1408923"/>
                  <a:gd name="connsiteY3" fmla="*/ 1091681 h 10916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08923" h="1091681">
                    <a:moveTo>
                      <a:pt x="0" y="0"/>
                    </a:moveTo>
                    <a:lnTo>
                      <a:pt x="0" y="447869"/>
                    </a:lnTo>
                    <a:lnTo>
                      <a:pt x="1408923" y="699796"/>
                    </a:lnTo>
                    <a:lnTo>
                      <a:pt x="1408923" y="1091681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head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EA454835-7EF8-4F96-B188-039B9E175508}"/>
                  </a:ext>
                </a:extLst>
              </p:cNvPr>
              <p:cNvSpPr txBox="1"/>
              <p:nvPr/>
            </p:nvSpPr>
            <p:spPr>
              <a:xfrm>
                <a:off x="4703341" y="3888544"/>
                <a:ext cx="1012351" cy="3077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Input</a:t>
                </a:r>
                <a:endParaRPr lang="ko-KR" altLang="en-US" sz="14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BFA3372C-713B-4EBA-A31D-52FBFFBA4A6C}"/>
                  </a:ext>
                </a:extLst>
              </p:cNvPr>
              <p:cNvSpPr txBox="1"/>
              <p:nvPr/>
            </p:nvSpPr>
            <p:spPr>
              <a:xfrm>
                <a:off x="1514326" y="1208280"/>
                <a:ext cx="3048759" cy="364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Long Short Term Memory</a:t>
                </a:r>
                <a:endParaRPr lang="ko-KR" altLang="en-US" sz="14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180" name="그룹 5">
                <a:extLst>
                  <a:ext uri="{FF2B5EF4-FFF2-40B4-BE49-F238E27FC236}">
                    <a16:creationId xmlns:a16="http://schemas.microsoft.com/office/drawing/2014/main" id="{6FC53B9C-BEA2-40A0-84EB-A7743C12A913}"/>
                  </a:ext>
                </a:extLst>
              </p:cNvPr>
              <p:cNvGrpSpPr/>
              <p:nvPr/>
            </p:nvGrpSpPr>
            <p:grpSpPr>
              <a:xfrm>
                <a:off x="5688157" y="1915370"/>
                <a:ext cx="3348037" cy="1664217"/>
                <a:chOff x="2629433" y="2624766"/>
                <a:chExt cx="3348037" cy="1664217"/>
              </a:xfrm>
              <a:scene3d>
                <a:camera prst="perspectiveLeft" fov="5400000">
                  <a:rot lat="0" lon="2400000" rev="0"/>
                </a:camera>
                <a:lightRig rig="threePt" dir="t"/>
              </a:scene3d>
            </p:grpSpPr>
            <p:sp>
              <p:nvSpPr>
                <p:cNvPr id="291" name="사각형: 둥근 모서리 72">
                  <a:extLst>
                    <a:ext uri="{FF2B5EF4-FFF2-40B4-BE49-F238E27FC236}">
                      <a16:creationId xmlns:a16="http://schemas.microsoft.com/office/drawing/2014/main" id="{D9ABD176-0C6B-4E8D-AA08-59B2ED1608F4}"/>
                    </a:ext>
                  </a:extLst>
                </p:cNvPr>
                <p:cNvSpPr/>
                <p:nvPr/>
              </p:nvSpPr>
              <p:spPr>
                <a:xfrm>
                  <a:off x="2980270" y="2624766"/>
                  <a:ext cx="2844214" cy="1664217"/>
                </a:xfrm>
                <a:prstGeom prst="roundRect">
                  <a:avLst>
                    <a:gd name="adj" fmla="val 6559"/>
                  </a:avLst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cxnSp>
              <p:nvCxnSpPr>
                <p:cNvPr id="292" name="직선 화살표 연결선 291">
                  <a:extLst>
                    <a:ext uri="{FF2B5EF4-FFF2-40B4-BE49-F238E27FC236}">
                      <a16:creationId xmlns:a16="http://schemas.microsoft.com/office/drawing/2014/main" id="{D737F6B6-23C0-4840-9EA1-7058F355357B}"/>
                    </a:ext>
                  </a:extLst>
                </p:cNvPr>
                <p:cNvCxnSpPr/>
                <p:nvPr/>
              </p:nvCxnSpPr>
              <p:spPr>
                <a:xfrm>
                  <a:off x="2629433" y="2810479"/>
                  <a:ext cx="3348037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3" name="타원 292">
                  <a:extLst>
                    <a:ext uri="{FF2B5EF4-FFF2-40B4-BE49-F238E27FC236}">
                      <a16:creationId xmlns:a16="http://schemas.microsoft.com/office/drawing/2014/main" id="{908FBC83-416A-40B7-8FD3-1D396D313F9A}"/>
                    </a:ext>
                  </a:extLst>
                </p:cNvPr>
                <p:cNvSpPr/>
                <p:nvPr/>
              </p:nvSpPr>
              <p:spPr>
                <a:xfrm>
                  <a:off x="4182806" y="2710214"/>
                  <a:ext cx="190500" cy="190500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4" name="TextBox 293">
                  <a:extLst>
                    <a:ext uri="{FF2B5EF4-FFF2-40B4-BE49-F238E27FC236}">
                      <a16:creationId xmlns:a16="http://schemas.microsoft.com/office/drawing/2014/main" id="{657989FF-9445-47EE-8D7A-92F1532FF485}"/>
                    </a:ext>
                  </a:extLst>
                </p:cNvPr>
                <p:cNvSpPr txBox="1"/>
                <p:nvPr/>
              </p:nvSpPr>
              <p:spPr>
                <a:xfrm>
                  <a:off x="4140738" y="2624767"/>
                  <a:ext cx="273051" cy="33855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600" dirty="0"/>
                    <a:t>+</a:t>
                  </a:r>
                  <a:endParaRPr lang="ko-KR" altLang="en-US" sz="1600" dirty="0"/>
                </a:p>
              </p:txBody>
            </p:sp>
            <p:sp>
              <p:nvSpPr>
                <p:cNvPr id="295" name="타원 294">
                  <a:extLst>
                    <a:ext uri="{FF2B5EF4-FFF2-40B4-BE49-F238E27FC236}">
                      <a16:creationId xmlns:a16="http://schemas.microsoft.com/office/drawing/2014/main" id="{F35203D5-B1B2-40C3-841A-FDF232B98C92}"/>
                    </a:ext>
                  </a:extLst>
                </p:cNvPr>
                <p:cNvSpPr/>
                <p:nvPr/>
              </p:nvSpPr>
              <p:spPr>
                <a:xfrm>
                  <a:off x="3239038" y="2707833"/>
                  <a:ext cx="190500" cy="190500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6" name="TextBox 295">
                  <a:extLst>
                    <a:ext uri="{FF2B5EF4-FFF2-40B4-BE49-F238E27FC236}">
                      <a16:creationId xmlns:a16="http://schemas.microsoft.com/office/drawing/2014/main" id="{BF87F93A-B9E5-49EC-922F-CA720D2838D6}"/>
                    </a:ext>
                  </a:extLst>
                </p:cNvPr>
                <p:cNvSpPr txBox="1"/>
                <p:nvPr/>
              </p:nvSpPr>
              <p:spPr>
                <a:xfrm>
                  <a:off x="3197763" y="2632704"/>
                  <a:ext cx="273051" cy="30777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400" dirty="0"/>
                    <a:t>x</a:t>
                  </a:r>
                  <a:endParaRPr lang="ko-KR" altLang="en-US" sz="1400" dirty="0"/>
                </a:p>
              </p:txBody>
            </p:sp>
            <p:cxnSp>
              <p:nvCxnSpPr>
                <p:cNvPr id="297" name="연결선: 꺾임 78">
                  <a:extLst>
                    <a:ext uri="{FF2B5EF4-FFF2-40B4-BE49-F238E27FC236}">
                      <a16:creationId xmlns:a16="http://schemas.microsoft.com/office/drawing/2014/main" id="{00F7D0A4-D551-4ECD-873F-F5C6C9A6A675}"/>
                    </a:ext>
                  </a:extLst>
                </p:cNvPr>
                <p:cNvCxnSpPr>
                  <a:endCxn id="315" idx="1"/>
                </p:cNvCxnSpPr>
                <p:nvPr/>
              </p:nvCxnSpPr>
              <p:spPr>
                <a:xfrm flipV="1">
                  <a:off x="2629433" y="3316813"/>
                  <a:ext cx="2484437" cy="803793"/>
                </a:xfrm>
                <a:prstGeom prst="bentConnector3">
                  <a:avLst>
                    <a:gd name="adj1" fmla="val 84505"/>
                  </a:avLst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98" name="그룹 79">
                  <a:extLst>
                    <a:ext uri="{FF2B5EF4-FFF2-40B4-BE49-F238E27FC236}">
                      <a16:creationId xmlns:a16="http://schemas.microsoft.com/office/drawing/2014/main" id="{1E4104D4-7FC4-46ED-B604-5C81D8A9FD75}"/>
                    </a:ext>
                  </a:extLst>
                </p:cNvPr>
                <p:cNvGrpSpPr/>
                <p:nvPr/>
              </p:nvGrpSpPr>
              <p:grpSpPr>
                <a:xfrm>
                  <a:off x="4571729" y="3688586"/>
                  <a:ext cx="330994" cy="175576"/>
                  <a:chOff x="4629150" y="2366648"/>
                  <a:chExt cx="330994" cy="175576"/>
                </a:xfrm>
              </p:grpSpPr>
              <p:sp>
                <p:nvSpPr>
                  <p:cNvPr id="322" name="직사각형 321">
                    <a:extLst>
                      <a:ext uri="{FF2B5EF4-FFF2-40B4-BE49-F238E27FC236}">
                        <a16:creationId xmlns:a16="http://schemas.microsoft.com/office/drawing/2014/main" id="{EB50376B-B618-4DA1-BEE3-30B8AE78D932}"/>
                      </a:ext>
                    </a:extLst>
                  </p:cNvPr>
                  <p:cNvSpPr/>
                  <p:nvPr/>
                </p:nvSpPr>
                <p:spPr>
                  <a:xfrm>
                    <a:off x="4629150" y="2366648"/>
                    <a:ext cx="330994" cy="175576"/>
                  </a:xfrm>
                  <a:prstGeom prst="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graphicFrame>
                <p:nvGraphicFramePr>
                  <p:cNvPr id="323" name="개체 322">
                    <a:extLst>
                      <a:ext uri="{FF2B5EF4-FFF2-40B4-BE49-F238E27FC236}">
                        <a16:creationId xmlns:a16="http://schemas.microsoft.com/office/drawing/2014/main" id="{49521B7A-1685-48D7-9DC1-8F1EA5FDE57B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>
                  <a:off x="4726781" y="2394110"/>
                  <a:ext cx="165100" cy="13970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27784" name="Equation" r:id="rId7" imgW="164880" imgH="139680" progId="">
                          <p:embed/>
                        </p:oleObj>
                      </mc:Choice>
                      <mc:Fallback>
                        <p:oleObj name="Equation" r:id="rId7" imgW="164880" imgH="139680" progId="">
                          <p:embed/>
                          <p:pic>
                            <p:nvPicPr>
                              <p:cNvPr id="323" name="개체 322">
                                <a:extLst>
                                  <a:ext uri="{FF2B5EF4-FFF2-40B4-BE49-F238E27FC236}">
                                    <a16:creationId xmlns:a16="http://schemas.microsoft.com/office/drawing/2014/main" id="{49521B7A-1685-48D7-9DC1-8F1EA5FDE57B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8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726781" y="2394110"/>
                                <a:ext cx="165100" cy="139700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cxnSp>
              <p:nvCxnSpPr>
                <p:cNvPr id="299" name="직선 화살표 연결선 298">
                  <a:extLst>
                    <a:ext uri="{FF2B5EF4-FFF2-40B4-BE49-F238E27FC236}">
                      <a16:creationId xmlns:a16="http://schemas.microsoft.com/office/drawing/2014/main" id="{90552AC8-4C48-4670-9BEA-4A3C08FC1BFF}"/>
                    </a:ext>
                  </a:extLst>
                </p:cNvPr>
                <p:cNvCxnSpPr>
                  <a:endCxn id="296" idx="2"/>
                </p:cNvCxnSpPr>
                <p:nvPr/>
              </p:nvCxnSpPr>
              <p:spPr>
                <a:xfrm flipV="1">
                  <a:off x="3329520" y="2940481"/>
                  <a:ext cx="4768" cy="1180125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00" name="그룹 81">
                  <a:extLst>
                    <a:ext uri="{FF2B5EF4-FFF2-40B4-BE49-F238E27FC236}">
                      <a16:creationId xmlns:a16="http://schemas.microsoft.com/office/drawing/2014/main" id="{496457A8-787C-4644-AECF-DFEBF32154E3}"/>
                    </a:ext>
                  </a:extLst>
                </p:cNvPr>
                <p:cNvGrpSpPr/>
                <p:nvPr/>
              </p:nvGrpSpPr>
              <p:grpSpPr>
                <a:xfrm>
                  <a:off x="3167596" y="3688586"/>
                  <a:ext cx="330994" cy="175576"/>
                  <a:chOff x="4629150" y="2366648"/>
                  <a:chExt cx="330994" cy="175576"/>
                </a:xfrm>
              </p:grpSpPr>
              <p:sp>
                <p:nvSpPr>
                  <p:cNvPr id="320" name="직사각형 319">
                    <a:extLst>
                      <a:ext uri="{FF2B5EF4-FFF2-40B4-BE49-F238E27FC236}">
                        <a16:creationId xmlns:a16="http://schemas.microsoft.com/office/drawing/2014/main" id="{BEDD40CA-047E-4ECD-B176-EDD89F01E0CF}"/>
                      </a:ext>
                    </a:extLst>
                  </p:cNvPr>
                  <p:cNvSpPr/>
                  <p:nvPr/>
                </p:nvSpPr>
                <p:spPr>
                  <a:xfrm>
                    <a:off x="4629150" y="2366648"/>
                    <a:ext cx="330994" cy="175576"/>
                  </a:xfrm>
                  <a:prstGeom prst="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graphicFrame>
                <p:nvGraphicFramePr>
                  <p:cNvPr id="321" name="개체 320">
                    <a:extLst>
                      <a:ext uri="{FF2B5EF4-FFF2-40B4-BE49-F238E27FC236}">
                        <a16:creationId xmlns:a16="http://schemas.microsoft.com/office/drawing/2014/main" id="{4BB128A2-7454-4947-A31B-1B356045831F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>
                  <a:off x="4726781" y="2394110"/>
                  <a:ext cx="165100" cy="13970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27785" name="Equation" r:id="rId9" imgW="164880" imgH="139680" progId="">
                          <p:embed/>
                        </p:oleObj>
                      </mc:Choice>
                      <mc:Fallback>
                        <p:oleObj name="Equation" r:id="rId9" imgW="164880" imgH="139680" progId="">
                          <p:embed/>
                          <p:pic>
                            <p:nvPicPr>
                              <p:cNvPr id="321" name="개체 320">
                                <a:extLst>
                                  <a:ext uri="{FF2B5EF4-FFF2-40B4-BE49-F238E27FC236}">
                                    <a16:creationId xmlns:a16="http://schemas.microsoft.com/office/drawing/2014/main" id="{4BB128A2-7454-4947-A31B-1B356045831F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0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726781" y="2394110"/>
                                <a:ext cx="165100" cy="139700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cxnSp>
              <p:nvCxnSpPr>
                <p:cNvPr id="301" name="연결선: 꺾임 82">
                  <a:extLst>
                    <a:ext uri="{FF2B5EF4-FFF2-40B4-BE49-F238E27FC236}">
                      <a16:creationId xmlns:a16="http://schemas.microsoft.com/office/drawing/2014/main" id="{54CBFD9A-5EBE-4DAD-8CF5-848C46FE943A}"/>
                    </a:ext>
                  </a:extLst>
                </p:cNvPr>
                <p:cNvCxnSpPr>
                  <a:endCxn id="305" idx="1"/>
                </p:cNvCxnSpPr>
                <p:nvPr/>
              </p:nvCxnSpPr>
              <p:spPr>
                <a:xfrm rot="5400000" flipH="1" flipV="1">
                  <a:off x="3547801" y="3529262"/>
                  <a:ext cx="854077" cy="328612"/>
                </a:xfrm>
                <a:prstGeom prst="bentConnector2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02" name="그룹 83">
                  <a:extLst>
                    <a:ext uri="{FF2B5EF4-FFF2-40B4-BE49-F238E27FC236}">
                      <a16:creationId xmlns:a16="http://schemas.microsoft.com/office/drawing/2014/main" id="{FD006380-81DC-4308-9424-A98E0926FF71}"/>
                    </a:ext>
                  </a:extLst>
                </p:cNvPr>
                <p:cNvGrpSpPr/>
                <p:nvPr/>
              </p:nvGrpSpPr>
              <p:grpSpPr>
                <a:xfrm>
                  <a:off x="3641201" y="3688586"/>
                  <a:ext cx="330994" cy="175576"/>
                  <a:chOff x="4629150" y="2366648"/>
                  <a:chExt cx="330994" cy="175576"/>
                </a:xfrm>
              </p:grpSpPr>
              <p:sp>
                <p:nvSpPr>
                  <p:cNvPr id="318" name="직사각형 317">
                    <a:extLst>
                      <a:ext uri="{FF2B5EF4-FFF2-40B4-BE49-F238E27FC236}">
                        <a16:creationId xmlns:a16="http://schemas.microsoft.com/office/drawing/2014/main" id="{C3565C2E-AC52-4A8F-9AD2-77E3E8EBEDAC}"/>
                      </a:ext>
                    </a:extLst>
                  </p:cNvPr>
                  <p:cNvSpPr/>
                  <p:nvPr/>
                </p:nvSpPr>
                <p:spPr>
                  <a:xfrm>
                    <a:off x="4629150" y="2366648"/>
                    <a:ext cx="330994" cy="175576"/>
                  </a:xfrm>
                  <a:prstGeom prst="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graphicFrame>
                <p:nvGraphicFramePr>
                  <p:cNvPr id="319" name="개체 318">
                    <a:extLst>
                      <a:ext uri="{FF2B5EF4-FFF2-40B4-BE49-F238E27FC236}">
                        <a16:creationId xmlns:a16="http://schemas.microsoft.com/office/drawing/2014/main" id="{6D4B87D2-4971-4413-8C36-1127FC3CF822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>
                  <a:off x="4726781" y="2394110"/>
                  <a:ext cx="165100" cy="13970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27786" name="Equation" r:id="rId11" imgW="164880" imgH="139680" progId="">
                          <p:embed/>
                        </p:oleObj>
                      </mc:Choice>
                      <mc:Fallback>
                        <p:oleObj name="Equation" r:id="rId11" imgW="164880" imgH="139680" progId="">
                          <p:embed/>
                          <p:pic>
                            <p:nvPicPr>
                              <p:cNvPr id="319" name="개체 318">
                                <a:extLst>
                                  <a:ext uri="{FF2B5EF4-FFF2-40B4-BE49-F238E27FC236}">
                                    <a16:creationId xmlns:a16="http://schemas.microsoft.com/office/drawing/2014/main" id="{6D4B87D2-4971-4413-8C36-1127FC3CF822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8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726781" y="2394110"/>
                                <a:ext cx="165100" cy="139700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cxnSp>
              <p:nvCxnSpPr>
                <p:cNvPr id="303" name="직선 화살표 연결선 302">
                  <a:extLst>
                    <a:ext uri="{FF2B5EF4-FFF2-40B4-BE49-F238E27FC236}">
                      <a16:creationId xmlns:a16="http://schemas.microsoft.com/office/drawing/2014/main" id="{E9467DAF-8BA5-4251-965A-077CE53590A3}"/>
                    </a:ext>
                  </a:extLst>
                </p:cNvPr>
                <p:cNvCxnSpPr>
                  <a:endCxn id="294" idx="2"/>
                </p:cNvCxnSpPr>
                <p:nvPr/>
              </p:nvCxnSpPr>
              <p:spPr>
                <a:xfrm flipV="1">
                  <a:off x="4272495" y="2963321"/>
                  <a:ext cx="4767" cy="1157285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4" name="타원 303">
                  <a:extLst>
                    <a:ext uri="{FF2B5EF4-FFF2-40B4-BE49-F238E27FC236}">
                      <a16:creationId xmlns:a16="http://schemas.microsoft.com/office/drawing/2014/main" id="{D0A02867-1D47-4EED-B9D2-FA95FF2D08CD}"/>
                    </a:ext>
                  </a:extLst>
                </p:cNvPr>
                <p:cNvSpPr/>
                <p:nvPr/>
              </p:nvSpPr>
              <p:spPr>
                <a:xfrm>
                  <a:off x="4180420" y="3187769"/>
                  <a:ext cx="190500" cy="190500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5" name="TextBox 304">
                  <a:extLst>
                    <a:ext uri="{FF2B5EF4-FFF2-40B4-BE49-F238E27FC236}">
                      <a16:creationId xmlns:a16="http://schemas.microsoft.com/office/drawing/2014/main" id="{65CAD185-477F-45E6-8D2C-6D7AEF09E511}"/>
                    </a:ext>
                  </a:extLst>
                </p:cNvPr>
                <p:cNvSpPr txBox="1"/>
                <p:nvPr/>
              </p:nvSpPr>
              <p:spPr>
                <a:xfrm>
                  <a:off x="4139145" y="3112640"/>
                  <a:ext cx="273051" cy="30777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400" dirty="0"/>
                    <a:t>x</a:t>
                  </a:r>
                  <a:endParaRPr lang="ko-KR" altLang="en-US" sz="1400" dirty="0"/>
                </a:p>
              </p:txBody>
            </p:sp>
            <p:grpSp>
              <p:nvGrpSpPr>
                <p:cNvPr id="306" name="그룹 87">
                  <a:extLst>
                    <a:ext uri="{FF2B5EF4-FFF2-40B4-BE49-F238E27FC236}">
                      <a16:creationId xmlns:a16="http://schemas.microsoft.com/office/drawing/2014/main" id="{4D4752B7-5F98-4A3D-8477-599E62C7160A}"/>
                    </a:ext>
                  </a:extLst>
                </p:cNvPr>
                <p:cNvGrpSpPr/>
                <p:nvPr/>
              </p:nvGrpSpPr>
              <p:grpSpPr>
                <a:xfrm>
                  <a:off x="4043361" y="3649416"/>
                  <a:ext cx="457200" cy="253916"/>
                  <a:chOff x="5645546" y="2327478"/>
                  <a:chExt cx="457200" cy="253916"/>
                </a:xfrm>
              </p:grpSpPr>
              <p:sp>
                <p:nvSpPr>
                  <p:cNvPr id="316" name="직사각형 315">
                    <a:extLst>
                      <a:ext uri="{FF2B5EF4-FFF2-40B4-BE49-F238E27FC236}">
                        <a16:creationId xmlns:a16="http://schemas.microsoft.com/office/drawing/2014/main" id="{4E2C6350-03C4-4450-BC9F-5BF5CEB943AB}"/>
                      </a:ext>
                    </a:extLst>
                  </p:cNvPr>
                  <p:cNvSpPr/>
                  <p:nvPr/>
                </p:nvSpPr>
                <p:spPr>
                  <a:xfrm>
                    <a:off x="5707459" y="2366648"/>
                    <a:ext cx="330994" cy="175576"/>
                  </a:xfrm>
                  <a:prstGeom prst="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317" name="TextBox 316">
                    <a:extLst>
                      <a:ext uri="{FF2B5EF4-FFF2-40B4-BE49-F238E27FC236}">
                        <a16:creationId xmlns:a16="http://schemas.microsoft.com/office/drawing/2014/main" id="{05144DEC-DB63-4EA2-8DB2-348A9400F002}"/>
                      </a:ext>
                    </a:extLst>
                  </p:cNvPr>
                  <p:cNvSpPr txBox="1"/>
                  <p:nvPr/>
                </p:nvSpPr>
                <p:spPr>
                  <a:xfrm>
                    <a:off x="5645546" y="2327478"/>
                    <a:ext cx="457200" cy="253916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1050" dirty="0"/>
                      <a:t>tanh</a:t>
                    </a:r>
                    <a:endParaRPr lang="ko-KR" altLang="en-US" sz="1050" dirty="0"/>
                  </a:p>
                </p:txBody>
              </p:sp>
            </p:grpSp>
            <p:cxnSp>
              <p:nvCxnSpPr>
                <p:cNvPr id="307" name="직선 연결선 306">
                  <a:extLst>
                    <a:ext uri="{FF2B5EF4-FFF2-40B4-BE49-F238E27FC236}">
                      <a16:creationId xmlns:a16="http://schemas.microsoft.com/office/drawing/2014/main" id="{CAEDCAF3-79FA-4DA8-AA66-9DCE24A0FE3D}"/>
                    </a:ext>
                  </a:extLst>
                </p:cNvPr>
                <p:cNvCxnSpPr/>
                <p:nvPr/>
              </p:nvCxnSpPr>
              <p:spPr>
                <a:xfrm>
                  <a:off x="5599645" y="2883834"/>
                  <a:ext cx="0" cy="123677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8" name="직선 연결선 307">
                  <a:extLst>
                    <a:ext uri="{FF2B5EF4-FFF2-40B4-BE49-F238E27FC236}">
                      <a16:creationId xmlns:a16="http://schemas.microsoft.com/office/drawing/2014/main" id="{DB92895C-4021-4CC5-9B93-77509B2C7D1D}"/>
                    </a:ext>
                  </a:extLst>
                </p:cNvPr>
                <p:cNvCxnSpPr/>
                <p:nvPr/>
              </p:nvCxnSpPr>
              <p:spPr>
                <a:xfrm>
                  <a:off x="5257800" y="2810479"/>
                  <a:ext cx="0" cy="131012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09" name="그룹 91">
                  <a:extLst>
                    <a:ext uri="{FF2B5EF4-FFF2-40B4-BE49-F238E27FC236}">
                      <a16:creationId xmlns:a16="http://schemas.microsoft.com/office/drawing/2014/main" id="{F772222E-355C-45AD-AC94-5E55B07B1682}"/>
                    </a:ext>
                  </a:extLst>
                </p:cNvPr>
                <p:cNvGrpSpPr/>
                <p:nvPr/>
              </p:nvGrpSpPr>
              <p:grpSpPr>
                <a:xfrm>
                  <a:off x="5113870" y="3162924"/>
                  <a:ext cx="273050" cy="307779"/>
                  <a:chOff x="4587875" y="1158358"/>
                  <a:chExt cx="273050" cy="307779"/>
                </a:xfrm>
              </p:grpSpPr>
              <p:sp>
                <p:nvSpPr>
                  <p:cNvPr id="314" name="타원 313">
                    <a:extLst>
                      <a:ext uri="{FF2B5EF4-FFF2-40B4-BE49-F238E27FC236}">
                        <a16:creationId xmlns:a16="http://schemas.microsoft.com/office/drawing/2014/main" id="{A84D37C5-70B5-40BD-9E12-EA9060728ECF}"/>
                      </a:ext>
                    </a:extLst>
                  </p:cNvPr>
                  <p:cNvSpPr/>
                  <p:nvPr/>
                </p:nvSpPr>
                <p:spPr>
                  <a:xfrm>
                    <a:off x="4629150" y="1238250"/>
                    <a:ext cx="190500" cy="190500"/>
                  </a:xfrm>
                  <a:prstGeom prst="ellipse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15" name="TextBox 314">
                    <a:extLst>
                      <a:ext uri="{FF2B5EF4-FFF2-40B4-BE49-F238E27FC236}">
                        <a16:creationId xmlns:a16="http://schemas.microsoft.com/office/drawing/2014/main" id="{FFF48F67-AA77-44E8-B994-5B0081DD13E0}"/>
                      </a:ext>
                    </a:extLst>
                  </p:cNvPr>
                  <p:cNvSpPr txBox="1"/>
                  <p:nvPr/>
                </p:nvSpPr>
                <p:spPr>
                  <a:xfrm>
                    <a:off x="4587875" y="1158358"/>
                    <a:ext cx="273050" cy="307779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1400" dirty="0"/>
                      <a:t>x</a:t>
                    </a:r>
                    <a:endParaRPr lang="ko-KR" altLang="en-US" sz="1400" dirty="0"/>
                  </a:p>
                </p:txBody>
              </p:sp>
            </p:grpSp>
            <p:grpSp>
              <p:nvGrpSpPr>
                <p:cNvPr id="310" name="그룹 92">
                  <a:extLst>
                    <a:ext uri="{FF2B5EF4-FFF2-40B4-BE49-F238E27FC236}">
                      <a16:creationId xmlns:a16="http://schemas.microsoft.com/office/drawing/2014/main" id="{447D8927-CBCA-4F69-8EE7-AAD4F490694F}"/>
                    </a:ext>
                  </a:extLst>
                </p:cNvPr>
                <p:cNvGrpSpPr/>
                <p:nvPr/>
              </p:nvGrpSpPr>
              <p:grpSpPr>
                <a:xfrm>
                  <a:off x="4951945" y="2883834"/>
                  <a:ext cx="596900" cy="253916"/>
                  <a:chOff x="5584825" y="1533526"/>
                  <a:chExt cx="596900" cy="253916"/>
                </a:xfrm>
              </p:grpSpPr>
              <p:sp>
                <p:nvSpPr>
                  <p:cNvPr id="312" name="타원 311">
                    <a:extLst>
                      <a:ext uri="{FF2B5EF4-FFF2-40B4-BE49-F238E27FC236}">
                        <a16:creationId xmlns:a16="http://schemas.microsoft.com/office/drawing/2014/main" id="{FE34C114-49B9-4D21-A501-301DEC7A5EDC}"/>
                      </a:ext>
                    </a:extLst>
                  </p:cNvPr>
                  <p:cNvSpPr/>
                  <p:nvPr/>
                </p:nvSpPr>
                <p:spPr>
                  <a:xfrm>
                    <a:off x="5584825" y="1574259"/>
                    <a:ext cx="596900" cy="190500"/>
                  </a:xfrm>
                  <a:prstGeom prst="ellipse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13" name="TextBox 312">
                    <a:extLst>
                      <a:ext uri="{FF2B5EF4-FFF2-40B4-BE49-F238E27FC236}">
                        <a16:creationId xmlns:a16="http://schemas.microsoft.com/office/drawing/2014/main" id="{87AE7AC7-2597-4B4E-86FE-BF50547A0D52}"/>
                      </a:ext>
                    </a:extLst>
                  </p:cNvPr>
                  <p:cNvSpPr txBox="1"/>
                  <p:nvPr/>
                </p:nvSpPr>
                <p:spPr>
                  <a:xfrm>
                    <a:off x="5654675" y="1533526"/>
                    <a:ext cx="457198" cy="253916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1050" dirty="0"/>
                      <a:t>tanh</a:t>
                    </a:r>
                    <a:endParaRPr lang="ko-KR" altLang="en-US" sz="1050" dirty="0"/>
                  </a:p>
                </p:txBody>
              </p:sp>
            </p:grpSp>
            <p:cxnSp>
              <p:nvCxnSpPr>
                <p:cNvPr id="311" name="직선 연결선 310">
                  <a:extLst>
                    <a:ext uri="{FF2B5EF4-FFF2-40B4-BE49-F238E27FC236}">
                      <a16:creationId xmlns:a16="http://schemas.microsoft.com/office/drawing/2014/main" id="{FEC3E475-4EA8-4176-A8B7-08451C4C0E0C}"/>
                    </a:ext>
                  </a:extLst>
                </p:cNvPr>
                <p:cNvCxnSpPr/>
                <p:nvPr/>
              </p:nvCxnSpPr>
              <p:spPr>
                <a:xfrm flipV="1">
                  <a:off x="5243513" y="4120605"/>
                  <a:ext cx="733957" cy="1339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2" name="그룹 22">
                <a:extLst>
                  <a:ext uri="{FF2B5EF4-FFF2-40B4-BE49-F238E27FC236}">
                    <a16:creationId xmlns:a16="http://schemas.microsoft.com/office/drawing/2014/main" id="{1AF9E27B-70C0-43E6-B84C-8F481A5900CF}"/>
                  </a:ext>
                </a:extLst>
              </p:cNvPr>
              <p:cNvGrpSpPr/>
              <p:nvPr/>
            </p:nvGrpSpPr>
            <p:grpSpPr>
              <a:xfrm>
                <a:off x="6227656" y="3682910"/>
                <a:ext cx="396000" cy="396000"/>
                <a:chOff x="4527132" y="3639688"/>
                <a:chExt cx="582415" cy="582415"/>
              </a:xfrm>
              <a:solidFill>
                <a:srgbClr val="CCECFF"/>
              </a:solidFill>
            </p:grpSpPr>
            <p:sp>
              <p:nvSpPr>
                <p:cNvPr id="289" name="타원 30">
                  <a:extLst>
                    <a:ext uri="{FF2B5EF4-FFF2-40B4-BE49-F238E27FC236}">
                      <a16:creationId xmlns:a16="http://schemas.microsoft.com/office/drawing/2014/main" id="{4FDB28E8-A5F7-40F5-81AC-BA0861083930}"/>
                    </a:ext>
                  </a:extLst>
                </p:cNvPr>
                <p:cNvSpPr/>
                <p:nvPr/>
              </p:nvSpPr>
              <p:spPr>
                <a:xfrm>
                  <a:off x="4527132" y="3639688"/>
                  <a:ext cx="582415" cy="582415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graphicFrame>
              <p:nvGraphicFramePr>
                <p:cNvPr id="290" name="개체 31">
                  <a:extLst>
                    <a:ext uri="{FF2B5EF4-FFF2-40B4-BE49-F238E27FC236}">
                      <a16:creationId xmlns:a16="http://schemas.microsoft.com/office/drawing/2014/main" id="{F8C64963-86BD-494B-9EAF-9F34F7A26FB2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/>
                </p:nvPr>
              </p:nvGraphicFramePr>
              <p:xfrm>
                <a:off x="4672293" y="3708647"/>
                <a:ext cx="292100" cy="4445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7787" name="Equation" r:id="rId12" imgW="291960" imgH="444240" progId="">
                        <p:embed/>
                      </p:oleObj>
                    </mc:Choice>
                    <mc:Fallback>
                      <p:oleObj name="Equation" r:id="rId12" imgW="291960" imgH="444240" progId="">
                        <p:embed/>
                        <p:pic>
                          <p:nvPicPr>
                            <p:cNvPr id="290" name="개체 31">
                              <a:extLst>
                                <a:ext uri="{FF2B5EF4-FFF2-40B4-BE49-F238E27FC236}">
                                  <a16:creationId xmlns:a16="http://schemas.microsoft.com/office/drawing/2014/main" id="{F8C64963-86BD-494B-9EAF-9F34F7A26FB2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672293" y="3708647"/>
                              <a:ext cx="292100" cy="44450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183" name="그룹 3">
                <a:extLst>
                  <a:ext uri="{FF2B5EF4-FFF2-40B4-BE49-F238E27FC236}">
                    <a16:creationId xmlns:a16="http://schemas.microsoft.com/office/drawing/2014/main" id="{8106B58D-F724-4343-837A-6CF6D2FA814D}"/>
                  </a:ext>
                </a:extLst>
              </p:cNvPr>
              <p:cNvGrpSpPr/>
              <p:nvPr/>
            </p:nvGrpSpPr>
            <p:grpSpPr>
              <a:xfrm>
                <a:off x="5017080" y="1876764"/>
                <a:ext cx="3348037" cy="1664217"/>
                <a:chOff x="2629433" y="2624766"/>
                <a:chExt cx="3348037" cy="1664217"/>
              </a:xfrm>
              <a:scene3d>
                <a:camera prst="perspectiveLeft" fov="5400000">
                  <a:rot lat="0" lon="2400000" rev="0"/>
                </a:camera>
                <a:lightRig rig="threePt" dir="t"/>
              </a:scene3d>
            </p:grpSpPr>
            <p:sp>
              <p:nvSpPr>
                <p:cNvPr id="280" name="사각형: 둥근 모서리 72">
                  <a:extLst>
                    <a:ext uri="{FF2B5EF4-FFF2-40B4-BE49-F238E27FC236}">
                      <a16:creationId xmlns:a16="http://schemas.microsoft.com/office/drawing/2014/main" id="{2D58C7AF-DBDB-4FD7-A9A7-6880A1FB9C31}"/>
                    </a:ext>
                  </a:extLst>
                </p:cNvPr>
                <p:cNvSpPr/>
                <p:nvPr/>
              </p:nvSpPr>
              <p:spPr>
                <a:xfrm>
                  <a:off x="2980270" y="2624766"/>
                  <a:ext cx="2844214" cy="1664217"/>
                </a:xfrm>
                <a:prstGeom prst="roundRect">
                  <a:avLst>
                    <a:gd name="adj" fmla="val 6559"/>
                  </a:avLst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  <p:cxnSp>
              <p:nvCxnSpPr>
                <p:cNvPr id="281" name="직선 화살표 연결선 5">
                  <a:extLst>
                    <a:ext uri="{FF2B5EF4-FFF2-40B4-BE49-F238E27FC236}">
                      <a16:creationId xmlns:a16="http://schemas.microsoft.com/office/drawing/2014/main" id="{1DD92DB2-ABFD-4060-9E30-8A870CC40EED}"/>
                    </a:ext>
                  </a:extLst>
                </p:cNvPr>
                <p:cNvCxnSpPr/>
                <p:nvPr/>
              </p:nvCxnSpPr>
              <p:spPr>
                <a:xfrm>
                  <a:off x="2629433" y="2810479"/>
                  <a:ext cx="3348037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2" name="타원 6">
                  <a:extLst>
                    <a:ext uri="{FF2B5EF4-FFF2-40B4-BE49-F238E27FC236}">
                      <a16:creationId xmlns:a16="http://schemas.microsoft.com/office/drawing/2014/main" id="{9C9CEACF-6C31-4FA6-A8E9-35C377BE3A7F}"/>
                    </a:ext>
                  </a:extLst>
                </p:cNvPr>
                <p:cNvSpPr/>
                <p:nvPr/>
              </p:nvSpPr>
              <p:spPr>
                <a:xfrm>
                  <a:off x="4182806" y="2710214"/>
                  <a:ext cx="190500" cy="190500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3" name="TextBox 7">
                  <a:extLst>
                    <a:ext uri="{FF2B5EF4-FFF2-40B4-BE49-F238E27FC236}">
                      <a16:creationId xmlns:a16="http://schemas.microsoft.com/office/drawing/2014/main" id="{E5AEEA35-A9E7-414D-BE4E-97EEA68EC7ED}"/>
                    </a:ext>
                  </a:extLst>
                </p:cNvPr>
                <p:cNvSpPr txBox="1"/>
                <p:nvPr/>
              </p:nvSpPr>
              <p:spPr>
                <a:xfrm>
                  <a:off x="4140738" y="2624767"/>
                  <a:ext cx="273051" cy="33855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600" b="1" dirty="0"/>
                    <a:t>+</a:t>
                  </a:r>
                  <a:endParaRPr lang="ko-KR" altLang="en-US" sz="1600" b="1" dirty="0"/>
                </a:p>
              </p:txBody>
            </p:sp>
            <p:sp>
              <p:nvSpPr>
                <p:cNvPr id="284" name="타원 8">
                  <a:extLst>
                    <a:ext uri="{FF2B5EF4-FFF2-40B4-BE49-F238E27FC236}">
                      <a16:creationId xmlns:a16="http://schemas.microsoft.com/office/drawing/2014/main" id="{856C54C4-3707-463D-8779-04D0B516E8B7}"/>
                    </a:ext>
                  </a:extLst>
                </p:cNvPr>
                <p:cNvSpPr/>
                <p:nvPr/>
              </p:nvSpPr>
              <p:spPr>
                <a:xfrm>
                  <a:off x="3239038" y="2707833"/>
                  <a:ext cx="190500" cy="190500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5" name="TextBox 9">
                  <a:extLst>
                    <a:ext uri="{FF2B5EF4-FFF2-40B4-BE49-F238E27FC236}">
                      <a16:creationId xmlns:a16="http://schemas.microsoft.com/office/drawing/2014/main" id="{B9A719FE-D49C-4EA5-A466-12C6BE6A9776}"/>
                    </a:ext>
                  </a:extLst>
                </p:cNvPr>
                <p:cNvSpPr txBox="1"/>
                <p:nvPr/>
              </p:nvSpPr>
              <p:spPr>
                <a:xfrm>
                  <a:off x="3197763" y="2632704"/>
                  <a:ext cx="273051" cy="30777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400" b="1" dirty="0"/>
                    <a:t>x</a:t>
                  </a:r>
                  <a:endParaRPr lang="ko-KR" altLang="en-US" sz="1400" b="1" dirty="0"/>
                </a:p>
              </p:txBody>
            </p:sp>
            <p:sp>
              <p:nvSpPr>
                <p:cNvPr id="286" name="TextBox 10">
                  <a:extLst>
                    <a:ext uri="{FF2B5EF4-FFF2-40B4-BE49-F238E27FC236}">
                      <a16:creationId xmlns:a16="http://schemas.microsoft.com/office/drawing/2014/main" id="{62C59170-C29B-493D-AF78-874BB0A321A7}"/>
                    </a:ext>
                  </a:extLst>
                </p:cNvPr>
                <p:cNvSpPr txBox="1"/>
                <p:nvPr/>
              </p:nvSpPr>
              <p:spPr>
                <a:xfrm>
                  <a:off x="4139145" y="3112640"/>
                  <a:ext cx="273051" cy="30777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ko-KR" altLang="en-US" sz="1400" b="1" dirty="0"/>
                </a:p>
              </p:txBody>
            </p:sp>
            <p:sp>
              <p:nvSpPr>
                <p:cNvPr id="287" name="TextBox 11">
                  <a:extLst>
                    <a:ext uri="{FF2B5EF4-FFF2-40B4-BE49-F238E27FC236}">
                      <a16:creationId xmlns:a16="http://schemas.microsoft.com/office/drawing/2014/main" id="{3BABC0FD-88C4-4CFC-994B-79621D61E5CB}"/>
                    </a:ext>
                  </a:extLst>
                </p:cNvPr>
                <p:cNvSpPr txBox="1"/>
                <p:nvPr/>
              </p:nvSpPr>
              <p:spPr>
                <a:xfrm>
                  <a:off x="4043361" y="3649415"/>
                  <a:ext cx="457200" cy="25391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ko-KR" altLang="en-US" sz="1050" b="1" dirty="0"/>
                </a:p>
              </p:txBody>
            </p:sp>
            <p:sp>
              <p:nvSpPr>
                <p:cNvPr id="288" name="TextBox 12">
                  <a:extLst>
                    <a:ext uri="{FF2B5EF4-FFF2-40B4-BE49-F238E27FC236}">
                      <a16:creationId xmlns:a16="http://schemas.microsoft.com/office/drawing/2014/main" id="{3C82735B-D515-4840-BFAB-C46D3CBBF27A}"/>
                    </a:ext>
                  </a:extLst>
                </p:cNvPr>
                <p:cNvSpPr txBox="1"/>
                <p:nvPr/>
              </p:nvSpPr>
              <p:spPr>
                <a:xfrm>
                  <a:off x="5021796" y="2883834"/>
                  <a:ext cx="457200" cy="25391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ko-KR" altLang="en-US" sz="1050" b="1" dirty="0"/>
                </a:p>
              </p:txBody>
            </p:sp>
          </p:grpSp>
          <p:grpSp>
            <p:nvGrpSpPr>
              <p:cNvPr id="184" name="그룹 13">
                <a:extLst>
                  <a:ext uri="{FF2B5EF4-FFF2-40B4-BE49-F238E27FC236}">
                    <a16:creationId xmlns:a16="http://schemas.microsoft.com/office/drawing/2014/main" id="{09354497-A4F9-4D3E-B955-153A0874E64E}"/>
                  </a:ext>
                </a:extLst>
              </p:cNvPr>
              <p:cNvGrpSpPr/>
              <p:nvPr/>
            </p:nvGrpSpPr>
            <p:grpSpPr>
              <a:xfrm>
                <a:off x="4346000" y="1876764"/>
                <a:ext cx="3348037" cy="1664217"/>
                <a:chOff x="2629433" y="2624766"/>
                <a:chExt cx="3348037" cy="1664217"/>
              </a:xfrm>
              <a:scene3d>
                <a:camera prst="perspectiveLeft" fov="5400000">
                  <a:rot lat="0" lon="2400000" rev="0"/>
                </a:camera>
                <a:lightRig rig="threePt" dir="t"/>
              </a:scene3d>
            </p:grpSpPr>
            <p:sp>
              <p:nvSpPr>
                <p:cNvPr id="271" name="사각형: 둥근 모서리 72">
                  <a:extLst>
                    <a:ext uri="{FF2B5EF4-FFF2-40B4-BE49-F238E27FC236}">
                      <a16:creationId xmlns:a16="http://schemas.microsoft.com/office/drawing/2014/main" id="{32565B21-E9ED-426F-B188-50414E758350}"/>
                    </a:ext>
                  </a:extLst>
                </p:cNvPr>
                <p:cNvSpPr/>
                <p:nvPr/>
              </p:nvSpPr>
              <p:spPr>
                <a:xfrm>
                  <a:off x="2980270" y="2624766"/>
                  <a:ext cx="2844214" cy="1664217"/>
                </a:xfrm>
                <a:prstGeom prst="roundRect">
                  <a:avLst>
                    <a:gd name="adj" fmla="val 6559"/>
                  </a:avLst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  <p:cxnSp>
              <p:nvCxnSpPr>
                <p:cNvPr id="272" name="직선 화살표 연결선 271">
                  <a:extLst>
                    <a:ext uri="{FF2B5EF4-FFF2-40B4-BE49-F238E27FC236}">
                      <a16:creationId xmlns:a16="http://schemas.microsoft.com/office/drawing/2014/main" id="{397067CB-756D-4BB6-8BA0-BB9F856CDD6D}"/>
                    </a:ext>
                  </a:extLst>
                </p:cNvPr>
                <p:cNvCxnSpPr/>
                <p:nvPr/>
              </p:nvCxnSpPr>
              <p:spPr>
                <a:xfrm>
                  <a:off x="2629433" y="2810479"/>
                  <a:ext cx="3348037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3" name="타원 272">
                  <a:extLst>
                    <a:ext uri="{FF2B5EF4-FFF2-40B4-BE49-F238E27FC236}">
                      <a16:creationId xmlns:a16="http://schemas.microsoft.com/office/drawing/2014/main" id="{026C2E6E-E170-4046-BEC1-D501AD5A3A0E}"/>
                    </a:ext>
                  </a:extLst>
                </p:cNvPr>
                <p:cNvSpPr/>
                <p:nvPr/>
              </p:nvSpPr>
              <p:spPr>
                <a:xfrm>
                  <a:off x="4182806" y="2710214"/>
                  <a:ext cx="190500" cy="190500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4" name="TextBox 273">
                  <a:extLst>
                    <a:ext uri="{FF2B5EF4-FFF2-40B4-BE49-F238E27FC236}">
                      <a16:creationId xmlns:a16="http://schemas.microsoft.com/office/drawing/2014/main" id="{8834BDED-1570-4B2C-BA7E-8F75E606E3A2}"/>
                    </a:ext>
                  </a:extLst>
                </p:cNvPr>
                <p:cNvSpPr txBox="1"/>
                <p:nvPr/>
              </p:nvSpPr>
              <p:spPr>
                <a:xfrm>
                  <a:off x="4140738" y="2624767"/>
                  <a:ext cx="273051" cy="33855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600" b="1" dirty="0"/>
                    <a:t>+</a:t>
                  </a:r>
                  <a:endParaRPr lang="ko-KR" altLang="en-US" sz="1600" b="1" dirty="0"/>
                </a:p>
              </p:txBody>
            </p:sp>
            <p:sp>
              <p:nvSpPr>
                <p:cNvPr id="275" name="타원 274">
                  <a:extLst>
                    <a:ext uri="{FF2B5EF4-FFF2-40B4-BE49-F238E27FC236}">
                      <a16:creationId xmlns:a16="http://schemas.microsoft.com/office/drawing/2014/main" id="{33F72853-095B-48F6-B79F-10CFAC16490F}"/>
                    </a:ext>
                  </a:extLst>
                </p:cNvPr>
                <p:cNvSpPr/>
                <p:nvPr/>
              </p:nvSpPr>
              <p:spPr>
                <a:xfrm>
                  <a:off x="3239038" y="2707833"/>
                  <a:ext cx="190500" cy="190500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6" name="TextBox 275">
                  <a:extLst>
                    <a:ext uri="{FF2B5EF4-FFF2-40B4-BE49-F238E27FC236}">
                      <a16:creationId xmlns:a16="http://schemas.microsoft.com/office/drawing/2014/main" id="{32C974EC-B70F-4B4B-90FE-A1C082A10511}"/>
                    </a:ext>
                  </a:extLst>
                </p:cNvPr>
                <p:cNvSpPr txBox="1"/>
                <p:nvPr/>
              </p:nvSpPr>
              <p:spPr>
                <a:xfrm>
                  <a:off x="3197763" y="2632704"/>
                  <a:ext cx="273051" cy="30777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400" b="1" dirty="0"/>
                    <a:t>x</a:t>
                  </a:r>
                  <a:endParaRPr lang="ko-KR" altLang="en-US" sz="1400" b="1" dirty="0"/>
                </a:p>
              </p:txBody>
            </p:sp>
            <p:sp>
              <p:nvSpPr>
                <p:cNvPr id="277" name="TextBox 276">
                  <a:extLst>
                    <a:ext uri="{FF2B5EF4-FFF2-40B4-BE49-F238E27FC236}">
                      <a16:creationId xmlns:a16="http://schemas.microsoft.com/office/drawing/2014/main" id="{30918D4B-D003-4F3C-9326-19671454B63A}"/>
                    </a:ext>
                  </a:extLst>
                </p:cNvPr>
                <p:cNvSpPr txBox="1"/>
                <p:nvPr/>
              </p:nvSpPr>
              <p:spPr>
                <a:xfrm>
                  <a:off x="4139145" y="3112640"/>
                  <a:ext cx="273051" cy="30777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ko-KR" altLang="en-US" sz="1400" b="1" dirty="0"/>
                </a:p>
              </p:txBody>
            </p:sp>
            <p:sp>
              <p:nvSpPr>
                <p:cNvPr id="278" name="TextBox 277">
                  <a:extLst>
                    <a:ext uri="{FF2B5EF4-FFF2-40B4-BE49-F238E27FC236}">
                      <a16:creationId xmlns:a16="http://schemas.microsoft.com/office/drawing/2014/main" id="{590CD63C-7BC5-45B4-901A-B4F8F64B765B}"/>
                    </a:ext>
                  </a:extLst>
                </p:cNvPr>
                <p:cNvSpPr txBox="1"/>
                <p:nvPr/>
              </p:nvSpPr>
              <p:spPr>
                <a:xfrm>
                  <a:off x="4043361" y="3649415"/>
                  <a:ext cx="457200" cy="25391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ko-KR" altLang="en-US" sz="1050" b="1" dirty="0"/>
                </a:p>
              </p:txBody>
            </p:sp>
            <p:sp>
              <p:nvSpPr>
                <p:cNvPr id="279" name="TextBox 278">
                  <a:extLst>
                    <a:ext uri="{FF2B5EF4-FFF2-40B4-BE49-F238E27FC236}">
                      <a16:creationId xmlns:a16="http://schemas.microsoft.com/office/drawing/2014/main" id="{2DA04F74-CF3D-4269-ACEE-B8902F42D3DB}"/>
                    </a:ext>
                  </a:extLst>
                </p:cNvPr>
                <p:cNvSpPr txBox="1"/>
                <p:nvPr/>
              </p:nvSpPr>
              <p:spPr>
                <a:xfrm>
                  <a:off x="5021796" y="2883834"/>
                  <a:ext cx="457200" cy="25391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ko-KR" altLang="en-US" sz="1050" b="1" dirty="0"/>
                </a:p>
              </p:txBody>
            </p:sp>
          </p:grpSp>
          <p:grpSp>
            <p:nvGrpSpPr>
              <p:cNvPr id="185" name="그룹 23">
                <a:extLst>
                  <a:ext uri="{FF2B5EF4-FFF2-40B4-BE49-F238E27FC236}">
                    <a16:creationId xmlns:a16="http://schemas.microsoft.com/office/drawing/2014/main" id="{87026DD6-B3E1-488E-820A-A85C1F7E77D0}"/>
                  </a:ext>
                </a:extLst>
              </p:cNvPr>
              <p:cNvGrpSpPr/>
              <p:nvPr/>
            </p:nvGrpSpPr>
            <p:grpSpPr>
              <a:xfrm>
                <a:off x="3674920" y="1876764"/>
                <a:ext cx="3348037" cy="1664217"/>
                <a:chOff x="2629433" y="2624766"/>
                <a:chExt cx="3348037" cy="1664217"/>
              </a:xfrm>
              <a:scene3d>
                <a:camera prst="perspectiveLeft" fov="5400000">
                  <a:rot lat="0" lon="2400000" rev="0"/>
                </a:camera>
                <a:lightRig rig="threePt" dir="t"/>
              </a:scene3d>
            </p:grpSpPr>
            <p:sp>
              <p:nvSpPr>
                <p:cNvPr id="262" name="사각형: 둥근 모서리 72">
                  <a:extLst>
                    <a:ext uri="{FF2B5EF4-FFF2-40B4-BE49-F238E27FC236}">
                      <a16:creationId xmlns:a16="http://schemas.microsoft.com/office/drawing/2014/main" id="{C0BE18C7-B253-469D-B51A-0E4260574B49}"/>
                    </a:ext>
                  </a:extLst>
                </p:cNvPr>
                <p:cNvSpPr/>
                <p:nvPr/>
              </p:nvSpPr>
              <p:spPr>
                <a:xfrm>
                  <a:off x="2980270" y="2624766"/>
                  <a:ext cx="2844214" cy="1664217"/>
                </a:xfrm>
                <a:prstGeom prst="roundRect">
                  <a:avLst>
                    <a:gd name="adj" fmla="val 6559"/>
                  </a:avLst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  <p:cxnSp>
              <p:nvCxnSpPr>
                <p:cNvPr id="263" name="직선 화살표 연결선 262">
                  <a:extLst>
                    <a:ext uri="{FF2B5EF4-FFF2-40B4-BE49-F238E27FC236}">
                      <a16:creationId xmlns:a16="http://schemas.microsoft.com/office/drawing/2014/main" id="{FF284F10-5490-421F-B4DE-633443044A46}"/>
                    </a:ext>
                  </a:extLst>
                </p:cNvPr>
                <p:cNvCxnSpPr/>
                <p:nvPr/>
              </p:nvCxnSpPr>
              <p:spPr>
                <a:xfrm>
                  <a:off x="2629433" y="2810479"/>
                  <a:ext cx="3348037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4" name="타원 263">
                  <a:extLst>
                    <a:ext uri="{FF2B5EF4-FFF2-40B4-BE49-F238E27FC236}">
                      <a16:creationId xmlns:a16="http://schemas.microsoft.com/office/drawing/2014/main" id="{FF4D3626-2DB6-459B-9474-66469F091F5E}"/>
                    </a:ext>
                  </a:extLst>
                </p:cNvPr>
                <p:cNvSpPr/>
                <p:nvPr/>
              </p:nvSpPr>
              <p:spPr>
                <a:xfrm>
                  <a:off x="4182806" y="2710214"/>
                  <a:ext cx="190500" cy="190500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5" name="TextBox 264">
                  <a:extLst>
                    <a:ext uri="{FF2B5EF4-FFF2-40B4-BE49-F238E27FC236}">
                      <a16:creationId xmlns:a16="http://schemas.microsoft.com/office/drawing/2014/main" id="{489675D9-EF2E-41F9-B3A0-CD680E4D604C}"/>
                    </a:ext>
                  </a:extLst>
                </p:cNvPr>
                <p:cNvSpPr txBox="1"/>
                <p:nvPr/>
              </p:nvSpPr>
              <p:spPr>
                <a:xfrm>
                  <a:off x="4140738" y="2624767"/>
                  <a:ext cx="273051" cy="33855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600" b="1" dirty="0"/>
                    <a:t>+</a:t>
                  </a:r>
                  <a:endParaRPr lang="ko-KR" altLang="en-US" sz="1600" b="1" dirty="0"/>
                </a:p>
              </p:txBody>
            </p:sp>
            <p:sp>
              <p:nvSpPr>
                <p:cNvPr id="266" name="타원 265">
                  <a:extLst>
                    <a:ext uri="{FF2B5EF4-FFF2-40B4-BE49-F238E27FC236}">
                      <a16:creationId xmlns:a16="http://schemas.microsoft.com/office/drawing/2014/main" id="{A53B1840-90A8-46B7-8A27-67D2EF18A817}"/>
                    </a:ext>
                  </a:extLst>
                </p:cNvPr>
                <p:cNvSpPr/>
                <p:nvPr/>
              </p:nvSpPr>
              <p:spPr>
                <a:xfrm>
                  <a:off x="3239038" y="2707833"/>
                  <a:ext cx="190500" cy="190500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7" name="TextBox 266">
                  <a:extLst>
                    <a:ext uri="{FF2B5EF4-FFF2-40B4-BE49-F238E27FC236}">
                      <a16:creationId xmlns:a16="http://schemas.microsoft.com/office/drawing/2014/main" id="{7D7B098F-E74A-453F-B40E-F93784A6E34B}"/>
                    </a:ext>
                  </a:extLst>
                </p:cNvPr>
                <p:cNvSpPr txBox="1"/>
                <p:nvPr/>
              </p:nvSpPr>
              <p:spPr>
                <a:xfrm>
                  <a:off x="3197763" y="2632704"/>
                  <a:ext cx="273051" cy="30777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400" b="1" dirty="0"/>
                    <a:t>x</a:t>
                  </a:r>
                  <a:endParaRPr lang="ko-KR" altLang="en-US" sz="1400" b="1" dirty="0"/>
                </a:p>
              </p:txBody>
            </p:sp>
            <p:sp>
              <p:nvSpPr>
                <p:cNvPr id="268" name="TextBox 267">
                  <a:extLst>
                    <a:ext uri="{FF2B5EF4-FFF2-40B4-BE49-F238E27FC236}">
                      <a16:creationId xmlns:a16="http://schemas.microsoft.com/office/drawing/2014/main" id="{2AEEB5F0-E155-4912-9866-B9BFB7603B1F}"/>
                    </a:ext>
                  </a:extLst>
                </p:cNvPr>
                <p:cNvSpPr txBox="1"/>
                <p:nvPr/>
              </p:nvSpPr>
              <p:spPr>
                <a:xfrm>
                  <a:off x="4139145" y="3112640"/>
                  <a:ext cx="273051" cy="30777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ko-KR" altLang="en-US" sz="1400" b="1" dirty="0"/>
                </a:p>
              </p:txBody>
            </p:sp>
            <p:sp>
              <p:nvSpPr>
                <p:cNvPr id="269" name="TextBox 268">
                  <a:extLst>
                    <a:ext uri="{FF2B5EF4-FFF2-40B4-BE49-F238E27FC236}">
                      <a16:creationId xmlns:a16="http://schemas.microsoft.com/office/drawing/2014/main" id="{95AE5066-E8D0-49FA-B2A3-793307D47E68}"/>
                    </a:ext>
                  </a:extLst>
                </p:cNvPr>
                <p:cNvSpPr txBox="1"/>
                <p:nvPr/>
              </p:nvSpPr>
              <p:spPr>
                <a:xfrm>
                  <a:off x="4043361" y="3649415"/>
                  <a:ext cx="457200" cy="25391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ko-KR" altLang="en-US" sz="1050" b="1" dirty="0"/>
                </a:p>
              </p:txBody>
            </p:sp>
            <p:sp>
              <p:nvSpPr>
                <p:cNvPr id="270" name="TextBox 269">
                  <a:extLst>
                    <a:ext uri="{FF2B5EF4-FFF2-40B4-BE49-F238E27FC236}">
                      <a16:creationId xmlns:a16="http://schemas.microsoft.com/office/drawing/2014/main" id="{93B47F49-C20B-4E12-90AD-D21722125E68}"/>
                    </a:ext>
                  </a:extLst>
                </p:cNvPr>
                <p:cNvSpPr txBox="1"/>
                <p:nvPr/>
              </p:nvSpPr>
              <p:spPr>
                <a:xfrm>
                  <a:off x="5021796" y="2883834"/>
                  <a:ext cx="457200" cy="25391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ko-KR" altLang="en-US" sz="1050" b="1" dirty="0"/>
                </a:p>
              </p:txBody>
            </p:sp>
          </p:grpSp>
          <p:grpSp>
            <p:nvGrpSpPr>
              <p:cNvPr id="186" name="그룹 33">
                <a:extLst>
                  <a:ext uri="{FF2B5EF4-FFF2-40B4-BE49-F238E27FC236}">
                    <a16:creationId xmlns:a16="http://schemas.microsoft.com/office/drawing/2014/main" id="{FE4F990D-8B3C-4E3B-8390-5CE59D477DDA}"/>
                  </a:ext>
                </a:extLst>
              </p:cNvPr>
              <p:cNvGrpSpPr/>
              <p:nvPr/>
            </p:nvGrpSpPr>
            <p:grpSpPr>
              <a:xfrm>
                <a:off x="3003840" y="1876764"/>
                <a:ext cx="3348037" cy="1664217"/>
                <a:chOff x="2629433" y="2624766"/>
                <a:chExt cx="3348037" cy="1664217"/>
              </a:xfrm>
              <a:scene3d>
                <a:camera prst="perspectiveLeft" fov="5400000">
                  <a:rot lat="0" lon="2400000" rev="0"/>
                </a:camera>
                <a:lightRig rig="threePt" dir="t"/>
              </a:scene3d>
            </p:grpSpPr>
            <p:sp>
              <p:nvSpPr>
                <p:cNvPr id="253" name="사각형: 둥근 모서리 72">
                  <a:extLst>
                    <a:ext uri="{FF2B5EF4-FFF2-40B4-BE49-F238E27FC236}">
                      <a16:creationId xmlns:a16="http://schemas.microsoft.com/office/drawing/2014/main" id="{1E7CFAE9-8C1E-4F8A-97E3-452413E52EB4}"/>
                    </a:ext>
                  </a:extLst>
                </p:cNvPr>
                <p:cNvSpPr/>
                <p:nvPr/>
              </p:nvSpPr>
              <p:spPr>
                <a:xfrm>
                  <a:off x="2980270" y="2624766"/>
                  <a:ext cx="2844214" cy="1664217"/>
                </a:xfrm>
                <a:prstGeom prst="roundRect">
                  <a:avLst>
                    <a:gd name="adj" fmla="val 6559"/>
                  </a:avLst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  <p:cxnSp>
              <p:nvCxnSpPr>
                <p:cNvPr id="254" name="직선 화살표 연결선 253">
                  <a:extLst>
                    <a:ext uri="{FF2B5EF4-FFF2-40B4-BE49-F238E27FC236}">
                      <a16:creationId xmlns:a16="http://schemas.microsoft.com/office/drawing/2014/main" id="{3BAE985A-C6BB-4CC2-9C7B-B3C74FFE0BB5}"/>
                    </a:ext>
                  </a:extLst>
                </p:cNvPr>
                <p:cNvCxnSpPr/>
                <p:nvPr/>
              </p:nvCxnSpPr>
              <p:spPr>
                <a:xfrm>
                  <a:off x="2629433" y="2810479"/>
                  <a:ext cx="3348037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5" name="타원 254">
                  <a:extLst>
                    <a:ext uri="{FF2B5EF4-FFF2-40B4-BE49-F238E27FC236}">
                      <a16:creationId xmlns:a16="http://schemas.microsoft.com/office/drawing/2014/main" id="{1D5397D2-D48A-4F86-AF56-51671C24F201}"/>
                    </a:ext>
                  </a:extLst>
                </p:cNvPr>
                <p:cNvSpPr/>
                <p:nvPr/>
              </p:nvSpPr>
              <p:spPr>
                <a:xfrm>
                  <a:off x="4182806" y="2710214"/>
                  <a:ext cx="190500" cy="190500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6" name="TextBox 255">
                  <a:extLst>
                    <a:ext uri="{FF2B5EF4-FFF2-40B4-BE49-F238E27FC236}">
                      <a16:creationId xmlns:a16="http://schemas.microsoft.com/office/drawing/2014/main" id="{8DA24E0F-5531-440E-A2F4-753664BD9496}"/>
                    </a:ext>
                  </a:extLst>
                </p:cNvPr>
                <p:cNvSpPr txBox="1"/>
                <p:nvPr/>
              </p:nvSpPr>
              <p:spPr>
                <a:xfrm>
                  <a:off x="4140738" y="2624767"/>
                  <a:ext cx="273051" cy="33855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600" b="1" dirty="0"/>
                    <a:t>+</a:t>
                  </a:r>
                  <a:endParaRPr lang="ko-KR" altLang="en-US" sz="1600" b="1" dirty="0"/>
                </a:p>
              </p:txBody>
            </p:sp>
            <p:sp>
              <p:nvSpPr>
                <p:cNvPr id="257" name="타원 256">
                  <a:extLst>
                    <a:ext uri="{FF2B5EF4-FFF2-40B4-BE49-F238E27FC236}">
                      <a16:creationId xmlns:a16="http://schemas.microsoft.com/office/drawing/2014/main" id="{D0E18445-E968-434F-A23E-F0642E5E3BEB}"/>
                    </a:ext>
                  </a:extLst>
                </p:cNvPr>
                <p:cNvSpPr/>
                <p:nvPr/>
              </p:nvSpPr>
              <p:spPr>
                <a:xfrm>
                  <a:off x="3239038" y="2707833"/>
                  <a:ext cx="190500" cy="190500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8" name="TextBox 257">
                  <a:extLst>
                    <a:ext uri="{FF2B5EF4-FFF2-40B4-BE49-F238E27FC236}">
                      <a16:creationId xmlns:a16="http://schemas.microsoft.com/office/drawing/2014/main" id="{8A18EC28-AE23-4724-8FB4-6F4C83723DB6}"/>
                    </a:ext>
                  </a:extLst>
                </p:cNvPr>
                <p:cNvSpPr txBox="1"/>
                <p:nvPr/>
              </p:nvSpPr>
              <p:spPr>
                <a:xfrm>
                  <a:off x="3197763" y="2632704"/>
                  <a:ext cx="273051" cy="30777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400" b="1" dirty="0"/>
                    <a:t>x</a:t>
                  </a:r>
                  <a:endParaRPr lang="ko-KR" altLang="en-US" sz="1400" b="1" dirty="0"/>
                </a:p>
              </p:txBody>
            </p:sp>
            <p:sp>
              <p:nvSpPr>
                <p:cNvPr id="259" name="TextBox 258">
                  <a:extLst>
                    <a:ext uri="{FF2B5EF4-FFF2-40B4-BE49-F238E27FC236}">
                      <a16:creationId xmlns:a16="http://schemas.microsoft.com/office/drawing/2014/main" id="{4DF1B5AD-FF2C-40A7-A85E-C077793A767C}"/>
                    </a:ext>
                  </a:extLst>
                </p:cNvPr>
                <p:cNvSpPr txBox="1"/>
                <p:nvPr/>
              </p:nvSpPr>
              <p:spPr>
                <a:xfrm>
                  <a:off x="4139145" y="3112640"/>
                  <a:ext cx="273051" cy="30777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ko-KR" altLang="en-US" sz="1400" b="1" dirty="0"/>
                </a:p>
              </p:txBody>
            </p:sp>
            <p:sp>
              <p:nvSpPr>
                <p:cNvPr id="260" name="TextBox 259">
                  <a:extLst>
                    <a:ext uri="{FF2B5EF4-FFF2-40B4-BE49-F238E27FC236}">
                      <a16:creationId xmlns:a16="http://schemas.microsoft.com/office/drawing/2014/main" id="{282E20F0-8127-4B28-8648-EA0B00BE83FC}"/>
                    </a:ext>
                  </a:extLst>
                </p:cNvPr>
                <p:cNvSpPr txBox="1"/>
                <p:nvPr/>
              </p:nvSpPr>
              <p:spPr>
                <a:xfrm>
                  <a:off x="4043361" y="3649415"/>
                  <a:ext cx="457200" cy="25391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ko-KR" altLang="en-US" sz="1050" b="1" dirty="0"/>
                </a:p>
              </p:txBody>
            </p:sp>
            <p:sp>
              <p:nvSpPr>
                <p:cNvPr id="261" name="TextBox 260">
                  <a:extLst>
                    <a:ext uri="{FF2B5EF4-FFF2-40B4-BE49-F238E27FC236}">
                      <a16:creationId xmlns:a16="http://schemas.microsoft.com/office/drawing/2014/main" id="{0BD16527-0909-4BE8-90D7-D46EC3FA0BCC}"/>
                    </a:ext>
                  </a:extLst>
                </p:cNvPr>
                <p:cNvSpPr txBox="1"/>
                <p:nvPr/>
              </p:nvSpPr>
              <p:spPr>
                <a:xfrm>
                  <a:off x="5021796" y="2883834"/>
                  <a:ext cx="457200" cy="25391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ko-KR" altLang="en-US" sz="1050" b="1" dirty="0"/>
                </a:p>
              </p:txBody>
            </p:sp>
          </p:grpSp>
          <p:grpSp>
            <p:nvGrpSpPr>
              <p:cNvPr id="187" name="그룹 43">
                <a:extLst>
                  <a:ext uri="{FF2B5EF4-FFF2-40B4-BE49-F238E27FC236}">
                    <a16:creationId xmlns:a16="http://schemas.microsoft.com/office/drawing/2014/main" id="{F9A1C6A6-618C-4745-A1C5-0C2907E1AAA6}"/>
                  </a:ext>
                </a:extLst>
              </p:cNvPr>
              <p:cNvGrpSpPr/>
              <p:nvPr/>
            </p:nvGrpSpPr>
            <p:grpSpPr>
              <a:xfrm>
                <a:off x="2332760" y="1876764"/>
                <a:ext cx="3348037" cy="1664217"/>
                <a:chOff x="2629433" y="2624766"/>
                <a:chExt cx="3348037" cy="1664217"/>
              </a:xfrm>
              <a:scene3d>
                <a:camera prst="perspectiveLeft" fov="5400000">
                  <a:rot lat="0" lon="2400000" rev="0"/>
                </a:camera>
                <a:lightRig rig="threePt" dir="t"/>
              </a:scene3d>
            </p:grpSpPr>
            <p:sp>
              <p:nvSpPr>
                <p:cNvPr id="244" name="사각형: 둥근 모서리 72">
                  <a:extLst>
                    <a:ext uri="{FF2B5EF4-FFF2-40B4-BE49-F238E27FC236}">
                      <a16:creationId xmlns:a16="http://schemas.microsoft.com/office/drawing/2014/main" id="{0F11CE0A-79E4-4287-9BEB-F6E9FFF84FE4}"/>
                    </a:ext>
                  </a:extLst>
                </p:cNvPr>
                <p:cNvSpPr/>
                <p:nvPr/>
              </p:nvSpPr>
              <p:spPr>
                <a:xfrm>
                  <a:off x="2980270" y="2624766"/>
                  <a:ext cx="2844214" cy="1664217"/>
                </a:xfrm>
                <a:prstGeom prst="roundRect">
                  <a:avLst>
                    <a:gd name="adj" fmla="val 6559"/>
                  </a:avLst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  <p:cxnSp>
              <p:nvCxnSpPr>
                <p:cNvPr id="245" name="직선 화살표 연결선 244">
                  <a:extLst>
                    <a:ext uri="{FF2B5EF4-FFF2-40B4-BE49-F238E27FC236}">
                      <a16:creationId xmlns:a16="http://schemas.microsoft.com/office/drawing/2014/main" id="{3AC4D39D-1163-4297-A3F2-210BF8E2B5B2}"/>
                    </a:ext>
                  </a:extLst>
                </p:cNvPr>
                <p:cNvCxnSpPr/>
                <p:nvPr/>
              </p:nvCxnSpPr>
              <p:spPr>
                <a:xfrm>
                  <a:off x="2629433" y="2810479"/>
                  <a:ext cx="3348037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6" name="타원 245">
                  <a:extLst>
                    <a:ext uri="{FF2B5EF4-FFF2-40B4-BE49-F238E27FC236}">
                      <a16:creationId xmlns:a16="http://schemas.microsoft.com/office/drawing/2014/main" id="{2B5CB6ED-B7EA-4318-9746-77515FEC8EB0}"/>
                    </a:ext>
                  </a:extLst>
                </p:cNvPr>
                <p:cNvSpPr/>
                <p:nvPr/>
              </p:nvSpPr>
              <p:spPr>
                <a:xfrm>
                  <a:off x="4182806" y="2710214"/>
                  <a:ext cx="190500" cy="190500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7" name="TextBox 246">
                  <a:extLst>
                    <a:ext uri="{FF2B5EF4-FFF2-40B4-BE49-F238E27FC236}">
                      <a16:creationId xmlns:a16="http://schemas.microsoft.com/office/drawing/2014/main" id="{6CBF4C94-9850-4F5A-9F18-34D192C22EEB}"/>
                    </a:ext>
                  </a:extLst>
                </p:cNvPr>
                <p:cNvSpPr txBox="1"/>
                <p:nvPr/>
              </p:nvSpPr>
              <p:spPr>
                <a:xfrm>
                  <a:off x="4140738" y="2624767"/>
                  <a:ext cx="273051" cy="33855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600" b="1" dirty="0"/>
                    <a:t>+</a:t>
                  </a:r>
                  <a:endParaRPr lang="ko-KR" altLang="en-US" sz="1600" b="1" dirty="0"/>
                </a:p>
              </p:txBody>
            </p:sp>
            <p:sp>
              <p:nvSpPr>
                <p:cNvPr id="248" name="타원 247">
                  <a:extLst>
                    <a:ext uri="{FF2B5EF4-FFF2-40B4-BE49-F238E27FC236}">
                      <a16:creationId xmlns:a16="http://schemas.microsoft.com/office/drawing/2014/main" id="{41211DA8-AA15-4392-8498-121B9ED0B8AE}"/>
                    </a:ext>
                  </a:extLst>
                </p:cNvPr>
                <p:cNvSpPr/>
                <p:nvPr/>
              </p:nvSpPr>
              <p:spPr>
                <a:xfrm>
                  <a:off x="3239038" y="2707833"/>
                  <a:ext cx="190500" cy="190500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9" name="TextBox 248">
                  <a:extLst>
                    <a:ext uri="{FF2B5EF4-FFF2-40B4-BE49-F238E27FC236}">
                      <a16:creationId xmlns:a16="http://schemas.microsoft.com/office/drawing/2014/main" id="{EBE8274E-1DC7-4248-9D3C-B02C743AA6D2}"/>
                    </a:ext>
                  </a:extLst>
                </p:cNvPr>
                <p:cNvSpPr txBox="1"/>
                <p:nvPr/>
              </p:nvSpPr>
              <p:spPr>
                <a:xfrm>
                  <a:off x="3197763" y="2632704"/>
                  <a:ext cx="273051" cy="30777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400" b="1" dirty="0"/>
                    <a:t>x</a:t>
                  </a:r>
                  <a:endParaRPr lang="ko-KR" altLang="en-US" sz="1400" b="1" dirty="0"/>
                </a:p>
              </p:txBody>
            </p:sp>
            <p:sp>
              <p:nvSpPr>
                <p:cNvPr id="250" name="TextBox 249">
                  <a:extLst>
                    <a:ext uri="{FF2B5EF4-FFF2-40B4-BE49-F238E27FC236}">
                      <a16:creationId xmlns:a16="http://schemas.microsoft.com/office/drawing/2014/main" id="{D5B95B13-FF83-46B6-B08F-3F0BA13419CF}"/>
                    </a:ext>
                  </a:extLst>
                </p:cNvPr>
                <p:cNvSpPr txBox="1"/>
                <p:nvPr/>
              </p:nvSpPr>
              <p:spPr>
                <a:xfrm>
                  <a:off x="4139145" y="3112640"/>
                  <a:ext cx="273051" cy="30777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ko-KR" altLang="en-US" sz="1400" b="1" dirty="0"/>
                </a:p>
              </p:txBody>
            </p:sp>
            <p:sp>
              <p:nvSpPr>
                <p:cNvPr id="251" name="TextBox 250">
                  <a:extLst>
                    <a:ext uri="{FF2B5EF4-FFF2-40B4-BE49-F238E27FC236}">
                      <a16:creationId xmlns:a16="http://schemas.microsoft.com/office/drawing/2014/main" id="{EB05776A-68B4-4373-8EE1-ECE4AF7312DF}"/>
                    </a:ext>
                  </a:extLst>
                </p:cNvPr>
                <p:cNvSpPr txBox="1"/>
                <p:nvPr/>
              </p:nvSpPr>
              <p:spPr>
                <a:xfrm>
                  <a:off x="4043361" y="3649415"/>
                  <a:ext cx="457200" cy="25391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ko-KR" altLang="en-US" sz="1050" b="1" dirty="0"/>
                </a:p>
              </p:txBody>
            </p:sp>
            <p:sp>
              <p:nvSpPr>
                <p:cNvPr id="252" name="TextBox 251">
                  <a:extLst>
                    <a:ext uri="{FF2B5EF4-FFF2-40B4-BE49-F238E27FC236}">
                      <a16:creationId xmlns:a16="http://schemas.microsoft.com/office/drawing/2014/main" id="{8D5553E3-75AA-4270-83E3-3399B0FDC819}"/>
                    </a:ext>
                  </a:extLst>
                </p:cNvPr>
                <p:cNvSpPr txBox="1"/>
                <p:nvPr/>
              </p:nvSpPr>
              <p:spPr>
                <a:xfrm>
                  <a:off x="5021796" y="2883834"/>
                  <a:ext cx="457200" cy="25391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ko-KR" altLang="en-US" sz="1050" b="1" dirty="0"/>
                </a:p>
              </p:txBody>
            </p:sp>
          </p:grpSp>
          <p:grpSp>
            <p:nvGrpSpPr>
              <p:cNvPr id="188" name="그룹 53">
                <a:extLst>
                  <a:ext uri="{FF2B5EF4-FFF2-40B4-BE49-F238E27FC236}">
                    <a16:creationId xmlns:a16="http://schemas.microsoft.com/office/drawing/2014/main" id="{19646074-937D-4A90-A0DF-0DBD5241A80D}"/>
                  </a:ext>
                </a:extLst>
              </p:cNvPr>
              <p:cNvGrpSpPr/>
              <p:nvPr/>
            </p:nvGrpSpPr>
            <p:grpSpPr>
              <a:xfrm>
                <a:off x="1661680" y="1876764"/>
                <a:ext cx="3348037" cy="1664217"/>
                <a:chOff x="2629433" y="2624766"/>
                <a:chExt cx="3348037" cy="1664217"/>
              </a:xfrm>
              <a:scene3d>
                <a:camera prst="perspectiveLeft" fov="5400000">
                  <a:rot lat="0" lon="2400000" rev="0"/>
                </a:camera>
                <a:lightRig rig="threePt" dir="t"/>
              </a:scene3d>
            </p:grpSpPr>
            <p:sp>
              <p:nvSpPr>
                <p:cNvPr id="235" name="사각형: 둥근 모서리 72">
                  <a:extLst>
                    <a:ext uri="{FF2B5EF4-FFF2-40B4-BE49-F238E27FC236}">
                      <a16:creationId xmlns:a16="http://schemas.microsoft.com/office/drawing/2014/main" id="{8914E151-A2E1-45B4-9761-CBAADA70D2FC}"/>
                    </a:ext>
                  </a:extLst>
                </p:cNvPr>
                <p:cNvSpPr/>
                <p:nvPr/>
              </p:nvSpPr>
              <p:spPr>
                <a:xfrm>
                  <a:off x="2980270" y="2624766"/>
                  <a:ext cx="2844214" cy="1664217"/>
                </a:xfrm>
                <a:prstGeom prst="roundRect">
                  <a:avLst>
                    <a:gd name="adj" fmla="val 6559"/>
                  </a:avLst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  <p:cxnSp>
              <p:nvCxnSpPr>
                <p:cNvPr id="236" name="직선 화살표 연결선 235">
                  <a:extLst>
                    <a:ext uri="{FF2B5EF4-FFF2-40B4-BE49-F238E27FC236}">
                      <a16:creationId xmlns:a16="http://schemas.microsoft.com/office/drawing/2014/main" id="{2CB6E80F-5EB6-48FA-A8BE-912246DF9521}"/>
                    </a:ext>
                  </a:extLst>
                </p:cNvPr>
                <p:cNvCxnSpPr/>
                <p:nvPr/>
              </p:nvCxnSpPr>
              <p:spPr>
                <a:xfrm>
                  <a:off x="2629433" y="2810479"/>
                  <a:ext cx="3348037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7" name="타원 236">
                  <a:extLst>
                    <a:ext uri="{FF2B5EF4-FFF2-40B4-BE49-F238E27FC236}">
                      <a16:creationId xmlns:a16="http://schemas.microsoft.com/office/drawing/2014/main" id="{CEBDFFCF-7A51-4F87-9E11-1CFC2A7ED32F}"/>
                    </a:ext>
                  </a:extLst>
                </p:cNvPr>
                <p:cNvSpPr/>
                <p:nvPr/>
              </p:nvSpPr>
              <p:spPr>
                <a:xfrm>
                  <a:off x="4182806" y="2710214"/>
                  <a:ext cx="190500" cy="190500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8" name="TextBox 237">
                  <a:extLst>
                    <a:ext uri="{FF2B5EF4-FFF2-40B4-BE49-F238E27FC236}">
                      <a16:creationId xmlns:a16="http://schemas.microsoft.com/office/drawing/2014/main" id="{326AD940-B096-44CC-BC76-17D8801CA3B9}"/>
                    </a:ext>
                  </a:extLst>
                </p:cNvPr>
                <p:cNvSpPr txBox="1"/>
                <p:nvPr/>
              </p:nvSpPr>
              <p:spPr>
                <a:xfrm>
                  <a:off x="4140738" y="2624767"/>
                  <a:ext cx="273051" cy="33855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600" b="1" dirty="0"/>
                    <a:t>+</a:t>
                  </a:r>
                  <a:endParaRPr lang="ko-KR" altLang="en-US" sz="1600" b="1" dirty="0"/>
                </a:p>
              </p:txBody>
            </p:sp>
            <p:sp>
              <p:nvSpPr>
                <p:cNvPr id="239" name="타원 238">
                  <a:extLst>
                    <a:ext uri="{FF2B5EF4-FFF2-40B4-BE49-F238E27FC236}">
                      <a16:creationId xmlns:a16="http://schemas.microsoft.com/office/drawing/2014/main" id="{858CAD33-BBC7-4D08-BD9D-BF4A3DB12B07}"/>
                    </a:ext>
                  </a:extLst>
                </p:cNvPr>
                <p:cNvSpPr/>
                <p:nvPr/>
              </p:nvSpPr>
              <p:spPr>
                <a:xfrm>
                  <a:off x="3239038" y="2707833"/>
                  <a:ext cx="190500" cy="190500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0" name="TextBox 239">
                  <a:extLst>
                    <a:ext uri="{FF2B5EF4-FFF2-40B4-BE49-F238E27FC236}">
                      <a16:creationId xmlns:a16="http://schemas.microsoft.com/office/drawing/2014/main" id="{A17F2A28-8ABE-493A-864C-60C5359A13EA}"/>
                    </a:ext>
                  </a:extLst>
                </p:cNvPr>
                <p:cNvSpPr txBox="1"/>
                <p:nvPr/>
              </p:nvSpPr>
              <p:spPr>
                <a:xfrm>
                  <a:off x="3197763" y="2632704"/>
                  <a:ext cx="273051" cy="30777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400" b="1" dirty="0"/>
                    <a:t>x</a:t>
                  </a:r>
                  <a:endParaRPr lang="ko-KR" altLang="en-US" sz="1400" b="1" dirty="0"/>
                </a:p>
              </p:txBody>
            </p:sp>
            <p:sp>
              <p:nvSpPr>
                <p:cNvPr id="241" name="TextBox 240">
                  <a:extLst>
                    <a:ext uri="{FF2B5EF4-FFF2-40B4-BE49-F238E27FC236}">
                      <a16:creationId xmlns:a16="http://schemas.microsoft.com/office/drawing/2014/main" id="{B35CE5DC-028F-46B3-9DC2-E4187FC42A10}"/>
                    </a:ext>
                  </a:extLst>
                </p:cNvPr>
                <p:cNvSpPr txBox="1"/>
                <p:nvPr/>
              </p:nvSpPr>
              <p:spPr>
                <a:xfrm>
                  <a:off x="4139145" y="3112640"/>
                  <a:ext cx="273051" cy="30777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ko-KR" altLang="en-US" sz="1400" b="1" dirty="0"/>
                </a:p>
              </p:txBody>
            </p:sp>
            <p:sp>
              <p:nvSpPr>
                <p:cNvPr id="242" name="TextBox 241">
                  <a:extLst>
                    <a:ext uri="{FF2B5EF4-FFF2-40B4-BE49-F238E27FC236}">
                      <a16:creationId xmlns:a16="http://schemas.microsoft.com/office/drawing/2014/main" id="{8A9A2C36-1378-417A-A5A1-1FCE09B6A0C8}"/>
                    </a:ext>
                  </a:extLst>
                </p:cNvPr>
                <p:cNvSpPr txBox="1"/>
                <p:nvPr/>
              </p:nvSpPr>
              <p:spPr>
                <a:xfrm>
                  <a:off x="4043361" y="3649415"/>
                  <a:ext cx="457200" cy="25391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ko-KR" altLang="en-US" sz="1050" b="1" dirty="0"/>
                </a:p>
              </p:txBody>
            </p:sp>
            <p:sp>
              <p:nvSpPr>
                <p:cNvPr id="243" name="TextBox 242">
                  <a:extLst>
                    <a:ext uri="{FF2B5EF4-FFF2-40B4-BE49-F238E27FC236}">
                      <a16:creationId xmlns:a16="http://schemas.microsoft.com/office/drawing/2014/main" id="{F73FE584-C9A9-450D-B0E6-454D1319B639}"/>
                    </a:ext>
                  </a:extLst>
                </p:cNvPr>
                <p:cNvSpPr txBox="1"/>
                <p:nvPr/>
              </p:nvSpPr>
              <p:spPr>
                <a:xfrm>
                  <a:off x="5021796" y="2883834"/>
                  <a:ext cx="457200" cy="25391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ko-KR" altLang="en-US" sz="1050" b="1" dirty="0"/>
                </a:p>
              </p:txBody>
            </p:sp>
          </p:grpSp>
          <p:sp>
            <p:nvSpPr>
              <p:cNvPr id="189" name="TextBox 27">
                <a:extLst>
                  <a:ext uri="{FF2B5EF4-FFF2-40B4-BE49-F238E27FC236}">
                    <a16:creationId xmlns:a16="http://schemas.microsoft.com/office/drawing/2014/main" id="{E778B115-8C04-4310-B1BF-D5D10E14BC3C}"/>
                  </a:ext>
                </a:extLst>
              </p:cNvPr>
              <p:cNvSpPr txBox="1"/>
              <p:nvPr/>
            </p:nvSpPr>
            <p:spPr>
              <a:xfrm>
                <a:off x="1609291" y="3929734"/>
                <a:ext cx="1012351" cy="3077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Input</a:t>
                </a:r>
                <a:endParaRPr lang="ko-KR" altLang="en-US" sz="14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190" name="그룹 6">
                <a:extLst>
                  <a:ext uri="{FF2B5EF4-FFF2-40B4-BE49-F238E27FC236}">
                    <a16:creationId xmlns:a16="http://schemas.microsoft.com/office/drawing/2014/main" id="{F18F6965-2FE7-40AC-BD26-81A7F3C1E840}"/>
                  </a:ext>
                </a:extLst>
              </p:cNvPr>
              <p:cNvGrpSpPr/>
              <p:nvPr/>
            </p:nvGrpSpPr>
            <p:grpSpPr>
              <a:xfrm>
                <a:off x="990600" y="1876764"/>
                <a:ext cx="3348037" cy="1664217"/>
                <a:chOff x="2629433" y="2624766"/>
                <a:chExt cx="3348037" cy="1664217"/>
              </a:xfrm>
              <a:scene3d>
                <a:camera prst="perspectiveLeft" fov="5400000">
                  <a:rot lat="0" lon="2400000" rev="0"/>
                </a:camera>
                <a:lightRig rig="threePt" dir="t"/>
              </a:scene3d>
            </p:grpSpPr>
            <p:sp>
              <p:nvSpPr>
                <p:cNvPr id="202" name="사각형: 둥근 모서리 38">
                  <a:extLst>
                    <a:ext uri="{FF2B5EF4-FFF2-40B4-BE49-F238E27FC236}">
                      <a16:creationId xmlns:a16="http://schemas.microsoft.com/office/drawing/2014/main" id="{77037E6A-A065-49BA-9F38-462A22EC97A2}"/>
                    </a:ext>
                  </a:extLst>
                </p:cNvPr>
                <p:cNvSpPr/>
                <p:nvPr/>
              </p:nvSpPr>
              <p:spPr>
                <a:xfrm>
                  <a:off x="2980270" y="2624766"/>
                  <a:ext cx="2844214" cy="1664217"/>
                </a:xfrm>
                <a:prstGeom prst="roundRect">
                  <a:avLst>
                    <a:gd name="adj" fmla="val 6559"/>
                  </a:avLst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cxnSp>
              <p:nvCxnSpPr>
                <p:cNvPr id="203" name="직선 화살표 연결선 202">
                  <a:extLst>
                    <a:ext uri="{FF2B5EF4-FFF2-40B4-BE49-F238E27FC236}">
                      <a16:creationId xmlns:a16="http://schemas.microsoft.com/office/drawing/2014/main" id="{78483EF3-2854-4908-9F2F-CBD94318DE6D}"/>
                    </a:ext>
                  </a:extLst>
                </p:cNvPr>
                <p:cNvCxnSpPr/>
                <p:nvPr/>
              </p:nvCxnSpPr>
              <p:spPr>
                <a:xfrm>
                  <a:off x="2629433" y="2810479"/>
                  <a:ext cx="3348037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4" name="타원 203">
                  <a:extLst>
                    <a:ext uri="{FF2B5EF4-FFF2-40B4-BE49-F238E27FC236}">
                      <a16:creationId xmlns:a16="http://schemas.microsoft.com/office/drawing/2014/main" id="{51E3D85F-2900-4465-BEA4-88918E05FFEB}"/>
                    </a:ext>
                  </a:extLst>
                </p:cNvPr>
                <p:cNvSpPr/>
                <p:nvPr/>
              </p:nvSpPr>
              <p:spPr>
                <a:xfrm>
                  <a:off x="4182806" y="2710214"/>
                  <a:ext cx="190500" cy="190500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5" name="TextBox 204">
                  <a:extLst>
                    <a:ext uri="{FF2B5EF4-FFF2-40B4-BE49-F238E27FC236}">
                      <a16:creationId xmlns:a16="http://schemas.microsoft.com/office/drawing/2014/main" id="{BBE05538-0B90-4560-B890-F651A9914763}"/>
                    </a:ext>
                  </a:extLst>
                </p:cNvPr>
                <p:cNvSpPr txBox="1"/>
                <p:nvPr/>
              </p:nvSpPr>
              <p:spPr>
                <a:xfrm>
                  <a:off x="4140738" y="2624767"/>
                  <a:ext cx="273051" cy="33855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600" dirty="0"/>
                    <a:t>+</a:t>
                  </a:r>
                  <a:endParaRPr lang="ko-KR" altLang="en-US" sz="1600" dirty="0"/>
                </a:p>
              </p:txBody>
            </p:sp>
            <p:sp>
              <p:nvSpPr>
                <p:cNvPr id="206" name="타원 205">
                  <a:extLst>
                    <a:ext uri="{FF2B5EF4-FFF2-40B4-BE49-F238E27FC236}">
                      <a16:creationId xmlns:a16="http://schemas.microsoft.com/office/drawing/2014/main" id="{9F6F81C1-8BF0-4A6C-947F-4FB405F9840B}"/>
                    </a:ext>
                  </a:extLst>
                </p:cNvPr>
                <p:cNvSpPr/>
                <p:nvPr/>
              </p:nvSpPr>
              <p:spPr>
                <a:xfrm>
                  <a:off x="3239038" y="2707833"/>
                  <a:ext cx="190500" cy="190500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7" name="TextBox 206">
                  <a:extLst>
                    <a:ext uri="{FF2B5EF4-FFF2-40B4-BE49-F238E27FC236}">
                      <a16:creationId xmlns:a16="http://schemas.microsoft.com/office/drawing/2014/main" id="{2812DCA5-9464-41EC-9C3C-861080F5D4C4}"/>
                    </a:ext>
                  </a:extLst>
                </p:cNvPr>
                <p:cNvSpPr txBox="1"/>
                <p:nvPr/>
              </p:nvSpPr>
              <p:spPr>
                <a:xfrm>
                  <a:off x="3197763" y="2632704"/>
                  <a:ext cx="273051" cy="30777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400" dirty="0"/>
                    <a:t>x</a:t>
                  </a:r>
                  <a:endParaRPr lang="ko-KR" altLang="en-US" sz="1400" dirty="0"/>
                </a:p>
              </p:txBody>
            </p:sp>
            <p:cxnSp>
              <p:nvCxnSpPr>
                <p:cNvPr id="208" name="연결선: 꺾임 44">
                  <a:extLst>
                    <a:ext uri="{FF2B5EF4-FFF2-40B4-BE49-F238E27FC236}">
                      <a16:creationId xmlns:a16="http://schemas.microsoft.com/office/drawing/2014/main" id="{D30E4392-4361-4248-8503-371D8BB86CAA}"/>
                    </a:ext>
                  </a:extLst>
                </p:cNvPr>
                <p:cNvCxnSpPr>
                  <a:endCxn id="226" idx="1"/>
                </p:cNvCxnSpPr>
                <p:nvPr/>
              </p:nvCxnSpPr>
              <p:spPr>
                <a:xfrm flipV="1">
                  <a:off x="2629433" y="3316813"/>
                  <a:ext cx="2484437" cy="803793"/>
                </a:xfrm>
                <a:prstGeom prst="bentConnector3">
                  <a:avLst>
                    <a:gd name="adj1" fmla="val 84505"/>
                  </a:avLst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09" name="그룹 208">
                  <a:extLst>
                    <a:ext uri="{FF2B5EF4-FFF2-40B4-BE49-F238E27FC236}">
                      <a16:creationId xmlns:a16="http://schemas.microsoft.com/office/drawing/2014/main" id="{CBA509CF-5E0B-48F2-B91F-6EA0F917F391}"/>
                    </a:ext>
                  </a:extLst>
                </p:cNvPr>
                <p:cNvGrpSpPr/>
                <p:nvPr/>
              </p:nvGrpSpPr>
              <p:grpSpPr>
                <a:xfrm>
                  <a:off x="4571729" y="3688586"/>
                  <a:ext cx="330994" cy="175576"/>
                  <a:chOff x="4629150" y="2366648"/>
                  <a:chExt cx="330994" cy="175576"/>
                </a:xfrm>
              </p:grpSpPr>
              <p:sp>
                <p:nvSpPr>
                  <p:cNvPr id="233" name="직사각형 232">
                    <a:extLst>
                      <a:ext uri="{FF2B5EF4-FFF2-40B4-BE49-F238E27FC236}">
                        <a16:creationId xmlns:a16="http://schemas.microsoft.com/office/drawing/2014/main" id="{3D733ABC-C778-40CE-8F4F-2E290D17861B}"/>
                      </a:ext>
                    </a:extLst>
                  </p:cNvPr>
                  <p:cNvSpPr/>
                  <p:nvPr/>
                </p:nvSpPr>
                <p:spPr>
                  <a:xfrm>
                    <a:off x="4629150" y="2366648"/>
                    <a:ext cx="330994" cy="175576"/>
                  </a:xfrm>
                  <a:prstGeom prst="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graphicFrame>
                <p:nvGraphicFramePr>
                  <p:cNvPr id="234" name="개체 233">
                    <a:extLst>
                      <a:ext uri="{FF2B5EF4-FFF2-40B4-BE49-F238E27FC236}">
                        <a16:creationId xmlns:a16="http://schemas.microsoft.com/office/drawing/2014/main" id="{78698D90-87F7-4930-A0EF-E9787572802B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>
                  <a:off x="4726781" y="2394110"/>
                  <a:ext cx="165100" cy="13970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27788" name="Equation" r:id="rId14" imgW="164880" imgH="139680" progId="">
                          <p:embed/>
                        </p:oleObj>
                      </mc:Choice>
                      <mc:Fallback>
                        <p:oleObj name="Equation" r:id="rId14" imgW="164880" imgH="139680" progId="">
                          <p:embed/>
                          <p:pic>
                            <p:nvPicPr>
                              <p:cNvPr id="234" name="개체 233">
                                <a:extLst>
                                  <a:ext uri="{FF2B5EF4-FFF2-40B4-BE49-F238E27FC236}">
                                    <a16:creationId xmlns:a16="http://schemas.microsoft.com/office/drawing/2014/main" id="{78698D90-87F7-4930-A0EF-E9787572802B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8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726781" y="2394110"/>
                                <a:ext cx="165100" cy="139700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cxnSp>
              <p:nvCxnSpPr>
                <p:cNvPr id="210" name="직선 화살표 연결선 209">
                  <a:extLst>
                    <a:ext uri="{FF2B5EF4-FFF2-40B4-BE49-F238E27FC236}">
                      <a16:creationId xmlns:a16="http://schemas.microsoft.com/office/drawing/2014/main" id="{04AD3392-F3D4-4AA6-8F06-DF9E64C49EE0}"/>
                    </a:ext>
                  </a:extLst>
                </p:cNvPr>
                <p:cNvCxnSpPr>
                  <a:endCxn id="207" idx="2"/>
                </p:cNvCxnSpPr>
                <p:nvPr/>
              </p:nvCxnSpPr>
              <p:spPr>
                <a:xfrm flipV="1">
                  <a:off x="3329520" y="2940481"/>
                  <a:ext cx="4768" cy="1180125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11" name="그룹 210">
                  <a:extLst>
                    <a:ext uri="{FF2B5EF4-FFF2-40B4-BE49-F238E27FC236}">
                      <a16:creationId xmlns:a16="http://schemas.microsoft.com/office/drawing/2014/main" id="{C42E34AE-F8E5-48A6-9414-F27B241BFC19}"/>
                    </a:ext>
                  </a:extLst>
                </p:cNvPr>
                <p:cNvGrpSpPr/>
                <p:nvPr/>
              </p:nvGrpSpPr>
              <p:grpSpPr>
                <a:xfrm>
                  <a:off x="3167596" y="3688586"/>
                  <a:ext cx="330994" cy="175576"/>
                  <a:chOff x="4629150" y="2366648"/>
                  <a:chExt cx="330994" cy="175576"/>
                </a:xfrm>
              </p:grpSpPr>
              <p:sp>
                <p:nvSpPr>
                  <p:cNvPr id="231" name="직사각형 230">
                    <a:extLst>
                      <a:ext uri="{FF2B5EF4-FFF2-40B4-BE49-F238E27FC236}">
                        <a16:creationId xmlns:a16="http://schemas.microsoft.com/office/drawing/2014/main" id="{7762FB2E-2FB3-4C4A-B2E8-F73A7714A2E7}"/>
                      </a:ext>
                    </a:extLst>
                  </p:cNvPr>
                  <p:cNvSpPr/>
                  <p:nvPr/>
                </p:nvSpPr>
                <p:spPr>
                  <a:xfrm>
                    <a:off x="4629150" y="2366648"/>
                    <a:ext cx="330994" cy="175576"/>
                  </a:xfrm>
                  <a:prstGeom prst="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graphicFrame>
                <p:nvGraphicFramePr>
                  <p:cNvPr id="232" name="개체 231">
                    <a:extLst>
                      <a:ext uri="{FF2B5EF4-FFF2-40B4-BE49-F238E27FC236}">
                        <a16:creationId xmlns:a16="http://schemas.microsoft.com/office/drawing/2014/main" id="{C4FDFE9C-6545-4589-B039-3A2CF9EE4450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>
                  <a:off x="4726781" y="2394110"/>
                  <a:ext cx="165100" cy="13970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27789" name="Equation" r:id="rId15" imgW="164880" imgH="139680" progId="">
                          <p:embed/>
                        </p:oleObj>
                      </mc:Choice>
                      <mc:Fallback>
                        <p:oleObj name="Equation" r:id="rId15" imgW="164880" imgH="139680" progId="">
                          <p:embed/>
                          <p:pic>
                            <p:nvPicPr>
                              <p:cNvPr id="232" name="개체 231">
                                <a:extLst>
                                  <a:ext uri="{FF2B5EF4-FFF2-40B4-BE49-F238E27FC236}">
                                    <a16:creationId xmlns:a16="http://schemas.microsoft.com/office/drawing/2014/main" id="{C4FDFE9C-6545-4589-B039-3A2CF9EE4450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0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726781" y="2394110"/>
                                <a:ext cx="165100" cy="139700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cxnSp>
              <p:nvCxnSpPr>
                <p:cNvPr id="212" name="연결선: 꺾임 48">
                  <a:extLst>
                    <a:ext uri="{FF2B5EF4-FFF2-40B4-BE49-F238E27FC236}">
                      <a16:creationId xmlns:a16="http://schemas.microsoft.com/office/drawing/2014/main" id="{17DF1050-F6F2-4BAC-9927-A2DB3893DFC4}"/>
                    </a:ext>
                  </a:extLst>
                </p:cNvPr>
                <p:cNvCxnSpPr>
                  <a:endCxn id="216" idx="1"/>
                </p:cNvCxnSpPr>
                <p:nvPr/>
              </p:nvCxnSpPr>
              <p:spPr>
                <a:xfrm rot="5400000" flipH="1" flipV="1">
                  <a:off x="3547801" y="3529262"/>
                  <a:ext cx="854077" cy="328612"/>
                </a:xfrm>
                <a:prstGeom prst="bentConnector2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13" name="그룹 212">
                  <a:extLst>
                    <a:ext uri="{FF2B5EF4-FFF2-40B4-BE49-F238E27FC236}">
                      <a16:creationId xmlns:a16="http://schemas.microsoft.com/office/drawing/2014/main" id="{08E64B88-B212-4C9F-BC7F-883F8AE43835}"/>
                    </a:ext>
                  </a:extLst>
                </p:cNvPr>
                <p:cNvGrpSpPr/>
                <p:nvPr/>
              </p:nvGrpSpPr>
              <p:grpSpPr>
                <a:xfrm>
                  <a:off x="3641201" y="3688586"/>
                  <a:ext cx="330994" cy="175576"/>
                  <a:chOff x="4629150" y="2366648"/>
                  <a:chExt cx="330994" cy="175576"/>
                </a:xfrm>
              </p:grpSpPr>
              <p:sp>
                <p:nvSpPr>
                  <p:cNvPr id="229" name="직사각형 228">
                    <a:extLst>
                      <a:ext uri="{FF2B5EF4-FFF2-40B4-BE49-F238E27FC236}">
                        <a16:creationId xmlns:a16="http://schemas.microsoft.com/office/drawing/2014/main" id="{4F22419E-06A7-4D90-A3CC-4DEA773585D0}"/>
                      </a:ext>
                    </a:extLst>
                  </p:cNvPr>
                  <p:cNvSpPr/>
                  <p:nvPr/>
                </p:nvSpPr>
                <p:spPr>
                  <a:xfrm>
                    <a:off x="4629150" y="2366648"/>
                    <a:ext cx="330994" cy="175576"/>
                  </a:xfrm>
                  <a:prstGeom prst="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graphicFrame>
                <p:nvGraphicFramePr>
                  <p:cNvPr id="230" name="개체 229">
                    <a:extLst>
                      <a:ext uri="{FF2B5EF4-FFF2-40B4-BE49-F238E27FC236}">
                        <a16:creationId xmlns:a16="http://schemas.microsoft.com/office/drawing/2014/main" id="{E829ADC1-16A9-4146-9E20-643E7DAFFF2F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>
                  <a:off x="4726781" y="2394110"/>
                  <a:ext cx="165100" cy="13970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27790" name="Equation" r:id="rId16" imgW="164880" imgH="139680" progId="">
                          <p:embed/>
                        </p:oleObj>
                      </mc:Choice>
                      <mc:Fallback>
                        <p:oleObj name="Equation" r:id="rId16" imgW="164880" imgH="139680" progId="">
                          <p:embed/>
                          <p:pic>
                            <p:nvPicPr>
                              <p:cNvPr id="230" name="개체 229">
                                <a:extLst>
                                  <a:ext uri="{FF2B5EF4-FFF2-40B4-BE49-F238E27FC236}">
                                    <a16:creationId xmlns:a16="http://schemas.microsoft.com/office/drawing/2014/main" id="{E829ADC1-16A9-4146-9E20-643E7DAFFF2F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8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726781" y="2394110"/>
                                <a:ext cx="165100" cy="139700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cxnSp>
              <p:nvCxnSpPr>
                <p:cNvPr id="214" name="직선 화살표 연결선 213">
                  <a:extLst>
                    <a:ext uri="{FF2B5EF4-FFF2-40B4-BE49-F238E27FC236}">
                      <a16:creationId xmlns:a16="http://schemas.microsoft.com/office/drawing/2014/main" id="{D2777437-C1D8-47D2-980E-9ACF61C6EA3D}"/>
                    </a:ext>
                  </a:extLst>
                </p:cNvPr>
                <p:cNvCxnSpPr>
                  <a:endCxn id="205" idx="2"/>
                </p:cNvCxnSpPr>
                <p:nvPr/>
              </p:nvCxnSpPr>
              <p:spPr>
                <a:xfrm flipV="1">
                  <a:off x="4272495" y="2963321"/>
                  <a:ext cx="4767" cy="1157285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5" name="타원 214">
                  <a:extLst>
                    <a:ext uri="{FF2B5EF4-FFF2-40B4-BE49-F238E27FC236}">
                      <a16:creationId xmlns:a16="http://schemas.microsoft.com/office/drawing/2014/main" id="{DF7F688A-1BB1-4266-A83E-E942C4753658}"/>
                    </a:ext>
                  </a:extLst>
                </p:cNvPr>
                <p:cNvSpPr/>
                <p:nvPr/>
              </p:nvSpPr>
              <p:spPr>
                <a:xfrm>
                  <a:off x="4180420" y="3187769"/>
                  <a:ext cx="190500" cy="190500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6" name="TextBox 215">
                  <a:extLst>
                    <a:ext uri="{FF2B5EF4-FFF2-40B4-BE49-F238E27FC236}">
                      <a16:creationId xmlns:a16="http://schemas.microsoft.com/office/drawing/2014/main" id="{BD9F568F-F8BE-4CC2-8B08-BB17DA80D1E5}"/>
                    </a:ext>
                  </a:extLst>
                </p:cNvPr>
                <p:cNvSpPr txBox="1"/>
                <p:nvPr/>
              </p:nvSpPr>
              <p:spPr>
                <a:xfrm>
                  <a:off x="4139145" y="3112640"/>
                  <a:ext cx="273051" cy="30777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400" dirty="0"/>
                    <a:t>x</a:t>
                  </a:r>
                  <a:endParaRPr lang="ko-KR" altLang="en-US" sz="1400" dirty="0"/>
                </a:p>
              </p:txBody>
            </p:sp>
            <p:grpSp>
              <p:nvGrpSpPr>
                <p:cNvPr id="217" name="그룹 216">
                  <a:extLst>
                    <a:ext uri="{FF2B5EF4-FFF2-40B4-BE49-F238E27FC236}">
                      <a16:creationId xmlns:a16="http://schemas.microsoft.com/office/drawing/2014/main" id="{6151191D-515A-404C-AFB1-731D562A367D}"/>
                    </a:ext>
                  </a:extLst>
                </p:cNvPr>
                <p:cNvGrpSpPr/>
                <p:nvPr/>
              </p:nvGrpSpPr>
              <p:grpSpPr>
                <a:xfrm>
                  <a:off x="4043361" y="3649416"/>
                  <a:ext cx="457200" cy="253916"/>
                  <a:chOff x="5645546" y="2327478"/>
                  <a:chExt cx="457200" cy="253916"/>
                </a:xfrm>
              </p:grpSpPr>
              <p:sp>
                <p:nvSpPr>
                  <p:cNvPr id="227" name="직사각형 226">
                    <a:extLst>
                      <a:ext uri="{FF2B5EF4-FFF2-40B4-BE49-F238E27FC236}">
                        <a16:creationId xmlns:a16="http://schemas.microsoft.com/office/drawing/2014/main" id="{11C4A7FD-409A-49A3-8B01-BAA1CAE5FFC8}"/>
                      </a:ext>
                    </a:extLst>
                  </p:cNvPr>
                  <p:cNvSpPr/>
                  <p:nvPr/>
                </p:nvSpPr>
                <p:spPr>
                  <a:xfrm>
                    <a:off x="5707459" y="2366648"/>
                    <a:ext cx="330994" cy="175576"/>
                  </a:xfrm>
                  <a:prstGeom prst="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228" name="TextBox 227">
                    <a:extLst>
                      <a:ext uri="{FF2B5EF4-FFF2-40B4-BE49-F238E27FC236}">
                        <a16:creationId xmlns:a16="http://schemas.microsoft.com/office/drawing/2014/main" id="{DD2A3A5D-78A7-4596-B8F5-9E068CE07E11}"/>
                      </a:ext>
                    </a:extLst>
                  </p:cNvPr>
                  <p:cNvSpPr txBox="1"/>
                  <p:nvPr/>
                </p:nvSpPr>
                <p:spPr>
                  <a:xfrm>
                    <a:off x="5645546" y="2327478"/>
                    <a:ext cx="457200" cy="253916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1050" dirty="0"/>
                      <a:t>tanh</a:t>
                    </a:r>
                    <a:endParaRPr lang="ko-KR" altLang="en-US" sz="1050" dirty="0"/>
                  </a:p>
                </p:txBody>
              </p:sp>
            </p:grpSp>
            <p:cxnSp>
              <p:nvCxnSpPr>
                <p:cNvPr id="218" name="직선 연결선 217">
                  <a:extLst>
                    <a:ext uri="{FF2B5EF4-FFF2-40B4-BE49-F238E27FC236}">
                      <a16:creationId xmlns:a16="http://schemas.microsoft.com/office/drawing/2014/main" id="{ED863A90-15A3-4CDD-A2B2-13FE200EA038}"/>
                    </a:ext>
                  </a:extLst>
                </p:cNvPr>
                <p:cNvCxnSpPr/>
                <p:nvPr/>
              </p:nvCxnSpPr>
              <p:spPr>
                <a:xfrm>
                  <a:off x="5599645" y="2883834"/>
                  <a:ext cx="0" cy="123677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9" name="직선 연결선 218">
                  <a:extLst>
                    <a:ext uri="{FF2B5EF4-FFF2-40B4-BE49-F238E27FC236}">
                      <a16:creationId xmlns:a16="http://schemas.microsoft.com/office/drawing/2014/main" id="{0A5FFF6F-AA44-4783-9C75-FEC9591C356C}"/>
                    </a:ext>
                  </a:extLst>
                </p:cNvPr>
                <p:cNvCxnSpPr/>
                <p:nvPr/>
              </p:nvCxnSpPr>
              <p:spPr>
                <a:xfrm>
                  <a:off x="5257800" y="2810479"/>
                  <a:ext cx="0" cy="131012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20" name="그룹 57">
                  <a:extLst>
                    <a:ext uri="{FF2B5EF4-FFF2-40B4-BE49-F238E27FC236}">
                      <a16:creationId xmlns:a16="http://schemas.microsoft.com/office/drawing/2014/main" id="{1D444659-721A-4EEA-98BD-6451C124D906}"/>
                    </a:ext>
                  </a:extLst>
                </p:cNvPr>
                <p:cNvGrpSpPr/>
                <p:nvPr/>
              </p:nvGrpSpPr>
              <p:grpSpPr>
                <a:xfrm>
                  <a:off x="5113870" y="3162924"/>
                  <a:ext cx="273050" cy="307779"/>
                  <a:chOff x="4587875" y="1158358"/>
                  <a:chExt cx="273050" cy="307779"/>
                </a:xfrm>
              </p:grpSpPr>
              <p:sp>
                <p:nvSpPr>
                  <p:cNvPr id="225" name="타원 224">
                    <a:extLst>
                      <a:ext uri="{FF2B5EF4-FFF2-40B4-BE49-F238E27FC236}">
                        <a16:creationId xmlns:a16="http://schemas.microsoft.com/office/drawing/2014/main" id="{29207EE3-A98F-4E02-8B75-0851AF51DF49}"/>
                      </a:ext>
                    </a:extLst>
                  </p:cNvPr>
                  <p:cNvSpPr/>
                  <p:nvPr/>
                </p:nvSpPr>
                <p:spPr>
                  <a:xfrm>
                    <a:off x="4629150" y="1238250"/>
                    <a:ext cx="190500" cy="190500"/>
                  </a:xfrm>
                  <a:prstGeom prst="ellipse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26" name="TextBox 225">
                    <a:extLst>
                      <a:ext uri="{FF2B5EF4-FFF2-40B4-BE49-F238E27FC236}">
                        <a16:creationId xmlns:a16="http://schemas.microsoft.com/office/drawing/2014/main" id="{DF48B410-5C55-4E41-A93D-0CF392347156}"/>
                      </a:ext>
                    </a:extLst>
                  </p:cNvPr>
                  <p:cNvSpPr txBox="1"/>
                  <p:nvPr/>
                </p:nvSpPr>
                <p:spPr>
                  <a:xfrm>
                    <a:off x="4587875" y="1158358"/>
                    <a:ext cx="273050" cy="307779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1400" dirty="0"/>
                      <a:t>x</a:t>
                    </a:r>
                    <a:endParaRPr lang="ko-KR" altLang="en-US" sz="1400" dirty="0"/>
                  </a:p>
                </p:txBody>
              </p:sp>
            </p:grpSp>
            <p:grpSp>
              <p:nvGrpSpPr>
                <p:cNvPr id="221" name="그룹 58">
                  <a:extLst>
                    <a:ext uri="{FF2B5EF4-FFF2-40B4-BE49-F238E27FC236}">
                      <a16:creationId xmlns:a16="http://schemas.microsoft.com/office/drawing/2014/main" id="{3E26466A-63C7-4F62-A2E5-DA503853DDD7}"/>
                    </a:ext>
                  </a:extLst>
                </p:cNvPr>
                <p:cNvGrpSpPr/>
                <p:nvPr/>
              </p:nvGrpSpPr>
              <p:grpSpPr>
                <a:xfrm>
                  <a:off x="4951945" y="2883834"/>
                  <a:ext cx="596900" cy="253916"/>
                  <a:chOff x="5584825" y="1533526"/>
                  <a:chExt cx="596900" cy="253916"/>
                </a:xfrm>
              </p:grpSpPr>
              <p:sp>
                <p:nvSpPr>
                  <p:cNvPr id="223" name="타원 222">
                    <a:extLst>
                      <a:ext uri="{FF2B5EF4-FFF2-40B4-BE49-F238E27FC236}">
                        <a16:creationId xmlns:a16="http://schemas.microsoft.com/office/drawing/2014/main" id="{F1FAB90B-0A8D-431F-A313-62D0EEC5236B}"/>
                      </a:ext>
                    </a:extLst>
                  </p:cNvPr>
                  <p:cNvSpPr/>
                  <p:nvPr/>
                </p:nvSpPr>
                <p:spPr>
                  <a:xfrm>
                    <a:off x="5584825" y="1574259"/>
                    <a:ext cx="596900" cy="190500"/>
                  </a:xfrm>
                  <a:prstGeom prst="ellipse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24" name="TextBox 223">
                    <a:extLst>
                      <a:ext uri="{FF2B5EF4-FFF2-40B4-BE49-F238E27FC236}">
                        <a16:creationId xmlns:a16="http://schemas.microsoft.com/office/drawing/2014/main" id="{60DAD66A-BBBC-4C48-8100-19E7F260F661}"/>
                      </a:ext>
                    </a:extLst>
                  </p:cNvPr>
                  <p:cNvSpPr txBox="1"/>
                  <p:nvPr/>
                </p:nvSpPr>
                <p:spPr>
                  <a:xfrm>
                    <a:off x="5654675" y="1533526"/>
                    <a:ext cx="457198" cy="253916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1050" dirty="0"/>
                      <a:t>tanh</a:t>
                    </a:r>
                    <a:endParaRPr lang="ko-KR" altLang="en-US" sz="1050" dirty="0"/>
                  </a:p>
                </p:txBody>
              </p:sp>
            </p:grpSp>
            <p:cxnSp>
              <p:nvCxnSpPr>
                <p:cNvPr id="222" name="직선 연결선 221">
                  <a:extLst>
                    <a:ext uri="{FF2B5EF4-FFF2-40B4-BE49-F238E27FC236}">
                      <a16:creationId xmlns:a16="http://schemas.microsoft.com/office/drawing/2014/main" id="{2A92B037-A4A0-41C7-A37B-28DA41255392}"/>
                    </a:ext>
                  </a:extLst>
                </p:cNvPr>
                <p:cNvCxnSpPr/>
                <p:nvPr/>
              </p:nvCxnSpPr>
              <p:spPr>
                <a:xfrm flipV="1">
                  <a:off x="5243513" y="4120605"/>
                  <a:ext cx="733957" cy="1339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1" name="자유형: 도형 12">
                <a:extLst>
                  <a:ext uri="{FF2B5EF4-FFF2-40B4-BE49-F238E27FC236}">
                    <a16:creationId xmlns:a16="http://schemas.microsoft.com/office/drawing/2014/main" id="{40F30E81-4DF3-4F22-9203-C2B0BC56466B}"/>
                  </a:ext>
                </a:extLst>
              </p:cNvPr>
              <p:cNvSpPr/>
              <p:nvPr/>
            </p:nvSpPr>
            <p:spPr>
              <a:xfrm>
                <a:off x="1989136" y="3360353"/>
                <a:ext cx="1408923" cy="948995"/>
              </a:xfrm>
              <a:custGeom>
                <a:avLst/>
                <a:gdLst>
                  <a:gd name="connsiteX0" fmla="*/ 0 w 1408923"/>
                  <a:gd name="connsiteY0" fmla="*/ 0 h 1091681"/>
                  <a:gd name="connsiteX1" fmla="*/ 0 w 1408923"/>
                  <a:gd name="connsiteY1" fmla="*/ 447869 h 1091681"/>
                  <a:gd name="connsiteX2" fmla="*/ 1408923 w 1408923"/>
                  <a:gd name="connsiteY2" fmla="*/ 699796 h 1091681"/>
                  <a:gd name="connsiteX3" fmla="*/ 1408923 w 1408923"/>
                  <a:gd name="connsiteY3" fmla="*/ 1091681 h 10916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08923" h="1091681">
                    <a:moveTo>
                      <a:pt x="0" y="0"/>
                    </a:moveTo>
                    <a:lnTo>
                      <a:pt x="0" y="447869"/>
                    </a:lnTo>
                    <a:lnTo>
                      <a:pt x="1408923" y="699796"/>
                    </a:lnTo>
                    <a:lnTo>
                      <a:pt x="1408923" y="1091681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192" name="그룹 21">
                <a:extLst>
                  <a:ext uri="{FF2B5EF4-FFF2-40B4-BE49-F238E27FC236}">
                    <a16:creationId xmlns:a16="http://schemas.microsoft.com/office/drawing/2014/main" id="{0A7ECCB1-C96A-4352-89B4-294172C13F05}"/>
                  </a:ext>
                </a:extLst>
              </p:cNvPr>
              <p:cNvGrpSpPr/>
              <p:nvPr/>
            </p:nvGrpSpPr>
            <p:grpSpPr>
              <a:xfrm>
                <a:off x="2478548" y="3682910"/>
                <a:ext cx="396000" cy="396000"/>
                <a:chOff x="1551352" y="3587570"/>
                <a:chExt cx="582415" cy="582415"/>
              </a:xfrm>
              <a:solidFill>
                <a:srgbClr val="CCECFF"/>
              </a:solidFill>
            </p:grpSpPr>
            <p:sp>
              <p:nvSpPr>
                <p:cNvPr id="200" name="타원 199">
                  <a:extLst>
                    <a:ext uri="{FF2B5EF4-FFF2-40B4-BE49-F238E27FC236}">
                      <a16:creationId xmlns:a16="http://schemas.microsoft.com/office/drawing/2014/main" id="{9493950B-1CBF-4C72-A95B-54A78FF5512F}"/>
                    </a:ext>
                  </a:extLst>
                </p:cNvPr>
                <p:cNvSpPr/>
                <p:nvPr/>
              </p:nvSpPr>
              <p:spPr>
                <a:xfrm>
                  <a:off x="1551352" y="3587570"/>
                  <a:ext cx="582415" cy="582415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graphicFrame>
              <p:nvGraphicFramePr>
                <p:cNvPr id="201" name="개체 200">
                  <a:extLst>
                    <a:ext uri="{FF2B5EF4-FFF2-40B4-BE49-F238E27FC236}">
                      <a16:creationId xmlns:a16="http://schemas.microsoft.com/office/drawing/2014/main" id="{74362E5E-C7BE-4154-A611-562A4FF289A9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/>
                </p:nvPr>
              </p:nvGraphicFramePr>
              <p:xfrm>
                <a:off x="1696510" y="3656529"/>
                <a:ext cx="292100" cy="4445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7791" name="Equation" r:id="rId17" imgW="291960" imgH="444240" progId="">
                        <p:embed/>
                      </p:oleObj>
                    </mc:Choice>
                    <mc:Fallback>
                      <p:oleObj name="Equation" r:id="rId17" imgW="291960" imgH="444240" progId="">
                        <p:embed/>
                        <p:pic>
                          <p:nvPicPr>
                            <p:cNvPr id="201" name="개체 200">
                              <a:extLst>
                                <a:ext uri="{FF2B5EF4-FFF2-40B4-BE49-F238E27FC236}">
                                  <a16:creationId xmlns:a16="http://schemas.microsoft.com/office/drawing/2014/main" id="{74362E5E-C7BE-4154-A611-562A4FF289A9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696510" y="3656529"/>
                              <a:ext cx="292100" cy="44450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aphicFrame>
            <p:nvGraphicFramePr>
              <p:cNvPr id="193" name="Object 103">
                <a:extLst>
                  <a:ext uri="{FF2B5EF4-FFF2-40B4-BE49-F238E27FC236}">
                    <a16:creationId xmlns:a16="http://schemas.microsoft.com/office/drawing/2014/main" id="{CBC6D342-B778-426E-A4D5-7CD2DC75B3A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47177288"/>
                  </p:ext>
                </p:extLst>
              </p:nvPr>
            </p:nvGraphicFramePr>
            <p:xfrm>
              <a:off x="4201222" y="2517391"/>
              <a:ext cx="336550" cy="2254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792" name="Equation" r:id="rId19" imgW="152280" imgH="101520" progId="">
                      <p:embed/>
                    </p:oleObj>
                  </mc:Choice>
                  <mc:Fallback>
                    <p:oleObj name="Equation" r:id="rId19" imgW="152280" imgH="101520" progId="">
                      <p:embed/>
                      <p:pic>
                        <p:nvPicPr>
                          <p:cNvPr id="193" name="Object 103">
                            <a:extLst>
                              <a:ext uri="{FF2B5EF4-FFF2-40B4-BE49-F238E27FC236}">
                                <a16:creationId xmlns:a16="http://schemas.microsoft.com/office/drawing/2014/main" id="{CBC6D342-B778-426E-A4D5-7CD2DC75B3AF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01222" y="2517391"/>
                            <a:ext cx="336550" cy="22542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C491871F-FB0E-4F62-8FFB-DB0AD8FD6433}"/>
                  </a:ext>
                </a:extLst>
              </p:cNvPr>
              <p:cNvSpPr txBox="1"/>
              <p:nvPr/>
            </p:nvSpPr>
            <p:spPr>
              <a:xfrm>
                <a:off x="4182647" y="4376577"/>
                <a:ext cx="863448" cy="364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Chunk</a:t>
                </a:r>
                <a:endParaRPr lang="ko-KR" altLang="en-US" sz="14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197" name="연결선: 꺾임 196">
                <a:extLst>
                  <a:ext uri="{FF2B5EF4-FFF2-40B4-BE49-F238E27FC236}">
                    <a16:creationId xmlns:a16="http://schemas.microsoft.com/office/drawing/2014/main" id="{3E2CA716-FBE1-4E24-B092-9B9BB74D204A}"/>
                  </a:ext>
                </a:extLst>
              </p:cNvPr>
              <p:cNvCxnSpPr>
                <a:cxnSpLocks/>
                <a:stCxn id="174" idx="3"/>
                <a:endCxn id="196" idx="1"/>
              </p:cNvCxnSpPr>
              <p:nvPr/>
            </p:nvCxnSpPr>
            <p:spPr>
              <a:xfrm flipV="1">
                <a:off x="3719014" y="4558827"/>
                <a:ext cx="463633" cy="696597"/>
              </a:xfrm>
              <a:prstGeom prst="bentConnector3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4" name="그림 13">
                <a:extLst>
                  <a:ext uri="{FF2B5EF4-FFF2-40B4-BE49-F238E27FC236}">
                    <a16:creationId xmlns:a16="http://schemas.microsoft.com/office/drawing/2014/main" id="{8F0A0AC5-A3AB-46F9-8B59-BA86EDDD84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6000" y="-1138147"/>
                <a:ext cx="7930708" cy="2376000"/>
              </a:xfrm>
              <a:prstGeom prst="rect">
                <a:avLst/>
              </a:prstGeom>
            </p:spPr>
          </p:pic>
          <p:cxnSp>
            <p:nvCxnSpPr>
              <p:cNvPr id="181" name="직선 화살표 연결선 180">
                <a:extLst>
                  <a:ext uri="{FF2B5EF4-FFF2-40B4-BE49-F238E27FC236}">
                    <a16:creationId xmlns:a16="http://schemas.microsoft.com/office/drawing/2014/main" id="{F7A445BA-6A2C-4E0E-9B4E-82ECEF1146F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87096" y="1012777"/>
                <a:ext cx="0" cy="78878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  <a:scene3d>
                <a:camera prst="perspectiveLeft" fov="5400000">
                  <a:rot lat="0" lon="2400000" rev="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4" name="사각형: 둥근 모서리 125">
                <a:extLst>
                  <a:ext uri="{FF2B5EF4-FFF2-40B4-BE49-F238E27FC236}">
                    <a16:creationId xmlns:a16="http://schemas.microsoft.com/office/drawing/2014/main" id="{390FE47E-FF19-43E4-996D-24A857E4CA6E}"/>
                  </a:ext>
                </a:extLst>
              </p:cNvPr>
              <p:cNvSpPr/>
              <p:nvPr/>
            </p:nvSpPr>
            <p:spPr>
              <a:xfrm>
                <a:off x="7721981" y="1333431"/>
                <a:ext cx="1371600" cy="2286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perspectiveLeft" fov="0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Fully Connected</a:t>
                </a:r>
                <a:endParaRPr lang="ko-KR" altLang="en-US" sz="1100" b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" name="사각형: 둥근 모서리 56">
                <a:extLst>
                  <a:ext uri="{FF2B5EF4-FFF2-40B4-BE49-F238E27FC236}">
                    <a16:creationId xmlns:a16="http://schemas.microsoft.com/office/drawing/2014/main" id="{B2AFCFAE-E179-4650-B0E2-30064C821B41}"/>
                  </a:ext>
                </a:extLst>
              </p:cNvPr>
              <p:cNvSpPr/>
              <p:nvPr/>
            </p:nvSpPr>
            <p:spPr>
              <a:xfrm>
                <a:off x="8045841" y="-1070319"/>
                <a:ext cx="1474539" cy="46783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perspectiveLeft" fov="0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Predict</a:t>
                </a:r>
                <a:endParaRPr lang="ko-KR" altLang="en-US" sz="1400" b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325" name="직선 연결선 324">
              <a:extLst>
                <a:ext uri="{FF2B5EF4-FFF2-40B4-BE49-F238E27FC236}">
                  <a16:creationId xmlns:a16="http://schemas.microsoft.com/office/drawing/2014/main" id="{517551C1-CD28-4F70-BFF5-74A970C743A6}"/>
                </a:ext>
              </a:extLst>
            </p:cNvPr>
            <p:cNvCxnSpPr>
              <a:cxnSpLocks/>
            </p:cNvCxnSpPr>
            <p:nvPr/>
          </p:nvCxnSpPr>
          <p:spPr>
            <a:xfrm>
              <a:off x="6926842" y="-1066800"/>
              <a:ext cx="0" cy="7212914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57729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3BA72F-2FF2-4DD9-9896-4A26747EB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62" name="내용 개체 틀 161">
            <a:extLst>
              <a:ext uri="{FF2B5EF4-FFF2-40B4-BE49-F238E27FC236}">
                <a16:creationId xmlns:a16="http://schemas.microsoft.com/office/drawing/2014/main" id="{B4D89705-35B8-4B78-83EC-E4155CB839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876300"/>
            <a:ext cx="5834650" cy="7289564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CF2CE84-BF18-4E5F-AD4F-43CA48ECB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F81E1D-4466-42A8-BA65-3179228B59C6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grpSp>
        <p:nvGrpSpPr>
          <p:cNvPr id="166" name="그룹 165">
            <a:extLst>
              <a:ext uri="{FF2B5EF4-FFF2-40B4-BE49-F238E27FC236}">
                <a16:creationId xmlns:a16="http://schemas.microsoft.com/office/drawing/2014/main" id="{BBD41A46-EF41-43B6-A984-FCCDD1B03F9A}"/>
              </a:ext>
            </a:extLst>
          </p:cNvPr>
          <p:cNvGrpSpPr/>
          <p:nvPr/>
        </p:nvGrpSpPr>
        <p:grpSpPr>
          <a:xfrm>
            <a:off x="-3429000" y="2044062"/>
            <a:ext cx="7017104" cy="6159902"/>
            <a:chOff x="-3429000" y="2044062"/>
            <a:chExt cx="7017104" cy="6159902"/>
          </a:xfrm>
        </p:grpSpPr>
        <p:pic>
          <p:nvPicPr>
            <p:cNvPr id="160" name="그림 159">
              <a:extLst>
                <a:ext uri="{FF2B5EF4-FFF2-40B4-BE49-F238E27FC236}">
                  <a16:creationId xmlns:a16="http://schemas.microsoft.com/office/drawing/2014/main" id="{3047B0AB-F656-4FFB-AC75-36AA93197A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3429000" y="2247656"/>
              <a:ext cx="7017104" cy="5956308"/>
            </a:xfrm>
            <a:prstGeom prst="rect">
              <a:avLst/>
            </a:prstGeom>
          </p:spPr>
        </p:pic>
        <p:sp>
          <p:nvSpPr>
            <p:cNvPr id="163" name="사각형: 둥근 모서리 56">
              <a:extLst>
                <a:ext uri="{FF2B5EF4-FFF2-40B4-BE49-F238E27FC236}">
                  <a16:creationId xmlns:a16="http://schemas.microsoft.com/office/drawing/2014/main" id="{93B3100D-A764-4800-AFCC-49BB373056CE}"/>
                </a:ext>
              </a:extLst>
            </p:cNvPr>
            <p:cNvSpPr/>
            <p:nvPr/>
          </p:nvSpPr>
          <p:spPr>
            <a:xfrm>
              <a:off x="-3200400" y="2044062"/>
              <a:ext cx="1524000" cy="4071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perspectiveLeft" fov="0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Classification</a:t>
              </a:r>
              <a:endParaRPr lang="ko-KR" alt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65" name="사각형: 둥근 모서리 56">
            <a:extLst>
              <a:ext uri="{FF2B5EF4-FFF2-40B4-BE49-F238E27FC236}">
                <a16:creationId xmlns:a16="http://schemas.microsoft.com/office/drawing/2014/main" id="{508014B5-D18A-4DE8-B5EC-E851464D0400}"/>
              </a:ext>
            </a:extLst>
          </p:cNvPr>
          <p:cNvSpPr/>
          <p:nvPr/>
        </p:nvSpPr>
        <p:spPr>
          <a:xfrm>
            <a:off x="4800600" y="964412"/>
            <a:ext cx="1524000" cy="407188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perspectiveLeft" fov="0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Predict</a:t>
            </a:r>
            <a:endParaRPr lang="ko-KR" altLang="en-US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576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1" name="그림 330">
            <a:extLst>
              <a:ext uri="{FF2B5EF4-FFF2-40B4-BE49-F238E27FC236}">
                <a16:creationId xmlns:a16="http://schemas.microsoft.com/office/drawing/2014/main" id="{EDC330FF-BD4B-4647-B9AA-29585481BA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7280" y="4012801"/>
            <a:ext cx="7029795" cy="224816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F81E1D-4466-42A8-BA65-3179228B59C6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B5C7697-D039-4938-B845-ACA10B989218}"/>
              </a:ext>
            </a:extLst>
          </p:cNvPr>
          <p:cNvGrpSpPr/>
          <p:nvPr/>
        </p:nvGrpSpPr>
        <p:grpSpPr>
          <a:xfrm>
            <a:off x="-1447800" y="411798"/>
            <a:ext cx="7171580" cy="5944552"/>
            <a:chOff x="1047053" y="530422"/>
            <a:chExt cx="7171580" cy="5944552"/>
          </a:xfrm>
        </p:grpSpPr>
        <p:sp>
          <p:nvSpPr>
            <p:cNvPr id="6" name="사각형: 둥근 모서리 4"/>
            <p:cNvSpPr/>
            <p:nvPr/>
          </p:nvSpPr>
          <p:spPr>
            <a:xfrm>
              <a:off x="1526438" y="1545978"/>
              <a:ext cx="6321771" cy="2340222"/>
            </a:xfrm>
            <a:prstGeom prst="roundRect">
              <a:avLst>
                <a:gd name="adj" fmla="val 6899"/>
              </a:avLst>
            </a:prstGeom>
            <a:solidFill>
              <a:schemeClr val="tx1">
                <a:lumMod val="95000"/>
                <a:lumOff val="5000"/>
                <a:alpha val="1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aphicFrame>
          <p:nvGraphicFramePr>
            <p:cNvPr id="7" name="개체 6"/>
            <p:cNvGraphicFramePr>
              <a:graphicFrameLocks noChangeAspect="1"/>
            </p:cNvGraphicFramePr>
            <p:nvPr>
              <p:extLst/>
            </p:nvPr>
          </p:nvGraphicFramePr>
          <p:xfrm>
            <a:off x="7432607" y="2580120"/>
            <a:ext cx="336690" cy="2244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938" name="Equation" r:id="rId4" imgW="152280" imgH="101520" progId="">
                    <p:embed/>
                  </p:oleObj>
                </mc:Choice>
                <mc:Fallback>
                  <p:oleObj name="Equation" r:id="rId4" imgW="152280" imgH="101520" progId="">
                    <p:embed/>
                    <p:pic>
                      <p:nvPicPr>
                        <p:cNvPr id="7" name="개체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32607" y="2580120"/>
                          <a:ext cx="336690" cy="2244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개체 7"/>
            <p:cNvGraphicFramePr>
              <a:graphicFrameLocks noChangeAspect="1"/>
            </p:cNvGraphicFramePr>
            <p:nvPr>
              <p:extLst/>
            </p:nvPr>
          </p:nvGraphicFramePr>
          <p:xfrm>
            <a:off x="1605493" y="2585528"/>
            <a:ext cx="336690" cy="2244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939" name="Equation" r:id="rId6" imgW="152280" imgH="101520" progId="">
                    <p:embed/>
                  </p:oleObj>
                </mc:Choice>
                <mc:Fallback>
                  <p:oleObj name="Equation" r:id="rId6" imgW="152280" imgH="101520" progId="">
                    <p:embed/>
                    <p:pic>
                      <p:nvPicPr>
                        <p:cNvPr id="8" name="개체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5493" y="2585528"/>
                          <a:ext cx="336690" cy="2244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02725" y="4098899"/>
              <a:ext cx="6787164" cy="2376075"/>
            </a:xfrm>
            <a:prstGeom prst="rect">
              <a:avLst/>
            </a:prstGeom>
          </p:spPr>
        </p:pic>
        <p:sp>
          <p:nvSpPr>
            <p:cNvPr id="10" name="사각형: 둥근 모서리 11"/>
            <p:cNvSpPr/>
            <p:nvPr/>
          </p:nvSpPr>
          <p:spPr>
            <a:xfrm>
              <a:off x="3134912" y="4211178"/>
              <a:ext cx="640555" cy="1978135"/>
            </a:xfrm>
            <a:prstGeom prst="roundRect">
              <a:avLst/>
            </a:prstGeom>
            <a:solidFill>
              <a:srgbClr val="C00000">
                <a:alpha val="10000"/>
              </a:srgb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사각형: 둥근 모서리 13"/>
            <p:cNvSpPr/>
            <p:nvPr/>
          </p:nvSpPr>
          <p:spPr>
            <a:xfrm>
              <a:off x="6699317" y="4227653"/>
              <a:ext cx="640555" cy="1978135"/>
            </a:xfrm>
            <a:prstGeom prst="roundRect">
              <a:avLst/>
            </a:prstGeom>
            <a:solidFill>
              <a:srgbClr val="C00000">
                <a:alpha val="10000"/>
              </a:srgb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자유형: 도형 15"/>
            <p:cNvSpPr/>
            <p:nvPr/>
          </p:nvSpPr>
          <p:spPr>
            <a:xfrm>
              <a:off x="5647246" y="3381375"/>
              <a:ext cx="1346191" cy="846279"/>
            </a:xfrm>
            <a:custGeom>
              <a:avLst/>
              <a:gdLst>
                <a:gd name="connsiteX0" fmla="*/ 0 w 1408923"/>
                <a:gd name="connsiteY0" fmla="*/ 0 h 1091681"/>
                <a:gd name="connsiteX1" fmla="*/ 0 w 1408923"/>
                <a:gd name="connsiteY1" fmla="*/ 447869 h 1091681"/>
                <a:gd name="connsiteX2" fmla="*/ 1408923 w 1408923"/>
                <a:gd name="connsiteY2" fmla="*/ 699796 h 1091681"/>
                <a:gd name="connsiteX3" fmla="*/ 1408923 w 1408923"/>
                <a:gd name="connsiteY3" fmla="*/ 1091681 h 1091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08923" h="1091681">
                  <a:moveTo>
                    <a:pt x="0" y="0"/>
                  </a:moveTo>
                  <a:lnTo>
                    <a:pt x="0" y="447869"/>
                  </a:lnTo>
                  <a:lnTo>
                    <a:pt x="1408923" y="699796"/>
                  </a:lnTo>
                  <a:lnTo>
                    <a:pt x="1408923" y="1091681"/>
                  </a:lnTo>
                </a:path>
              </a:pathLst>
            </a:custGeom>
            <a:noFill/>
            <a:ln w="28575">
              <a:solidFill>
                <a:schemeClr val="tx1"/>
              </a:solidFill>
              <a:head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096000" y="530422"/>
              <a:ext cx="2122633" cy="307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>
                  <a:latin typeface="Calibri" panose="020F0502020204030204" pitchFamily="34" charset="0"/>
                  <a:cs typeface="Calibri" panose="020F0502020204030204" pitchFamily="34" charset="0"/>
                </a:rPr>
                <a:t>Output</a:t>
              </a:r>
              <a:endParaRPr lang="ko-KR" altLang="en-US" sz="14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759794" y="3833366"/>
              <a:ext cx="1012351" cy="307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Input</a:t>
              </a:r>
              <a:endParaRPr lang="ko-KR" altLang="en-US" sz="14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798611" y="1197740"/>
              <a:ext cx="2122633" cy="307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Long Short Term Memory</a:t>
              </a:r>
              <a:endParaRPr lang="ko-KR" altLang="en-US" sz="14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20" name="그룹 5"/>
            <p:cNvGrpSpPr/>
            <p:nvPr/>
          </p:nvGrpSpPr>
          <p:grpSpPr>
            <a:xfrm>
              <a:off x="4367213" y="1821586"/>
              <a:ext cx="3348037" cy="1664217"/>
              <a:chOff x="2629433" y="2624766"/>
              <a:chExt cx="3348037" cy="1664217"/>
            </a:xfrm>
            <a:scene3d>
              <a:camera prst="perspectiveLeft" fov="5400000">
                <a:rot lat="0" lon="2400000" rev="0"/>
              </a:camera>
              <a:lightRig rig="threePt" dir="t"/>
            </a:scene3d>
          </p:grpSpPr>
          <p:sp>
            <p:nvSpPr>
              <p:cNvPr id="126" name="사각형: 둥근 모서리 72"/>
              <p:cNvSpPr/>
              <p:nvPr/>
            </p:nvSpPr>
            <p:spPr>
              <a:xfrm>
                <a:off x="2980270" y="2624766"/>
                <a:ext cx="2844214" cy="1664217"/>
              </a:xfrm>
              <a:prstGeom prst="roundRect">
                <a:avLst>
                  <a:gd name="adj" fmla="val 6559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127" name="직선 화살표 연결선 126"/>
              <p:cNvCxnSpPr/>
              <p:nvPr/>
            </p:nvCxnSpPr>
            <p:spPr>
              <a:xfrm>
                <a:off x="2629433" y="2810479"/>
                <a:ext cx="3348037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8" name="타원 127"/>
              <p:cNvSpPr/>
              <p:nvPr/>
            </p:nvSpPr>
            <p:spPr>
              <a:xfrm>
                <a:off x="4182806" y="2710214"/>
                <a:ext cx="190500" cy="1905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4140737" y="2624767"/>
                <a:ext cx="273051" cy="33855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/>
                  <a:t>+</a:t>
                </a:r>
                <a:endParaRPr lang="ko-KR" altLang="en-US" sz="1600" dirty="0"/>
              </a:p>
            </p:txBody>
          </p:sp>
          <p:sp>
            <p:nvSpPr>
              <p:cNvPr id="130" name="타원 129"/>
              <p:cNvSpPr/>
              <p:nvPr/>
            </p:nvSpPr>
            <p:spPr>
              <a:xfrm>
                <a:off x="3239038" y="2707833"/>
                <a:ext cx="190500" cy="1905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3197763" y="2632704"/>
                <a:ext cx="273051" cy="30777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/>
                  <a:t>x</a:t>
                </a:r>
                <a:endParaRPr lang="ko-KR" altLang="en-US" sz="1400" dirty="0"/>
              </a:p>
            </p:txBody>
          </p:sp>
          <p:cxnSp>
            <p:nvCxnSpPr>
              <p:cNvPr id="132" name="연결선: 꺾임 78"/>
              <p:cNvCxnSpPr>
                <a:endCxn id="150" idx="1"/>
              </p:cNvCxnSpPr>
              <p:nvPr/>
            </p:nvCxnSpPr>
            <p:spPr>
              <a:xfrm flipV="1">
                <a:off x="2629433" y="3316813"/>
                <a:ext cx="2484437" cy="803793"/>
              </a:xfrm>
              <a:prstGeom prst="bentConnector3">
                <a:avLst>
                  <a:gd name="adj1" fmla="val 84505"/>
                </a:avLst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3" name="그룹 79"/>
              <p:cNvGrpSpPr/>
              <p:nvPr/>
            </p:nvGrpSpPr>
            <p:grpSpPr>
              <a:xfrm>
                <a:off x="4571729" y="3688586"/>
                <a:ext cx="330994" cy="175576"/>
                <a:chOff x="4629150" y="2366648"/>
                <a:chExt cx="330994" cy="175576"/>
              </a:xfrm>
            </p:grpSpPr>
            <p:sp>
              <p:nvSpPr>
                <p:cNvPr id="157" name="직사각형 156"/>
                <p:cNvSpPr/>
                <p:nvPr/>
              </p:nvSpPr>
              <p:spPr>
                <a:xfrm>
                  <a:off x="4629150" y="2366648"/>
                  <a:ext cx="330994" cy="175576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graphicFrame>
              <p:nvGraphicFramePr>
                <p:cNvPr id="158" name="개체 157"/>
                <p:cNvGraphicFramePr>
                  <a:graphicFrameLocks noChangeAspect="1"/>
                </p:cNvGraphicFramePr>
                <p:nvPr>
                  <p:extLst/>
                </p:nvPr>
              </p:nvGraphicFramePr>
              <p:xfrm>
                <a:off x="4726781" y="2394110"/>
                <a:ext cx="165100" cy="1397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8940" name="Equation" r:id="rId8" imgW="164880" imgH="139680" progId="">
                        <p:embed/>
                      </p:oleObj>
                    </mc:Choice>
                    <mc:Fallback>
                      <p:oleObj name="Equation" r:id="rId8" imgW="164880" imgH="139680" progId="">
                        <p:embed/>
                        <p:pic>
                          <p:nvPicPr>
                            <p:cNvPr id="158" name="개체 157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726781" y="2394110"/>
                              <a:ext cx="165100" cy="13970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cxnSp>
            <p:nvCxnSpPr>
              <p:cNvPr id="134" name="직선 화살표 연결선 133"/>
              <p:cNvCxnSpPr>
                <a:endCxn id="131" idx="2"/>
              </p:cNvCxnSpPr>
              <p:nvPr/>
            </p:nvCxnSpPr>
            <p:spPr>
              <a:xfrm flipV="1">
                <a:off x="3329520" y="2940481"/>
                <a:ext cx="4768" cy="118012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5" name="그룹 81"/>
              <p:cNvGrpSpPr/>
              <p:nvPr/>
            </p:nvGrpSpPr>
            <p:grpSpPr>
              <a:xfrm>
                <a:off x="3167596" y="3688586"/>
                <a:ext cx="330994" cy="175576"/>
                <a:chOff x="4629150" y="2366648"/>
                <a:chExt cx="330994" cy="175576"/>
              </a:xfrm>
            </p:grpSpPr>
            <p:sp>
              <p:nvSpPr>
                <p:cNvPr id="155" name="직사각형 154"/>
                <p:cNvSpPr/>
                <p:nvPr/>
              </p:nvSpPr>
              <p:spPr>
                <a:xfrm>
                  <a:off x="4629150" y="2366648"/>
                  <a:ext cx="330994" cy="175576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graphicFrame>
              <p:nvGraphicFramePr>
                <p:cNvPr id="156" name="개체 155"/>
                <p:cNvGraphicFramePr>
                  <a:graphicFrameLocks noChangeAspect="1"/>
                </p:cNvGraphicFramePr>
                <p:nvPr>
                  <p:extLst/>
                </p:nvPr>
              </p:nvGraphicFramePr>
              <p:xfrm>
                <a:off x="4726781" y="2394110"/>
                <a:ext cx="165100" cy="1397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8941" name="Equation" r:id="rId10" imgW="164880" imgH="139680" progId="">
                        <p:embed/>
                      </p:oleObj>
                    </mc:Choice>
                    <mc:Fallback>
                      <p:oleObj name="Equation" r:id="rId10" imgW="164880" imgH="139680" progId="">
                        <p:embed/>
                        <p:pic>
                          <p:nvPicPr>
                            <p:cNvPr id="156" name="개체 15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726781" y="2394110"/>
                              <a:ext cx="165100" cy="13970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cxnSp>
            <p:nvCxnSpPr>
              <p:cNvPr id="136" name="연결선: 꺾임 82"/>
              <p:cNvCxnSpPr>
                <a:endCxn id="140" idx="1"/>
              </p:cNvCxnSpPr>
              <p:nvPr/>
            </p:nvCxnSpPr>
            <p:spPr>
              <a:xfrm rot="5400000" flipH="1" flipV="1">
                <a:off x="3547801" y="3529262"/>
                <a:ext cx="854077" cy="328612"/>
              </a:xfrm>
              <a:prstGeom prst="bentConnector2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7" name="그룹 83"/>
              <p:cNvGrpSpPr/>
              <p:nvPr/>
            </p:nvGrpSpPr>
            <p:grpSpPr>
              <a:xfrm>
                <a:off x="3641201" y="3688586"/>
                <a:ext cx="330994" cy="175576"/>
                <a:chOff x="4629150" y="2366648"/>
                <a:chExt cx="330994" cy="175576"/>
              </a:xfrm>
            </p:grpSpPr>
            <p:sp>
              <p:nvSpPr>
                <p:cNvPr id="153" name="직사각형 152"/>
                <p:cNvSpPr/>
                <p:nvPr/>
              </p:nvSpPr>
              <p:spPr>
                <a:xfrm>
                  <a:off x="4629150" y="2366648"/>
                  <a:ext cx="330994" cy="175576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graphicFrame>
              <p:nvGraphicFramePr>
                <p:cNvPr id="154" name="개체 153"/>
                <p:cNvGraphicFramePr>
                  <a:graphicFrameLocks noChangeAspect="1"/>
                </p:cNvGraphicFramePr>
                <p:nvPr>
                  <p:extLst/>
                </p:nvPr>
              </p:nvGraphicFramePr>
              <p:xfrm>
                <a:off x="4726781" y="2394110"/>
                <a:ext cx="165100" cy="1397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8942" name="Equation" r:id="rId12" imgW="164880" imgH="139680" progId="">
                        <p:embed/>
                      </p:oleObj>
                    </mc:Choice>
                    <mc:Fallback>
                      <p:oleObj name="Equation" r:id="rId12" imgW="164880" imgH="139680" progId="">
                        <p:embed/>
                        <p:pic>
                          <p:nvPicPr>
                            <p:cNvPr id="154" name="개체 15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726781" y="2394110"/>
                              <a:ext cx="165100" cy="13970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cxnSp>
            <p:nvCxnSpPr>
              <p:cNvPr id="138" name="직선 화살표 연결선 137"/>
              <p:cNvCxnSpPr>
                <a:endCxn id="129" idx="2"/>
              </p:cNvCxnSpPr>
              <p:nvPr/>
            </p:nvCxnSpPr>
            <p:spPr>
              <a:xfrm flipV="1">
                <a:off x="4272495" y="2963321"/>
                <a:ext cx="4767" cy="115728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9" name="타원 138"/>
              <p:cNvSpPr/>
              <p:nvPr/>
            </p:nvSpPr>
            <p:spPr>
              <a:xfrm>
                <a:off x="4180420" y="3187769"/>
                <a:ext cx="190500" cy="1905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TextBox 139"/>
              <p:cNvSpPr txBox="1"/>
              <p:nvPr/>
            </p:nvSpPr>
            <p:spPr>
              <a:xfrm>
                <a:off x="4139145" y="3112640"/>
                <a:ext cx="273051" cy="30777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/>
                  <a:t>x</a:t>
                </a:r>
                <a:endParaRPr lang="ko-KR" altLang="en-US" sz="1400" dirty="0"/>
              </a:p>
            </p:txBody>
          </p:sp>
          <p:grpSp>
            <p:nvGrpSpPr>
              <p:cNvPr id="141" name="그룹 87"/>
              <p:cNvGrpSpPr/>
              <p:nvPr/>
            </p:nvGrpSpPr>
            <p:grpSpPr>
              <a:xfrm>
                <a:off x="4043361" y="3649416"/>
                <a:ext cx="457200" cy="253916"/>
                <a:chOff x="5645546" y="2327478"/>
                <a:chExt cx="457200" cy="253916"/>
              </a:xfrm>
            </p:grpSpPr>
            <p:sp>
              <p:nvSpPr>
                <p:cNvPr id="151" name="직사각형 150"/>
                <p:cNvSpPr/>
                <p:nvPr/>
              </p:nvSpPr>
              <p:spPr>
                <a:xfrm>
                  <a:off x="5707459" y="2366648"/>
                  <a:ext cx="330994" cy="175576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52" name="TextBox 151"/>
                <p:cNvSpPr txBox="1"/>
                <p:nvPr/>
              </p:nvSpPr>
              <p:spPr>
                <a:xfrm>
                  <a:off x="5645546" y="2327478"/>
                  <a:ext cx="457200" cy="25391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050" dirty="0"/>
                    <a:t>tanh</a:t>
                  </a:r>
                  <a:endParaRPr lang="ko-KR" altLang="en-US" sz="1050" dirty="0"/>
                </a:p>
              </p:txBody>
            </p:sp>
          </p:grpSp>
          <p:cxnSp>
            <p:nvCxnSpPr>
              <p:cNvPr id="142" name="직선 연결선 141"/>
              <p:cNvCxnSpPr/>
              <p:nvPr/>
            </p:nvCxnSpPr>
            <p:spPr>
              <a:xfrm>
                <a:off x="5599645" y="2883834"/>
                <a:ext cx="0" cy="123677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직선 연결선 142"/>
              <p:cNvCxnSpPr/>
              <p:nvPr/>
            </p:nvCxnSpPr>
            <p:spPr>
              <a:xfrm>
                <a:off x="5257800" y="2810479"/>
                <a:ext cx="0" cy="131012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4" name="그룹 91"/>
              <p:cNvGrpSpPr/>
              <p:nvPr/>
            </p:nvGrpSpPr>
            <p:grpSpPr>
              <a:xfrm>
                <a:off x="5113870" y="3162924"/>
                <a:ext cx="273050" cy="307778"/>
                <a:chOff x="4587875" y="1158358"/>
                <a:chExt cx="273050" cy="307778"/>
              </a:xfrm>
            </p:grpSpPr>
            <p:sp>
              <p:nvSpPr>
                <p:cNvPr id="149" name="타원 148"/>
                <p:cNvSpPr/>
                <p:nvPr/>
              </p:nvSpPr>
              <p:spPr>
                <a:xfrm>
                  <a:off x="4629150" y="1238250"/>
                  <a:ext cx="190500" cy="190500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0" name="TextBox 149"/>
                <p:cNvSpPr txBox="1"/>
                <p:nvPr/>
              </p:nvSpPr>
              <p:spPr>
                <a:xfrm>
                  <a:off x="4587875" y="1158358"/>
                  <a:ext cx="273050" cy="30777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400" dirty="0"/>
                    <a:t>x</a:t>
                  </a:r>
                  <a:endParaRPr lang="ko-KR" altLang="en-US" sz="1400" dirty="0"/>
                </a:p>
              </p:txBody>
            </p:sp>
          </p:grpSp>
          <p:grpSp>
            <p:nvGrpSpPr>
              <p:cNvPr id="145" name="그룹 92"/>
              <p:cNvGrpSpPr/>
              <p:nvPr/>
            </p:nvGrpSpPr>
            <p:grpSpPr>
              <a:xfrm>
                <a:off x="4951945" y="2883834"/>
                <a:ext cx="596900" cy="253916"/>
                <a:chOff x="5584825" y="1533526"/>
                <a:chExt cx="596900" cy="253916"/>
              </a:xfrm>
            </p:grpSpPr>
            <p:sp>
              <p:nvSpPr>
                <p:cNvPr id="147" name="타원 146"/>
                <p:cNvSpPr/>
                <p:nvPr/>
              </p:nvSpPr>
              <p:spPr>
                <a:xfrm>
                  <a:off x="5584825" y="1574259"/>
                  <a:ext cx="596900" cy="190500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8" name="TextBox 147"/>
                <p:cNvSpPr txBox="1"/>
                <p:nvPr/>
              </p:nvSpPr>
              <p:spPr>
                <a:xfrm>
                  <a:off x="5654675" y="1533526"/>
                  <a:ext cx="457198" cy="25391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050" dirty="0"/>
                    <a:t>tanh</a:t>
                  </a:r>
                  <a:endParaRPr lang="ko-KR" altLang="en-US" sz="1050" dirty="0"/>
                </a:p>
              </p:txBody>
            </p:sp>
          </p:grpSp>
          <p:cxnSp>
            <p:nvCxnSpPr>
              <p:cNvPr id="146" name="직선 연결선 145"/>
              <p:cNvCxnSpPr/>
              <p:nvPr/>
            </p:nvCxnSpPr>
            <p:spPr>
              <a:xfrm flipV="1">
                <a:off x="5243513" y="4120605"/>
                <a:ext cx="733957" cy="133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" name="직선 화살표 연결선 20"/>
            <p:cNvCxnSpPr/>
            <p:nvPr/>
          </p:nvCxnSpPr>
          <p:spPr>
            <a:xfrm flipV="1">
              <a:off x="7157316" y="1213268"/>
              <a:ext cx="0" cy="5841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  <a:scene3d>
              <a:camera prst="perspectiveLeft" fov="5400000">
                <a:rot lat="0" lon="24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그룹 22"/>
            <p:cNvGrpSpPr/>
            <p:nvPr/>
          </p:nvGrpSpPr>
          <p:grpSpPr>
            <a:xfrm>
              <a:off x="6284109" y="3627732"/>
              <a:ext cx="396000" cy="396000"/>
              <a:chOff x="4527132" y="3639688"/>
              <a:chExt cx="582415" cy="582415"/>
            </a:xfrm>
            <a:solidFill>
              <a:srgbClr val="CCECFF"/>
            </a:solidFill>
          </p:grpSpPr>
          <p:sp>
            <p:nvSpPr>
              <p:cNvPr id="124" name="타원 30"/>
              <p:cNvSpPr/>
              <p:nvPr/>
            </p:nvSpPr>
            <p:spPr>
              <a:xfrm>
                <a:off x="4527132" y="3639688"/>
                <a:ext cx="582415" cy="582415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aphicFrame>
            <p:nvGraphicFramePr>
              <p:cNvPr id="125" name="개체 31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4672293" y="3708647"/>
              <a:ext cx="292100" cy="4445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943" name="Equation" r:id="rId13" imgW="291960" imgH="444240" progId="">
                      <p:embed/>
                    </p:oleObj>
                  </mc:Choice>
                  <mc:Fallback>
                    <p:oleObj name="Equation" r:id="rId13" imgW="291960" imgH="444240" progId="">
                      <p:embed/>
                      <p:pic>
                        <p:nvPicPr>
                          <p:cNvPr id="125" name="개체 3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72293" y="3708647"/>
                            <a:ext cx="292100" cy="4445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3" name="그룹 3"/>
            <p:cNvGrpSpPr/>
            <p:nvPr/>
          </p:nvGrpSpPr>
          <p:grpSpPr>
            <a:xfrm>
              <a:off x="3892907" y="1821586"/>
              <a:ext cx="3348037" cy="1664217"/>
              <a:chOff x="2629433" y="2624766"/>
              <a:chExt cx="3348037" cy="1664217"/>
            </a:xfrm>
            <a:scene3d>
              <a:camera prst="perspectiveLeft" fov="5400000">
                <a:rot lat="0" lon="2400000" rev="0"/>
              </a:camera>
              <a:lightRig rig="threePt" dir="t"/>
            </a:scene3d>
          </p:grpSpPr>
          <p:sp>
            <p:nvSpPr>
              <p:cNvPr id="115" name="사각형: 둥근 모서리 72"/>
              <p:cNvSpPr/>
              <p:nvPr/>
            </p:nvSpPr>
            <p:spPr>
              <a:xfrm>
                <a:off x="2980270" y="2624766"/>
                <a:ext cx="2844214" cy="1664217"/>
              </a:xfrm>
              <a:prstGeom prst="roundRect">
                <a:avLst>
                  <a:gd name="adj" fmla="val 6559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cxnSp>
            <p:nvCxnSpPr>
              <p:cNvPr id="116" name="직선 화살표 연결선 5"/>
              <p:cNvCxnSpPr/>
              <p:nvPr/>
            </p:nvCxnSpPr>
            <p:spPr>
              <a:xfrm>
                <a:off x="2629433" y="2810479"/>
                <a:ext cx="3348037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타원 6"/>
              <p:cNvSpPr/>
              <p:nvPr/>
            </p:nvSpPr>
            <p:spPr>
              <a:xfrm>
                <a:off x="4182806" y="2710214"/>
                <a:ext cx="190500" cy="1905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8" name="TextBox 7"/>
              <p:cNvSpPr txBox="1"/>
              <p:nvPr/>
            </p:nvSpPr>
            <p:spPr>
              <a:xfrm>
                <a:off x="4140737" y="2624767"/>
                <a:ext cx="273051" cy="33855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b="1" dirty="0"/>
                  <a:t>+</a:t>
                </a:r>
                <a:endParaRPr lang="ko-KR" altLang="en-US" sz="1600" b="1" dirty="0"/>
              </a:p>
            </p:txBody>
          </p:sp>
          <p:sp>
            <p:nvSpPr>
              <p:cNvPr id="119" name="타원 8"/>
              <p:cNvSpPr/>
              <p:nvPr/>
            </p:nvSpPr>
            <p:spPr>
              <a:xfrm>
                <a:off x="3239038" y="2707833"/>
                <a:ext cx="190500" cy="1905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TextBox 9"/>
              <p:cNvSpPr txBox="1"/>
              <p:nvPr/>
            </p:nvSpPr>
            <p:spPr>
              <a:xfrm>
                <a:off x="3197763" y="2632704"/>
                <a:ext cx="273051" cy="30777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/>
                  <a:t>x</a:t>
                </a:r>
                <a:endParaRPr lang="ko-KR" altLang="en-US" sz="1400" b="1" dirty="0"/>
              </a:p>
            </p:txBody>
          </p:sp>
          <p:sp>
            <p:nvSpPr>
              <p:cNvPr id="121" name="TextBox 10"/>
              <p:cNvSpPr txBox="1"/>
              <p:nvPr/>
            </p:nvSpPr>
            <p:spPr>
              <a:xfrm>
                <a:off x="4139145" y="3112640"/>
                <a:ext cx="273051" cy="30777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400" b="1" dirty="0"/>
              </a:p>
            </p:txBody>
          </p:sp>
          <p:sp>
            <p:nvSpPr>
              <p:cNvPr id="122" name="TextBox 11"/>
              <p:cNvSpPr txBox="1"/>
              <p:nvPr/>
            </p:nvSpPr>
            <p:spPr>
              <a:xfrm>
                <a:off x="4043361" y="3649415"/>
                <a:ext cx="457200" cy="25391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050" b="1" dirty="0"/>
              </a:p>
            </p:txBody>
          </p:sp>
          <p:sp>
            <p:nvSpPr>
              <p:cNvPr id="123" name="TextBox 12"/>
              <p:cNvSpPr txBox="1"/>
              <p:nvPr/>
            </p:nvSpPr>
            <p:spPr>
              <a:xfrm>
                <a:off x="5021795" y="2883834"/>
                <a:ext cx="457200" cy="25391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050" b="1" dirty="0"/>
              </a:p>
            </p:txBody>
          </p:sp>
        </p:grpSp>
        <p:grpSp>
          <p:nvGrpSpPr>
            <p:cNvPr id="24" name="그룹 13"/>
            <p:cNvGrpSpPr/>
            <p:nvPr/>
          </p:nvGrpSpPr>
          <p:grpSpPr>
            <a:xfrm>
              <a:off x="3418598" y="1821586"/>
              <a:ext cx="3348037" cy="1664217"/>
              <a:chOff x="2629433" y="2624766"/>
              <a:chExt cx="3348037" cy="1664217"/>
            </a:xfrm>
            <a:scene3d>
              <a:camera prst="perspectiveLeft" fov="5400000">
                <a:rot lat="0" lon="2400000" rev="0"/>
              </a:camera>
              <a:lightRig rig="threePt" dir="t"/>
            </a:scene3d>
          </p:grpSpPr>
          <p:sp>
            <p:nvSpPr>
              <p:cNvPr id="106" name="사각형: 둥근 모서리 72"/>
              <p:cNvSpPr/>
              <p:nvPr/>
            </p:nvSpPr>
            <p:spPr>
              <a:xfrm>
                <a:off x="2980270" y="2624766"/>
                <a:ext cx="2844214" cy="1664217"/>
              </a:xfrm>
              <a:prstGeom prst="roundRect">
                <a:avLst>
                  <a:gd name="adj" fmla="val 6559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cxnSp>
            <p:nvCxnSpPr>
              <p:cNvPr id="107" name="직선 화살표 연결선 106"/>
              <p:cNvCxnSpPr/>
              <p:nvPr/>
            </p:nvCxnSpPr>
            <p:spPr>
              <a:xfrm>
                <a:off x="2629433" y="2810479"/>
                <a:ext cx="3348037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타원 107"/>
              <p:cNvSpPr/>
              <p:nvPr/>
            </p:nvSpPr>
            <p:spPr>
              <a:xfrm>
                <a:off x="4182806" y="2710214"/>
                <a:ext cx="190500" cy="1905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>
                <a:off x="4140737" y="2624767"/>
                <a:ext cx="273051" cy="33855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b="1" dirty="0"/>
                  <a:t>+</a:t>
                </a:r>
                <a:endParaRPr lang="ko-KR" altLang="en-US" sz="1600" b="1" dirty="0"/>
              </a:p>
            </p:txBody>
          </p:sp>
          <p:sp>
            <p:nvSpPr>
              <p:cNvPr id="110" name="타원 109"/>
              <p:cNvSpPr/>
              <p:nvPr/>
            </p:nvSpPr>
            <p:spPr>
              <a:xfrm>
                <a:off x="3239038" y="2707833"/>
                <a:ext cx="190500" cy="1905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3197763" y="2632704"/>
                <a:ext cx="273051" cy="30777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/>
                  <a:t>x</a:t>
                </a:r>
                <a:endParaRPr lang="ko-KR" altLang="en-US" sz="1400" b="1" dirty="0"/>
              </a:p>
            </p:txBody>
          </p:sp>
          <p:sp>
            <p:nvSpPr>
              <p:cNvPr id="112" name="TextBox 111"/>
              <p:cNvSpPr txBox="1"/>
              <p:nvPr/>
            </p:nvSpPr>
            <p:spPr>
              <a:xfrm>
                <a:off x="4139145" y="3112640"/>
                <a:ext cx="273051" cy="30777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400" b="1" dirty="0"/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4043361" y="3649415"/>
                <a:ext cx="457200" cy="25391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050" b="1" dirty="0"/>
              </a:p>
            </p:txBody>
          </p:sp>
          <p:sp>
            <p:nvSpPr>
              <p:cNvPr id="114" name="TextBox 113"/>
              <p:cNvSpPr txBox="1"/>
              <p:nvPr/>
            </p:nvSpPr>
            <p:spPr>
              <a:xfrm>
                <a:off x="5021795" y="2883834"/>
                <a:ext cx="457200" cy="25391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050" b="1" dirty="0"/>
              </a:p>
            </p:txBody>
          </p:sp>
        </p:grpSp>
        <p:grpSp>
          <p:nvGrpSpPr>
            <p:cNvPr id="25" name="그룹 23"/>
            <p:cNvGrpSpPr/>
            <p:nvPr/>
          </p:nvGrpSpPr>
          <p:grpSpPr>
            <a:xfrm>
              <a:off x="2944289" y="1821586"/>
              <a:ext cx="3348037" cy="1664217"/>
              <a:chOff x="2629433" y="2624766"/>
              <a:chExt cx="3348037" cy="1664217"/>
            </a:xfrm>
            <a:scene3d>
              <a:camera prst="perspectiveLeft" fov="5400000">
                <a:rot lat="0" lon="2400000" rev="0"/>
              </a:camera>
              <a:lightRig rig="threePt" dir="t"/>
            </a:scene3d>
          </p:grpSpPr>
          <p:sp>
            <p:nvSpPr>
              <p:cNvPr id="97" name="사각형: 둥근 모서리 72"/>
              <p:cNvSpPr/>
              <p:nvPr/>
            </p:nvSpPr>
            <p:spPr>
              <a:xfrm>
                <a:off x="2980270" y="2624766"/>
                <a:ext cx="2844214" cy="1664217"/>
              </a:xfrm>
              <a:prstGeom prst="roundRect">
                <a:avLst>
                  <a:gd name="adj" fmla="val 6559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cxnSp>
            <p:nvCxnSpPr>
              <p:cNvPr id="98" name="직선 화살표 연결선 97"/>
              <p:cNvCxnSpPr/>
              <p:nvPr/>
            </p:nvCxnSpPr>
            <p:spPr>
              <a:xfrm>
                <a:off x="2629433" y="2810479"/>
                <a:ext cx="3348037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타원 98"/>
              <p:cNvSpPr/>
              <p:nvPr/>
            </p:nvSpPr>
            <p:spPr>
              <a:xfrm>
                <a:off x="4182806" y="2710214"/>
                <a:ext cx="190500" cy="1905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4140737" y="2624767"/>
                <a:ext cx="273051" cy="33855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b="1" dirty="0"/>
                  <a:t>+</a:t>
                </a:r>
                <a:endParaRPr lang="ko-KR" altLang="en-US" sz="1600" b="1" dirty="0"/>
              </a:p>
            </p:txBody>
          </p:sp>
          <p:sp>
            <p:nvSpPr>
              <p:cNvPr id="101" name="타원 100"/>
              <p:cNvSpPr/>
              <p:nvPr/>
            </p:nvSpPr>
            <p:spPr>
              <a:xfrm>
                <a:off x="3239038" y="2707833"/>
                <a:ext cx="190500" cy="1905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3197763" y="2632704"/>
                <a:ext cx="273051" cy="30777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/>
                  <a:t>x</a:t>
                </a:r>
                <a:endParaRPr lang="ko-KR" altLang="en-US" sz="1400" b="1" dirty="0"/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4139145" y="3112640"/>
                <a:ext cx="273051" cy="30777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400" b="1" dirty="0"/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4043361" y="3649415"/>
                <a:ext cx="457200" cy="25391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050" b="1" dirty="0"/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5021795" y="2883834"/>
                <a:ext cx="457200" cy="25391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050" b="1" dirty="0"/>
              </a:p>
            </p:txBody>
          </p:sp>
        </p:grpSp>
        <p:grpSp>
          <p:nvGrpSpPr>
            <p:cNvPr id="26" name="그룹 33"/>
            <p:cNvGrpSpPr/>
            <p:nvPr/>
          </p:nvGrpSpPr>
          <p:grpSpPr>
            <a:xfrm>
              <a:off x="2469980" y="1821586"/>
              <a:ext cx="3348037" cy="1664217"/>
              <a:chOff x="2629433" y="2624766"/>
              <a:chExt cx="3348037" cy="1664217"/>
            </a:xfrm>
            <a:scene3d>
              <a:camera prst="perspectiveLeft" fov="5400000">
                <a:rot lat="0" lon="2400000" rev="0"/>
              </a:camera>
              <a:lightRig rig="threePt" dir="t"/>
            </a:scene3d>
          </p:grpSpPr>
          <p:sp>
            <p:nvSpPr>
              <p:cNvPr id="88" name="사각형: 둥근 모서리 72"/>
              <p:cNvSpPr/>
              <p:nvPr/>
            </p:nvSpPr>
            <p:spPr>
              <a:xfrm>
                <a:off x="2980270" y="2624766"/>
                <a:ext cx="2844214" cy="1664217"/>
              </a:xfrm>
              <a:prstGeom prst="roundRect">
                <a:avLst>
                  <a:gd name="adj" fmla="val 6559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cxnSp>
            <p:nvCxnSpPr>
              <p:cNvPr id="89" name="직선 화살표 연결선 88"/>
              <p:cNvCxnSpPr/>
              <p:nvPr/>
            </p:nvCxnSpPr>
            <p:spPr>
              <a:xfrm>
                <a:off x="2629433" y="2810479"/>
                <a:ext cx="3348037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타원 89"/>
              <p:cNvSpPr/>
              <p:nvPr/>
            </p:nvSpPr>
            <p:spPr>
              <a:xfrm>
                <a:off x="4182806" y="2710214"/>
                <a:ext cx="190500" cy="1905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4140737" y="2624767"/>
                <a:ext cx="273051" cy="33855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b="1" dirty="0"/>
                  <a:t>+</a:t>
                </a:r>
                <a:endParaRPr lang="ko-KR" altLang="en-US" sz="1600" b="1" dirty="0"/>
              </a:p>
            </p:txBody>
          </p:sp>
          <p:sp>
            <p:nvSpPr>
              <p:cNvPr id="92" name="타원 91"/>
              <p:cNvSpPr/>
              <p:nvPr/>
            </p:nvSpPr>
            <p:spPr>
              <a:xfrm>
                <a:off x="3239038" y="2707833"/>
                <a:ext cx="190500" cy="1905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3197763" y="2632704"/>
                <a:ext cx="273051" cy="30777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/>
                  <a:t>x</a:t>
                </a:r>
                <a:endParaRPr lang="ko-KR" altLang="en-US" sz="1400" b="1" dirty="0"/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4139145" y="3112640"/>
                <a:ext cx="273051" cy="30777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400" b="1" dirty="0"/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4043361" y="3649415"/>
                <a:ext cx="457200" cy="25391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050" b="1" dirty="0"/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5021795" y="2883834"/>
                <a:ext cx="457200" cy="25391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050" b="1" dirty="0"/>
              </a:p>
            </p:txBody>
          </p:sp>
        </p:grpSp>
        <p:grpSp>
          <p:nvGrpSpPr>
            <p:cNvPr id="27" name="그룹 43"/>
            <p:cNvGrpSpPr/>
            <p:nvPr/>
          </p:nvGrpSpPr>
          <p:grpSpPr>
            <a:xfrm>
              <a:off x="1995671" y="1821586"/>
              <a:ext cx="3348037" cy="1664217"/>
              <a:chOff x="2629433" y="2624766"/>
              <a:chExt cx="3348037" cy="1664217"/>
            </a:xfrm>
            <a:scene3d>
              <a:camera prst="perspectiveLeft" fov="5400000">
                <a:rot lat="0" lon="2400000" rev="0"/>
              </a:camera>
              <a:lightRig rig="threePt" dir="t"/>
            </a:scene3d>
          </p:grpSpPr>
          <p:sp>
            <p:nvSpPr>
              <p:cNvPr id="79" name="사각형: 둥근 모서리 72"/>
              <p:cNvSpPr/>
              <p:nvPr/>
            </p:nvSpPr>
            <p:spPr>
              <a:xfrm>
                <a:off x="2980270" y="2624766"/>
                <a:ext cx="2844214" cy="1664217"/>
              </a:xfrm>
              <a:prstGeom prst="roundRect">
                <a:avLst>
                  <a:gd name="adj" fmla="val 6559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cxnSp>
            <p:nvCxnSpPr>
              <p:cNvPr id="80" name="직선 화살표 연결선 79"/>
              <p:cNvCxnSpPr/>
              <p:nvPr/>
            </p:nvCxnSpPr>
            <p:spPr>
              <a:xfrm>
                <a:off x="2629433" y="2810479"/>
                <a:ext cx="3348037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타원 80"/>
              <p:cNvSpPr/>
              <p:nvPr/>
            </p:nvSpPr>
            <p:spPr>
              <a:xfrm>
                <a:off x="4182806" y="2710214"/>
                <a:ext cx="190500" cy="1905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4140737" y="2624767"/>
                <a:ext cx="273051" cy="33855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b="1" dirty="0"/>
                  <a:t>+</a:t>
                </a:r>
                <a:endParaRPr lang="ko-KR" altLang="en-US" sz="1600" b="1" dirty="0"/>
              </a:p>
            </p:txBody>
          </p:sp>
          <p:sp>
            <p:nvSpPr>
              <p:cNvPr id="83" name="타원 82"/>
              <p:cNvSpPr/>
              <p:nvPr/>
            </p:nvSpPr>
            <p:spPr>
              <a:xfrm>
                <a:off x="3239038" y="2707833"/>
                <a:ext cx="190500" cy="1905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3197763" y="2632704"/>
                <a:ext cx="273051" cy="30777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/>
                  <a:t>x</a:t>
                </a:r>
                <a:endParaRPr lang="ko-KR" altLang="en-US" sz="1400" b="1" dirty="0"/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4139145" y="3112640"/>
                <a:ext cx="273051" cy="30777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400" b="1" dirty="0"/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4043361" y="3649415"/>
                <a:ext cx="457200" cy="25391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050" b="1" dirty="0"/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5021795" y="2883834"/>
                <a:ext cx="457200" cy="25391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050" b="1" dirty="0"/>
              </a:p>
            </p:txBody>
          </p:sp>
        </p:grpSp>
        <p:grpSp>
          <p:nvGrpSpPr>
            <p:cNvPr id="28" name="그룹 53"/>
            <p:cNvGrpSpPr/>
            <p:nvPr/>
          </p:nvGrpSpPr>
          <p:grpSpPr>
            <a:xfrm>
              <a:off x="1521362" y="1821586"/>
              <a:ext cx="3348037" cy="1664217"/>
              <a:chOff x="2629433" y="2624766"/>
              <a:chExt cx="3348037" cy="1664217"/>
            </a:xfrm>
            <a:scene3d>
              <a:camera prst="perspectiveLeft" fov="5400000">
                <a:rot lat="0" lon="2400000" rev="0"/>
              </a:camera>
              <a:lightRig rig="threePt" dir="t"/>
            </a:scene3d>
          </p:grpSpPr>
          <p:sp>
            <p:nvSpPr>
              <p:cNvPr id="70" name="사각형: 둥근 모서리 72"/>
              <p:cNvSpPr/>
              <p:nvPr/>
            </p:nvSpPr>
            <p:spPr>
              <a:xfrm>
                <a:off x="2980270" y="2624766"/>
                <a:ext cx="2844214" cy="1664217"/>
              </a:xfrm>
              <a:prstGeom prst="roundRect">
                <a:avLst>
                  <a:gd name="adj" fmla="val 6559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cxnSp>
            <p:nvCxnSpPr>
              <p:cNvPr id="71" name="직선 화살표 연결선 70"/>
              <p:cNvCxnSpPr/>
              <p:nvPr/>
            </p:nvCxnSpPr>
            <p:spPr>
              <a:xfrm>
                <a:off x="2629433" y="2810479"/>
                <a:ext cx="3348037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타원 71"/>
              <p:cNvSpPr/>
              <p:nvPr/>
            </p:nvSpPr>
            <p:spPr>
              <a:xfrm>
                <a:off x="4182806" y="2710214"/>
                <a:ext cx="190500" cy="1905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4140737" y="2624767"/>
                <a:ext cx="273051" cy="33855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b="1" dirty="0"/>
                  <a:t>+</a:t>
                </a:r>
                <a:endParaRPr lang="ko-KR" altLang="en-US" sz="1600" b="1" dirty="0"/>
              </a:p>
            </p:txBody>
          </p:sp>
          <p:sp>
            <p:nvSpPr>
              <p:cNvPr id="74" name="타원 73"/>
              <p:cNvSpPr/>
              <p:nvPr/>
            </p:nvSpPr>
            <p:spPr>
              <a:xfrm>
                <a:off x="3239038" y="2707833"/>
                <a:ext cx="190500" cy="1905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3197763" y="2632704"/>
                <a:ext cx="273051" cy="30777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/>
                  <a:t>x</a:t>
                </a:r>
                <a:endParaRPr lang="ko-KR" altLang="en-US" sz="1400" b="1" dirty="0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4139145" y="3112640"/>
                <a:ext cx="273051" cy="30777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400" b="1" dirty="0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4043361" y="3649415"/>
                <a:ext cx="457200" cy="25391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050" b="1" dirty="0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5021795" y="2883834"/>
                <a:ext cx="457200" cy="25391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050" b="1" dirty="0"/>
              </a:p>
            </p:txBody>
          </p:sp>
        </p:grpSp>
        <p:sp>
          <p:nvSpPr>
            <p:cNvPr id="29" name="TextBox 27"/>
            <p:cNvSpPr txBox="1"/>
            <p:nvPr/>
          </p:nvSpPr>
          <p:spPr>
            <a:xfrm>
              <a:off x="1665745" y="3874556"/>
              <a:ext cx="1012351" cy="307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Input</a:t>
              </a:r>
              <a:endParaRPr lang="ko-KR" altLang="en-US" sz="14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30" name="그룹 6"/>
            <p:cNvGrpSpPr/>
            <p:nvPr/>
          </p:nvGrpSpPr>
          <p:grpSpPr>
            <a:xfrm>
              <a:off x="1047053" y="1821586"/>
              <a:ext cx="3348037" cy="1664217"/>
              <a:chOff x="2629433" y="2624766"/>
              <a:chExt cx="3348037" cy="1664217"/>
            </a:xfrm>
            <a:scene3d>
              <a:camera prst="perspectiveLeft" fov="5400000">
                <a:rot lat="0" lon="2400000" rev="0"/>
              </a:camera>
              <a:lightRig rig="threePt" dir="t"/>
            </a:scene3d>
          </p:grpSpPr>
          <p:sp>
            <p:nvSpPr>
              <p:cNvPr id="37" name="사각형: 둥근 모서리 38"/>
              <p:cNvSpPr/>
              <p:nvPr/>
            </p:nvSpPr>
            <p:spPr>
              <a:xfrm>
                <a:off x="2980270" y="2624766"/>
                <a:ext cx="2844214" cy="1664217"/>
              </a:xfrm>
              <a:prstGeom prst="roundRect">
                <a:avLst>
                  <a:gd name="adj" fmla="val 6559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38" name="직선 화살표 연결선 37"/>
              <p:cNvCxnSpPr/>
              <p:nvPr/>
            </p:nvCxnSpPr>
            <p:spPr>
              <a:xfrm>
                <a:off x="2629433" y="2810479"/>
                <a:ext cx="3348037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타원 38"/>
              <p:cNvSpPr/>
              <p:nvPr/>
            </p:nvSpPr>
            <p:spPr>
              <a:xfrm>
                <a:off x="4182806" y="2710214"/>
                <a:ext cx="190500" cy="1905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4140737" y="2624767"/>
                <a:ext cx="273051" cy="33855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/>
                  <a:t>+</a:t>
                </a:r>
                <a:endParaRPr lang="ko-KR" altLang="en-US" sz="1600" dirty="0"/>
              </a:p>
            </p:txBody>
          </p:sp>
          <p:sp>
            <p:nvSpPr>
              <p:cNvPr id="41" name="타원 40"/>
              <p:cNvSpPr/>
              <p:nvPr/>
            </p:nvSpPr>
            <p:spPr>
              <a:xfrm>
                <a:off x="3239038" y="2707833"/>
                <a:ext cx="190500" cy="1905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3197763" y="2632704"/>
                <a:ext cx="273051" cy="30777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/>
                  <a:t>x</a:t>
                </a:r>
                <a:endParaRPr lang="ko-KR" altLang="en-US" sz="1400" dirty="0"/>
              </a:p>
            </p:txBody>
          </p:sp>
          <p:cxnSp>
            <p:nvCxnSpPr>
              <p:cNvPr id="43" name="연결선: 꺾임 44"/>
              <p:cNvCxnSpPr>
                <a:endCxn id="61" idx="1"/>
              </p:cNvCxnSpPr>
              <p:nvPr/>
            </p:nvCxnSpPr>
            <p:spPr>
              <a:xfrm flipV="1">
                <a:off x="2629433" y="3316813"/>
                <a:ext cx="2484437" cy="803793"/>
              </a:xfrm>
              <a:prstGeom prst="bentConnector3">
                <a:avLst>
                  <a:gd name="adj1" fmla="val 84505"/>
                </a:avLst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4" name="그룹 43"/>
              <p:cNvGrpSpPr/>
              <p:nvPr/>
            </p:nvGrpSpPr>
            <p:grpSpPr>
              <a:xfrm>
                <a:off x="4571729" y="3688586"/>
                <a:ext cx="330994" cy="175576"/>
                <a:chOff x="4629150" y="2366648"/>
                <a:chExt cx="330994" cy="175576"/>
              </a:xfrm>
            </p:grpSpPr>
            <p:sp>
              <p:nvSpPr>
                <p:cNvPr id="68" name="직사각형 67"/>
                <p:cNvSpPr/>
                <p:nvPr/>
              </p:nvSpPr>
              <p:spPr>
                <a:xfrm>
                  <a:off x="4629150" y="2366648"/>
                  <a:ext cx="330994" cy="175576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graphicFrame>
              <p:nvGraphicFramePr>
                <p:cNvPr id="69" name="개체 68"/>
                <p:cNvGraphicFramePr>
                  <a:graphicFrameLocks noChangeAspect="1"/>
                </p:cNvGraphicFramePr>
                <p:nvPr>
                  <p:extLst/>
                </p:nvPr>
              </p:nvGraphicFramePr>
              <p:xfrm>
                <a:off x="4726781" y="2394110"/>
                <a:ext cx="165100" cy="1397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8944" name="Equation" r:id="rId15" imgW="164880" imgH="139680" progId="">
                        <p:embed/>
                      </p:oleObj>
                    </mc:Choice>
                    <mc:Fallback>
                      <p:oleObj name="Equation" r:id="rId15" imgW="164880" imgH="139680" progId="">
                        <p:embed/>
                        <p:pic>
                          <p:nvPicPr>
                            <p:cNvPr id="69" name="개체 68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726781" y="2394110"/>
                              <a:ext cx="165100" cy="13970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cxnSp>
            <p:nvCxnSpPr>
              <p:cNvPr id="45" name="직선 화살표 연결선 44"/>
              <p:cNvCxnSpPr>
                <a:endCxn id="42" idx="2"/>
              </p:cNvCxnSpPr>
              <p:nvPr/>
            </p:nvCxnSpPr>
            <p:spPr>
              <a:xfrm flipV="1">
                <a:off x="3329520" y="2940481"/>
                <a:ext cx="4768" cy="118012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>
              <a:xfrm>
                <a:off x="3167596" y="3688586"/>
                <a:ext cx="330994" cy="175576"/>
                <a:chOff x="4629150" y="2366648"/>
                <a:chExt cx="330994" cy="175576"/>
              </a:xfrm>
            </p:grpSpPr>
            <p:sp>
              <p:nvSpPr>
                <p:cNvPr id="66" name="직사각형 65"/>
                <p:cNvSpPr/>
                <p:nvPr/>
              </p:nvSpPr>
              <p:spPr>
                <a:xfrm>
                  <a:off x="4629150" y="2366648"/>
                  <a:ext cx="330994" cy="175576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graphicFrame>
              <p:nvGraphicFramePr>
                <p:cNvPr id="67" name="개체 66"/>
                <p:cNvGraphicFramePr>
                  <a:graphicFrameLocks noChangeAspect="1"/>
                </p:cNvGraphicFramePr>
                <p:nvPr>
                  <p:extLst/>
                </p:nvPr>
              </p:nvGraphicFramePr>
              <p:xfrm>
                <a:off x="4726781" y="2394110"/>
                <a:ext cx="165100" cy="1397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8945" name="Equation" r:id="rId16" imgW="164880" imgH="139680" progId="">
                        <p:embed/>
                      </p:oleObj>
                    </mc:Choice>
                    <mc:Fallback>
                      <p:oleObj name="Equation" r:id="rId16" imgW="164880" imgH="139680" progId="">
                        <p:embed/>
                        <p:pic>
                          <p:nvPicPr>
                            <p:cNvPr id="67" name="개체 6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726781" y="2394110"/>
                              <a:ext cx="165100" cy="13970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cxnSp>
            <p:nvCxnSpPr>
              <p:cNvPr id="47" name="연결선: 꺾임 48"/>
              <p:cNvCxnSpPr>
                <a:endCxn id="51" idx="1"/>
              </p:cNvCxnSpPr>
              <p:nvPr/>
            </p:nvCxnSpPr>
            <p:spPr>
              <a:xfrm rot="5400000" flipH="1" flipV="1">
                <a:off x="3547801" y="3529262"/>
                <a:ext cx="854077" cy="328612"/>
              </a:xfrm>
              <a:prstGeom prst="bentConnector2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>
              <a:xfrm>
                <a:off x="3641201" y="3688586"/>
                <a:ext cx="330994" cy="175576"/>
                <a:chOff x="4629150" y="2366648"/>
                <a:chExt cx="330994" cy="175576"/>
              </a:xfrm>
            </p:grpSpPr>
            <p:sp>
              <p:nvSpPr>
                <p:cNvPr id="64" name="직사각형 63"/>
                <p:cNvSpPr/>
                <p:nvPr/>
              </p:nvSpPr>
              <p:spPr>
                <a:xfrm>
                  <a:off x="4629150" y="2366648"/>
                  <a:ext cx="330994" cy="175576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graphicFrame>
              <p:nvGraphicFramePr>
                <p:cNvPr id="65" name="개체 64"/>
                <p:cNvGraphicFramePr>
                  <a:graphicFrameLocks noChangeAspect="1"/>
                </p:cNvGraphicFramePr>
                <p:nvPr>
                  <p:extLst/>
                </p:nvPr>
              </p:nvGraphicFramePr>
              <p:xfrm>
                <a:off x="4726781" y="2394110"/>
                <a:ext cx="165100" cy="1397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8946" name="Equation" r:id="rId17" imgW="164880" imgH="139680" progId="">
                        <p:embed/>
                      </p:oleObj>
                    </mc:Choice>
                    <mc:Fallback>
                      <p:oleObj name="Equation" r:id="rId17" imgW="164880" imgH="139680" progId="">
                        <p:embed/>
                        <p:pic>
                          <p:nvPicPr>
                            <p:cNvPr id="65" name="개체 6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726781" y="2394110"/>
                              <a:ext cx="165100" cy="13970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cxnSp>
            <p:nvCxnSpPr>
              <p:cNvPr id="49" name="직선 화살표 연결선 48"/>
              <p:cNvCxnSpPr>
                <a:endCxn id="40" idx="2"/>
              </p:cNvCxnSpPr>
              <p:nvPr/>
            </p:nvCxnSpPr>
            <p:spPr>
              <a:xfrm flipV="1">
                <a:off x="4272495" y="2963321"/>
                <a:ext cx="4767" cy="115728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타원 49"/>
              <p:cNvSpPr/>
              <p:nvPr/>
            </p:nvSpPr>
            <p:spPr>
              <a:xfrm>
                <a:off x="4180420" y="3187769"/>
                <a:ext cx="190500" cy="1905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4139145" y="3112640"/>
                <a:ext cx="273051" cy="30777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/>
                  <a:t>x</a:t>
                </a:r>
                <a:endParaRPr lang="ko-KR" altLang="en-US" sz="1400" dirty="0"/>
              </a:p>
            </p:txBody>
          </p:sp>
          <p:grpSp>
            <p:nvGrpSpPr>
              <p:cNvPr id="52" name="그룹 51"/>
              <p:cNvGrpSpPr/>
              <p:nvPr/>
            </p:nvGrpSpPr>
            <p:grpSpPr>
              <a:xfrm>
                <a:off x="4043361" y="3649416"/>
                <a:ext cx="457200" cy="253916"/>
                <a:chOff x="5645546" y="2327478"/>
                <a:chExt cx="457200" cy="253916"/>
              </a:xfrm>
            </p:grpSpPr>
            <p:sp>
              <p:nvSpPr>
                <p:cNvPr id="62" name="직사각형 61"/>
                <p:cNvSpPr/>
                <p:nvPr/>
              </p:nvSpPr>
              <p:spPr>
                <a:xfrm>
                  <a:off x="5707459" y="2366648"/>
                  <a:ext cx="330994" cy="175576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3" name="TextBox 62"/>
                <p:cNvSpPr txBox="1"/>
                <p:nvPr/>
              </p:nvSpPr>
              <p:spPr>
                <a:xfrm>
                  <a:off x="5645546" y="2327478"/>
                  <a:ext cx="457200" cy="25391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050" dirty="0"/>
                    <a:t>tanh</a:t>
                  </a:r>
                  <a:endParaRPr lang="ko-KR" altLang="en-US" sz="1050" dirty="0"/>
                </a:p>
              </p:txBody>
            </p:sp>
          </p:grpSp>
          <p:cxnSp>
            <p:nvCxnSpPr>
              <p:cNvPr id="53" name="직선 연결선 52"/>
              <p:cNvCxnSpPr/>
              <p:nvPr/>
            </p:nvCxnSpPr>
            <p:spPr>
              <a:xfrm>
                <a:off x="5599645" y="2883834"/>
                <a:ext cx="0" cy="123677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>
              <a:xfrm>
                <a:off x="5257800" y="2810479"/>
                <a:ext cx="0" cy="131012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5" name="그룹 57"/>
              <p:cNvGrpSpPr/>
              <p:nvPr/>
            </p:nvGrpSpPr>
            <p:grpSpPr>
              <a:xfrm>
                <a:off x="5113870" y="3162924"/>
                <a:ext cx="273050" cy="307778"/>
                <a:chOff x="4587875" y="1158358"/>
                <a:chExt cx="273050" cy="307778"/>
              </a:xfrm>
            </p:grpSpPr>
            <p:sp>
              <p:nvSpPr>
                <p:cNvPr id="60" name="타원 59"/>
                <p:cNvSpPr/>
                <p:nvPr/>
              </p:nvSpPr>
              <p:spPr>
                <a:xfrm>
                  <a:off x="4629150" y="1238250"/>
                  <a:ext cx="190500" cy="190500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1" name="TextBox 60"/>
                <p:cNvSpPr txBox="1"/>
                <p:nvPr/>
              </p:nvSpPr>
              <p:spPr>
                <a:xfrm>
                  <a:off x="4587875" y="1158358"/>
                  <a:ext cx="273050" cy="30777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400" dirty="0"/>
                    <a:t>x</a:t>
                  </a:r>
                  <a:endParaRPr lang="ko-KR" altLang="en-US" sz="1400" dirty="0"/>
                </a:p>
              </p:txBody>
            </p:sp>
          </p:grpSp>
          <p:grpSp>
            <p:nvGrpSpPr>
              <p:cNvPr id="56" name="그룹 58"/>
              <p:cNvGrpSpPr/>
              <p:nvPr/>
            </p:nvGrpSpPr>
            <p:grpSpPr>
              <a:xfrm>
                <a:off x="4951945" y="2883834"/>
                <a:ext cx="596900" cy="253916"/>
                <a:chOff x="5584825" y="1533526"/>
                <a:chExt cx="596900" cy="253916"/>
              </a:xfrm>
            </p:grpSpPr>
            <p:sp>
              <p:nvSpPr>
                <p:cNvPr id="58" name="타원 57"/>
                <p:cNvSpPr/>
                <p:nvPr/>
              </p:nvSpPr>
              <p:spPr>
                <a:xfrm>
                  <a:off x="5584825" y="1574259"/>
                  <a:ext cx="596900" cy="190500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9" name="TextBox 58"/>
                <p:cNvSpPr txBox="1"/>
                <p:nvPr/>
              </p:nvSpPr>
              <p:spPr>
                <a:xfrm>
                  <a:off x="5654675" y="1533526"/>
                  <a:ext cx="457198" cy="25391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050" dirty="0"/>
                    <a:t>tanh</a:t>
                  </a:r>
                  <a:endParaRPr lang="ko-KR" altLang="en-US" sz="1050" dirty="0"/>
                </a:p>
              </p:txBody>
            </p:sp>
          </p:grpSp>
          <p:cxnSp>
            <p:nvCxnSpPr>
              <p:cNvPr id="57" name="직선 연결선 56"/>
              <p:cNvCxnSpPr/>
              <p:nvPr/>
            </p:nvCxnSpPr>
            <p:spPr>
              <a:xfrm flipV="1">
                <a:off x="5243513" y="4120605"/>
                <a:ext cx="733957" cy="133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자유형: 도형 12"/>
            <p:cNvSpPr/>
            <p:nvPr/>
          </p:nvSpPr>
          <p:spPr>
            <a:xfrm>
              <a:off x="2045589" y="3305175"/>
              <a:ext cx="1408923" cy="948995"/>
            </a:xfrm>
            <a:custGeom>
              <a:avLst/>
              <a:gdLst>
                <a:gd name="connsiteX0" fmla="*/ 0 w 1408923"/>
                <a:gd name="connsiteY0" fmla="*/ 0 h 1091681"/>
                <a:gd name="connsiteX1" fmla="*/ 0 w 1408923"/>
                <a:gd name="connsiteY1" fmla="*/ 447869 h 1091681"/>
                <a:gd name="connsiteX2" fmla="*/ 1408923 w 1408923"/>
                <a:gd name="connsiteY2" fmla="*/ 699796 h 1091681"/>
                <a:gd name="connsiteX3" fmla="*/ 1408923 w 1408923"/>
                <a:gd name="connsiteY3" fmla="*/ 1091681 h 1091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08923" h="1091681">
                  <a:moveTo>
                    <a:pt x="0" y="0"/>
                  </a:moveTo>
                  <a:lnTo>
                    <a:pt x="0" y="447869"/>
                  </a:lnTo>
                  <a:lnTo>
                    <a:pt x="1408923" y="699796"/>
                  </a:lnTo>
                  <a:lnTo>
                    <a:pt x="1408923" y="1091681"/>
                  </a:lnTo>
                </a:path>
              </a:pathLst>
            </a:custGeom>
            <a:noFill/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32" name="그룹 21"/>
            <p:cNvGrpSpPr/>
            <p:nvPr/>
          </p:nvGrpSpPr>
          <p:grpSpPr>
            <a:xfrm>
              <a:off x="2535001" y="3627732"/>
              <a:ext cx="396000" cy="396000"/>
              <a:chOff x="1551352" y="3587570"/>
              <a:chExt cx="582415" cy="582415"/>
            </a:xfrm>
            <a:solidFill>
              <a:srgbClr val="CCECFF"/>
            </a:solidFill>
          </p:grpSpPr>
          <p:sp>
            <p:nvSpPr>
              <p:cNvPr id="35" name="타원 34"/>
              <p:cNvSpPr/>
              <p:nvPr/>
            </p:nvSpPr>
            <p:spPr>
              <a:xfrm>
                <a:off x="1551352" y="3587570"/>
                <a:ext cx="582415" cy="582415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aphicFrame>
            <p:nvGraphicFramePr>
              <p:cNvPr id="36" name="개체 35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1696510" y="3656529"/>
              <a:ext cx="292100" cy="4445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947" name="Equation" r:id="rId18" imgW="291960" imgH="444240" progId="">
                      <p:embed/>
                    </p:oleObj>
                  </mc:Choice>
                  <mc:Fallback>
                    <p:oleObj name="Equation" r:id="rId18" imgW="291960" imgH="444240" progId="">
                      <p:embed/>
                      <p:pic>
                        <p:nvPicPr>
                          <p:cNvPr id="36" name="개체 3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96510" y="3656529"/>
                            <a:ext cx="292100" cy="4445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33" name="Object 103"/>
            <p:cNvGraphicFramePr>
              <a:graphicFrameLocks noChangeAspect="1"/>
            </p:cNvGraphicFramePr>
            <p:nvPr/>
          </p:nvGraphicFramePr>
          <p:xfrm>
            <a:off x="4257675" y="2462213"/>
            <a:ext cx="336550" cy="225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948" name="Equation" r:id="rId20" imgW="152280" imgH="101520" progId="">
                    <p:embed/>
                  </p:oleObj>
                </mc:Choice>
                <mc:Fallback>
                  <p:oleObj name="Equation" r:id="rId20" imgW="152280" imgH="101520" progId="">
                    <p:embed/>
                    <p:pic>
                      <p:nvPicPr>
                        <p:cNvPr id="33" name="Object 10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57675" y="2462213"/>
                          <a:ext cx="336550" cy="2254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" name="사각형: 둥근 모서리 125"/>
            <p:cNvSpPr/>
            <p:nvPr/>
          </p:nvSpPr>
          <p:spPr>
            <a:xfrm>
              <a:off x="6471516" y="1391067"/>
              <a:ext cx="1371600" cy="2286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perspectiveLeft" fov="0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Fully Connected</a:t>
              </a:r>
              <a:endParaRPr lang="ko-KR" altLang="en-US" sz="1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67" name="그룹 166"/>
            <p:cNvGrpSpPr/>
            <p:nvPr/>
          </p:nvGrpSpPr>
          <p:grpSpPr>
            <a:xfrm>
              <a:off x="6524316" y="914400"/>
              <a:ext cx="1266000" cy="252000"/>
              <a:chOff x="6553200" y="762000"/>
              <a:chExt cx="1266000" cy="252000"/>
            </a:xfrm>
          </p:grpSpPr>
          <p:sp>
            <p:nvSpPr>
              <p:cNvPr id="165" name="사각형: 둥근 모서리 55"/>
              <p:cNvSpPr/>
              <p:nvPr/>
            </p:nvSpPr>
            <p:spPr>
              <a:xfrm>
                <a:off x="7315200" y="762000"/>
                <a:ext cx="504000" cy="252000"/>
              </a:xfrm>
              <a:prstGeom prst="roundRect">
                <a:avLst/>
              </a:prstGeom>
              <a:solidFill>
                <a:srgbClr val="7030A0">
                  <a:alpha val="30000"/>
                </a:srgb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perspectiveLeft" fov="0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NG</a:t>
                </a:r>
                <a:endParaRPr lang="ko-KR" altLang="en-US" sz="1400" b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" name="사각형: 둥근 모서리 56"/>
              <p:cNvSpPr/>
              <p:nvPr/>
            </p:nvSpPr>
            <p:spPr>
              <a:xfrm>
                <a:off x="6553200" y="762000"/>
                <a:ext cx="504000" cy="252000"/>
              </a:xfrm>
              <a:prstGeom prst="roundRect">
                <a:avLst/>
              </a:prstGeom>
              <a:solidFill>
                <a:srgbClr val="7030A0">
                  <a:alpha val="30000"/>
                </a:srgb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perspectiveLeft" fov="0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OK</a:t>
                </a:r>
                <a:endParaRPr lang="ko-KR" altLang="en-US" sz="1400" b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59" name="TextBox 158"/>
            <p:cNvSpPr txBox="1"/>
            <p:nvPr/>
          </p:nvSpPr>
          <p:spPr>
            <a:xfrm>
              <a:off x="4239099" y="4413085"/>
              <a:ext cx="666277" cy="307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Chunk</a:t>
              </a:r>
              <a:endParaRPr lang="ko-KR" altLang="en-US" sz="14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5" name="연결선: 꺾임 4"/>
            <p:cNvCxnSpPr>
              <a:cxnSpLocks/>
              <a:stCxn id="10" idx="3"/>
              <a:endCxn id="159" idx="1"/>
            </p:cNvCxnSpPr>
            <p:nvPr/>
          </p:nvCxnSpPr>
          <p:spPr>
            <a:xfrm flipV="1">
              <a:off x="3775467" y="4566974"/>
              <a:ext cx="463632" cy="633272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9" name="그룹 168">
            <a:extLst>
              <a:ext uri="{FF2B5EF4-FFF2-40B4-BE49-F238E27FC236}">
                <a16:creationId xmlns:a16="http://schemas.microsoft.com/office/drawing/2014/main" id="{A9E0D140-D1D0-4617-84D6-BD7E00D929FF}"/>
              </a:ext>
            </a:extLst>
          </p:cNvPr>
          <p:cNvGrpSpPr/>
          <p:nvPr/>
        </p:nvGrpSpPr>
        <p:grpSpPr>
          <a:xfrm>
            <a:off x="5194943" y="736415"/>
            <a:ext cx="8292457" cy="5354197"/>
            <a:chOff x="1047053" y="851591"/>
            <a:chExt cx="8292457" cy="5354197"/>
          </a:xfrm>
        </p:grpSpPr>
        <p:sp>
          <p:nvSpPr>
            <p:cNvPr id="170" name="사각형: 둥근 모서리 4">
              <a:extLst>
                <a:ext uri="{FF2B5EF4-FFF2-40B4-BE49-F238E27FC236}">
                  <a16:creationId xmlns:a16="http://schemas.microsoft.com/office/drawing/2014/main" id="{ACE45C81-7CCB-46EC-8B2F-6F8844FF19C8}"/>
                </a:ext>
              </a:extLst>
            </p:cNvPr>
            <p:cNvSpPr/>
            <p:nvPr/>
          </p:nvSpPr>
          <p:spPr>
            <a:xfrm>
              <a:off x="1526438" y="1545978"/>
              <a:ext cx="7813072" cy="2340222"/>
            </a:xfrm>
            <a:prstGeom prst="roundRect">
              <a:avLst>
                <a:gd name="adj" fmla="val 6899"/>
              </a:avLst>
            </a:prstGeom>
            <a:solidFill>
              <a:schemeClr val="tx1">
                <a:lumMod val="95000"/>
                <a:lumOff val="5000"/>
                <a:alpha val="1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aphicFrame>
          <p:nvGraphicFramePr>
            <p:cNvPr id="171" name="개체 170">
              <a:extLst>
                <a:ext uri="{FF2B5EF4-FFF2-40B4-BE49-F238E27FC236}">
                  <a16:creationId xmlns:a16="http://schemas.microsoft.com/office/drawing/2014/main" id="{00CBB7AD-9DCF-4E98-B973-E38752E44AA6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7432607" y="2580120"/>
            <a:ext cx="336690" cy="2244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949" name="Equation" r:id="rId4" imgW="152280" imgH="101520" progId="">
                    <p:embed/>
                  </p:oleObj>
                </mc:Choice>
                <mc:Fallback>
                  <p:oleObj name="Equation" r:id="rId4" imgW="152280" imgH="101520" progId="">
                    <p:embed/>
                    <p:pic>
                      <p:nvPicPr>
                        <p:cNvPr id="171" name="개체 170">
                          <a:extLst>
                            <a:ext uri="{FF2B5EF4-FFF2-40B4-BE49-F238E27FC236}">
                              <a16:creationId xmlns:a16="http://schemas.microsoft.com/office/drawing/2014/main" id="{00CBB7AD-9DCF-4E98-B973-E38752E44AA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32607" y="2580120"/>
                          <a:ext cx="336690" cy="2244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2" name="개체 171">
              <a:extLst>
                <a:ext uri="{FF2B5EF4-FFF2-40B4-BE49-F238E27FC236}">
                  <a16:creationId xmlns:a16="http://schemas.microsoft.com/office/drawing/2014/main" id="{3B989531-198B-4D56-A002-AAB71E98278F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1605493" y="2585528"/>
            <a:ext cx="336690" cy="2244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950" name="Equation" r:id="rId6" imgW="152280" imgH="101520" progId="">
                    <p:embed/>
                  </p:oleObj>
                </mc:Choice>
                <mc:Fallback>
                  <p:oleObj name="Equation" r:id="rId6" imgW="152280" imgH="101520" progId="">
                    <p:embed/>
                    <p:pic>
                      <p:nvPicPr>
                        <p:cNvPr id="172" name="개체 171">
                          <a:extLst>
                            <a:ext uri="{FF2B5EF4-FFF2-40B4-BE49-F238E27FC236}">
                              <a16:creationId xmlns:a16="http://schemas.microsoft.com/office/drawing/2014/main" id="{3B989531-198B-4D56-A002-AAB71E98278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5493" y="2585528"/>
                          <a:ext cx="336690" cy="2244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" name="사각형: 둥근 모서리 11">
              <a:extLst>
                <a:ext uri="{FF2B5EF4-FFF2-40B4-BE49-F238E27FC236}">
                  <a16:creationId xmlns:a16="http://schemas.microsoft.com/office/drawing/2014/main" id="{B45A317D-73DC-492D-AA26-2A23A43DAB46}"/>
                </a:ext>
              </a:extLst>
            </p:cNvPr>
            <p:cNvSpPr/>
            <p:nvPr/>
          </p:nvSpPr>
          <p:spPr>
            <a:xfrm>
              <a:off x="3134912" y="4211178"/>
              <a:ext cx="640555" cy="1978135"/>
            </a:xfrm>
            <a:prstGeom prst="roundRect">
              <a:avLst/>
            </a:prstGeom>
            <a:solidFill>
              <a:srgbClr val="C00000">
                <a:alpha val="10000"/>
              </a:srgb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사각형: 둥근 모서리 13">
              <a:extLst>
                <a:ext uri="{FF2B5EF4-FFF2-40B4-BE49-F238E27FC236}">
                  <a16:creationId xmlns:a16="http://schemas.microsoft.com/office/drawing/2014/main" id="{FB39E7D4-B58E-4AF8-998F-A702A82D2FBD}"/>
                </a:ext>
              </a:extLst>
            </p:cNvPr>
            <p:cNvSpPr/>
            <p:nvPr/>
          </p:nvSpPr>
          <p:spPr>
            <a:xfrm>
              <a:off x="6699317" y="4227653"/>
              <a:ext cx="640555" cy="1978135"/>
            </a:xfrm>
            <a:prstGeom prst="roundRect">
              <a:avLst/>
            </a:prstGeom>
            <a:solidFill>
              <a:srgbClr val="C00000">
                <a:alpha val="10000"/>
              </a:srgb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자유형: 도형 15">
              <a:extLst>
                <a:ext uri="{FF2B5EF4-FFF2-40B4-BE49-F238E27FC236}">
                  <a16:creationId xmlns:a16="http://schemas.microsoft.com/office/drawing/2014/main" id="{3E89CF47-0F0B-429E-8836-09D1B0E19835}"/>
                </a:ext>
              </a:extLst>
            </p:cNvPr>
            <p:cNvSpPr/>
            <p:nvPr/>
          </p:nvSpPr>
          <p:spPr>
            <a:xfrm>
              <a:off x="5647246" y="3381375"/>
              <a:ext cx="1346191" cy="846279"/>
            </a:xfrm>
            <a:custGeom>
              <a:avLst/>
              <a:gdLst>
                <a:gd name="connsiteX0" fmla="*/ 0 w 1408923"/>
                <a:gd name="connsiteY0" fmla="*/ 0 h 1091681"/>
                <a:gd name="connsiteX1" fmla="*/ 0 w 1408923"/>
                <a:gd name="connsiteY1" fmla="*/ 447869 h 1091681"/>
                <a:gd name="connsiteX2" fmla="*/ 1408923 w 1408923"/>
                <a:gd name="connsiteY2" fmla="*/ 699796 h 1091681"/>
                <a:gd name="connsiteX3" fmla="*/ 1408923 w 1408923"/>
                <a:gd name="connsiteY3" fmla="*/ 1091681 h 1091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08923" h="1091681">
                  <a:moveTo>
                    <a:pt x="0" y="0"/>
                  </a:moveTo>
                  <a:lnTo>
                    <a:pt x="0" y="447869"/>
                  </a:lnTo>
                  <a:lnTo>
                    <a:pt x="1408923" y="699796"/>
                  </a:lnTo>
                  <a:lnTo>
                    <a:pt x="1408923" y="1091681"/>
                  </a:lnTo>
                </a:path>
              </a:pathLst>
            </a:custGeom>
            <a:noFill/>
            <a:ln w="28575">
              <a:solidFill>
                <a:schemeClr val="tx1"/>
              </a:solidFill>
              <a:head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EA454835-7EF8-4F96-B188-039B9E175508}"/>
                </a:ext>
              </a:extLst>
            </p:cNvPr>
            <p:cNvSpPr txBox="1"/>
            <p:nvPr/>
          </p:nvSpPr>
          <p:spPr>
            <a:xfrm>
              <a:off x="4759794" y="3833366"/>
              <a:ext cx="1012351" cy="307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Input</a:t>
              </a:r>
              <a:endParaRPr lang="ko-KR" altLang="en-US" sz="14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BFA3372C-713B-4EBA-A31D-52FBFFBA4A6C}"/>
                </a:ext>
              </a:extLst>
            </p:cNvPr>
            <p:cNvSpPr txBox="1"/>
            <p:nvPr/>
          </p:nvSpPr>
          <p:spPr>
            <a:xfrm>
              <a:off x="1798611" y="1197740"/>
              <a:ext cx="2122633" cy="307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Long Short Term Memory</a:t>
              </a:r>
              <a:endParaRPr lang="ko-KR" altLang="en-US" sz="14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80" name="그룹 5">
              <a:extLst>
                <a:ext uri="{FF2B5EF4-FFF2-40B4-BE49-F238E27FC236}">
                  <a16:creationId xmlns:a16="http://schemas.microsoft.com/office/drawing/2014/main" id="{6FC53B9C-BEA2-40A0-84EB-A7743C12A913}"/>
                </a:ext>
              </a:extLst>
            </p:cNvPr>
            <p:cNvGrpSpPr/>
            <p:nvPr/>
          </p:nvGrpSpPr>
          <p:grpSpPr>
            <a:xfrm>
              <a:off x="4367213" y="1821586"/>
              <a:ext cx="3348037" cy="1664217"/>
              <a:chOff x="2629433" y="2624766"/>
              <a:chExt cx="3348037" cy="1664217"/>
            </a:xfrm>
            <a:scene3d>
              <a:camera prst="perspectiveLeft" fov="5400000">
                <a:rot lat="0" lon="2400000" rev="0"/>
              </a:camera>
              <a:lightRig rig="threePt" dir="t"/>
            </a:scene3d>
          </p:grpSpPr>
          <p:sp>
            <p:nvSpPr>
              <p:cNvPr id="291" name="사각형: 둥근 모서리 72">
                <a:extLst>
                  <a:ext uri="{FF2B5EF4-FFF2-40B4-BE49-F238E27FC236}">
                    <a16:creationId xmlns:a16="http://schemas.microsoft.com/office/drawing/2014/main" id="{D9ABD176-0C6B-4E8D-AA08-59B2ED1608F4}"/>
                  </a:ext>
                </a:extLst>
              </p:cNvPr>
              <p:cNvSpPr/>
              <p:nvPr/>
            </p:nvSpPr>
            <p:spPr>
              <a:xfrm>
                <a:off x="2980270" y="2624766"/>
                <a:ext cx="2844214" cy="1664217"/>
              </a:xfrm>
              <a:prstGeom prst="roundRect">
                <a:avLst>
                  <a:gd name="adj" fmla="val 6559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292" name="직선 화살표 연결선 291">
                <a:extLst>
                  <a:ext uri="{FF2B5EF4-FFF2-40B4-BE49-F238E27FC236}">
                    <a16:creationId xmlns:a16="http://schemas.microsoft.com/office/drawing/2014/main" id="{D737F6B6-23C0-4840-9EA1-7058F355357B}"/>
                  </a:ext>
                </a:extLst>
              </p:cNvPr>
              <p:cNvCxnSpPr/>
              <p:nvPr/>
            </p:nvCxnSpPr>
            <p:spPr>
              <a:xfrm>
                <a:off x="2629433" y="2810479"/>
                <a:ext cx="3348037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3" name="타원 292">
                <a:extLst>
                  <a:ext uri="{FF2B5EF4-FFF2-40B4-BE49-F238E27FC236}">
                    <a16:creationId xmlns:a16="http://schemas.microsoft.com/office/drawing/2014/main" id="{908FBC83-416A-40B7-8FD3-1D396D313F9A}"/>
                  </a:ext>
                </a:extLst>
              </p:cNvPr>
              <p:cNvSpPr/>
              <p:nvPr/>
            </p:nvSpPr>
            <p:spPr>
              <a:xfrm>
                <a:off x="4182806" y="2710214"/>
                <a:ext cx="190500" cy="1905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4" name="TextBox 293">
                <a:extLst>
                  <a:ext uri="{FF2B5EF4-FFF2-40B4-BE49-F238E27FC236}">
                    <a16:creationId xmlns:a16="http://schemas.microsoft.com/office/drawing/2014/main" id="{657989FF-9445-47EE-8D7A-92F1532FF485}"/>
                  </a:ext>
                </a:extLst>
              </p:cNvPr>
              <p:cNvSpPr txBox="1"/>
              <p:nvPr/>
            </p:nvSpPr>
            <p:spPr>
              <a:xfrm>
                <a:off x="4140737" y="2624767"/>
                <a:ext cx="273051" cy="33855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/>
                  <a:t>+</a:t>
                </a:r>
                <a:endParaRPr lang="ko-KR" altLang="en-US" sz="1600" dirty="0"/>
              </a:p>
            </p:txBody>
          </p:sp>
          <p:sp>
            <p:nvSpPr>
              <p:cNvPr id="295" name="타원 294">
                <a:extLst>
                  <a:ext uri="{FF2B5EF4-FFF2-40B4-BE49-F238E27FC236}">
                    <a16:creationId xmlns:a16="http://schemas.microsoft.com/office/drawing/2014/main" id="{F35203D5-B1B2-40C3-841A-FDF232B98C92}"/>
                  </a:ext>
                </a:extLst>
              </p:cNvPr>
              <p:cNvSpPr/>
              <p:nvPr/>
            </p:nvSpPr>
            <p:spPr>
              <a:xfrm>
                <a:off x="3239038" y="2707833"/>
                <a:ext cx="190500" cy="1905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6" name="TextBox 295">
                <a:extLst>
                  <a:ext uri="{FF2B5EF4-FFF2-40B4-BE49-F238E27FC236}">
                    <a16:creationId xmlns:a16="http://schemas.microsoft.com/office/drawing/2014/main" id="{BF87F93A-B9E5-49EC-922F-CA720D2838D6}"/>
                  </a:ext>
                </a:extLst>
              </p:cNvPr>
              <p:cNvSpPr txBox="1"/>
              <p:nvPr/>
            </p:nvSpPr>
            <p:spPr>
              <a:xfrm>
                <a:off x="3197763" y="2632704"/>
                <a:ext cx="273051" cy="30777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/>
                  <a:t>x</a:t>
                </a:r>
                <a:endParaRPr lang="ko-KR" altLang="en-US" sz="1400" dirty="0"/>
              </a:p>
            </p:txBody>
          </p:sp>
          <p:cxnSp>
            <p:nvCxnSpPr>
              <p:cNvPr id="297" name="연결선: 꺾임 78">
                <a:extLst>
                  <a:ext uri="{FF2B5EF4-FFF2-40B4-BE49-F238E27FC236}">
                    <a16:creationId xmlns:a16="http://schemas.microsoft.com/office/drawing/2014/main" id="{00F7D0A4-D551-4ECD-873F-F5C6C9A6A675}"/>
                  </a:ext>
                </a:extLst>
              </p:cNvPr>
              <p:cNvCxnSpPr>
                <a:endCxn id="315" idx="1"/>
              </p:cNvCxnSpPr>
              <p:nvPr/>
            </p:nvCxnSpPr>
            <p:spPr>
              <a:xfrm flipV="1">
                <a:off x="2629433" y="3316813"/>
                <a:ext cx="2484437" cy="803793"/>
              </a:xfrm>
              <a:prstGeom prst="bentConnector3">
                <a:avLst>
                  <a:gd name="adj1" fmla="val 84505"/>
                </a:avLst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8" name="그룹 79">
                <a:extLst>
                  <a:ext uri="{FF2B5EF4-FFF2-40B4-BE49-F238E27FC236}">
                    <a16:creationId xmlns:a16="http://schemas.microsoft.com/office/drawing/2014/main" id="{1E4104D4-7FC4-46ED-B604-5C81D8A9FD75}"/>
                  </a:ext>
                </a:extLst>
              </p:cNvPr>
              <p:cNvGrpSpPr/>
              <p:nvPr/>
            </p:nvGrpSpPr>
            <p:grpSpPr>
              <a:xfrm>
                <a:off x="4571729" y="3688586"/>
                <a:ext cx="330994" cy="175576"/>
                <a:chOff x="4629150" y="2366648"/>
                <a:chExt cx="330994" cy="175576"/>
              </a:xfrm>
            </p:grpSpPr>
            <p:sp>
              <p:nvSpPr>
                <p:cNvPr id="322" name="직사각형 321">
                  <a:extLst>
                    <a:ext uri="{FF2B5EF4-FFF2-40B4-BE49-F238E27FC236}">
                      <a16:creationId xmlns:a16="http://schemas.microsoft.com/office/drawing/2014/main" id="{EB50376B-B618-4DA1-BEE3-30B8AE78D932}"/>
                    </a:ext>
                  </a:extLst>
                </p:cNvPr>
                <p:cNvSpPr/>
                <p:nvPr/>
              </p:nvSpPr>
              <p:spPr>
                <a:xfrm>
                  <a:off x="4629150" y="2366648"/>
                  <a:ext cx="330994" cy="175576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graphicFrame>
              <p:nvGraphicFramePr>
                <p:cNvPr id="323" name="개체 322">
                  <a:extLst>
                    <a:ext uri="{FF2B5EF4-FFF2-40B4-BE49-F238E27FC236}">
                      <a16:creationId xmlns:a16="http://schemas.microsoft.com/office/drawing/2014/main" id="{49521B7A-1685-48D7-9DC1-8F1EA5FDE57B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/>
                </p:nvPr>
              </p:nvGraphicFramePr>
              <p:xfrm>
                <a:off x="4726781" y="2394110"/>
                <a:ext cx="165100" cy="1397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8951" name="Equation" r:id="rId8" imgW="164880" imgH="139680" progId="">
                        <p:embed/>
                      </p:oleObj>
                    </mc:Choice>
                    <mc:Fallback>
                      <p:oleObj name="Equation" r:id="rId8" imgW="164880" imgH="139680" progId="">
                        <p:embed/>
                        <p:pic>
                          <p:nvPicPr>
                            <p:cNvPr id="323" name="개체 322">
                              <a:extLst>
                                <a:ext uri="{FF2B5EF4-FFF2-40B4-BE49-F238E27FC236}">
                                  <a16:creationId xmlns:a16="http://schemas.microsoft.com/office/drawing/2014/main" id="{49521B7A-1685-48D7-9DC1-8F1EA5FDE57B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726781" y="2394110"/>
                              <a:ext cx="165100" cy="13970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cxnSp>
            <p:nvCxnSpPr>
              <p:cNvPr id="299" name="직선 화살표 연결선 298">
                <a:extLst>
                  <a:ext uri="{FF2B5EF4-FFF2-40B4-BE49-F238E27FC236}">
                    <a16:creationId xmlns:a16="http://schemas.microsoft.com/office/drawing/2014/main" id="{90552AC8-4C48-4670-9BEA-4A3C08FC1BFF}"/>
                  </a:ext>
                </a:extLst>
              </p:cNvPr>
              <p:cNvCxnSpPr>
                <a:endCxn id="296" idx="2"/>
              </p:cNvCxnSpPr>
              <p:nvPr/>
            </p:nvCxnSpPr>
            <p:spPr>
              <a:xfrm flipV="1">
                <a:off x="3329520" y="2940481"/>
                <a:ext cx="4768" cy="118012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0" name="그룹 81">
                <a:extLst>
                  <a:ext uri="{FF2B5EF4-FFF2-40B4-BE49-F238E27FC236}">
                    <a16:creationId xmlns:a16="http://schemas.microsoft.com/office/drawing/2014/main" id="{496457A8-787C-4644-AECF-DFEBF32154E3}"/>
                  </a:ext>
                </a:extLst>
              </p:cNvPr>
              <p:cNvGrpSpPr/>
              <p:nvPr/>
            </p:nvGrpSpPr>
            <p:grpSpPr>
              <a:xfrm>
                <a:off x="3167596" y="3688586"/>
                <a:ext cx="330994" cy="175576"/>
                <a:chOff x="4629150" y="2366648"/>
                <a:chExt cx="330994" cy="175576"/>
              </a:xfrm>
            </p:grpSpPr>
            <p:sp>
              <p:nvSpPr>
                <p:cNvPr id="320" name="직사각형 319">
                  <a:extLst>
                    <a:ext uri="{FF2B5EF4-FFF2-40B4-BE49-F238E27FC236}">
                      <a16:creationId xmlns:a16="http://schemas.microsoft.com/office/drawing/2014/main" id="{BEDD40CA-047E-4ECD-B176-EDD89F01E0CF}"/>
                    </a:ext>
                  </a:extLst>
                </p:cNvPr>
                <p:cNvSpPr/>
                <p:nvPr/>
              </p:nvSpPr>
              <p:spPr>
                <a:xfrm>
                  <a:off x="4629150" y="2366648"/>
                  <a:ext cx="330994" cy="175576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graphicFrame>
              <p:nvGraphicFramePr>
                <p:cNvPr id="321" name="개체 320">
                  <a:extLst>
                    <a:ext uri="{FF2B5EF4-FFF2-40B4-BE49-F238E27FC236}">
                      <a16:creationId xmlns:a16="http://schemas.microsoft.com/office/drawing/2014/main" id="{4BB128A2-7454-4947-A31B-1B356045831F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/>
                </p:nvPr>
              </p:nvGraphicFramePr>
              <p:xfrm>
                <a:off x="4726781" y="2394110"/>
                <a:ext cx="165100" cy="1397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8952" name="Equation" r:id="rId10" imgW="164880" imgH="139680" progId="">
                        <p:embed/>
                      </p:oleObj>
                    </mc:Choice>
                    <mc:Fallback>
                      <p:oleObj name="Equation" r:id="rId10" imgW="164880" imgH="139680" progId="">
                        <p:embed/>
                        <p:pic>
                          <p:nvPicPr>
                            <p:cNvPr id="321" name="개체 320">
                              <a:extLst>
                                <a:ext uri="{FF2B5EF4-FFF2-40B4-BE49-F238E27FC236}">
                                  <a16:creationId xmlns:a16="http://schemas.microsoft.com/office/drawing/2014/main" id="{4BB128A2-7454-4947-A31B-1B356045831F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726781" y="2394110"/>
                              <a:ext cx="165100" cy="13970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cxnSp>
            <p:nvCxnSpPr>
              <p:cNvPr id="301" name="연결선: 꺾임 82">
                <a:extLst>
                  <a:ext uri="{FF2B5EF4-FFF2-40B4-BE49-F238E27FC236}">
                    <a16:creationId xmlns:a16="http://schemas.microsoft.com/office/drawing/2014/main" id="{54CBFD9A-5EBE-4DAD-8CF5-848C46FE943A}"/>
                  </a:ext>
                </a:extLst>
              </p:cNvPr>
              <p:cNvCxnSpPr>
                <a:endCxn id="305" idx="1"/>
              </p:cNvCxnSpPr>
              <p:nvPr/>
            </p:nvCxnSpPr>
            <p:spPr>
              <a:xfrm rot="5400000" flipH="1" flipV="1">
                <a:off x="3547801" y="3529262"/>
                <a:ext cx="854077" cy="328612"/>
              </a:xfrm>
              <a:prstGeom prst="bentConnector2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2" name="그룹 83">
                <a:extLst>
                  <a:ext uri="{FF2B5EF4-FFF2-40B4-BE49-F238E27FC236}">
                    <a16:creationId xmlns:a16="http://schemas.microsoft.com/office/drawing/2014/main" id="{FD006380-81DC-4308-9424-A98E0926FF71}"/>
                  </a:ext>
                </a:extLst>
              </p:cNvPr>
              <p:cNvGrpSpPr/>
              <p:nvPr/>
            </p:nvGrpSpPr>
            <p:grpSpPr>
              <a:xfrm>
                <a:off x="3641201" y="3688586"/>
                <a:ext cx="330994" cy="175576"/>
                <a:chOff x="4629150" y="2366648"/>
                <a:chExt cx="330994" cy="175576"/>
              </a:xfrm>
            </p:grpSpPr>
            <p:sp>
              <p:nvSpPr>
                <p:cNvPr id="318" name="직사각형 317">
                  <a:extLst>
                    <a:ext uri="{FF2B5EF4-FFF2-40B4-BE49-F238E27FC236}">
                      <a16:creationId xmlns:a16="http://schemas.microsoft.com/office/drawing/2014/main" id="{C3565C2E-AC52-4A8F-9AD2-77E3E8EBEDAC}"/>
                    </a:ext>
                  </a:extLst>
                </p:cNvPr>
                <p:cNvSpPr/>
                <p:nvPr/>
              </p:nvSpPr>
              <p:spPr>
                <a:xfrm>
                  <a:off x="4629150" y="2366648"/>
                  <a:ext cx="330994" cy="175576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graphicFrame>
              <p:nvGraphicFramePr>
                <p:cNvPr id="319" name="개체 318">
                  <a:extLst>
                    <a:ext uri="{FF2B5EF4-FFF2-40B4-BE49-F238E27FC236}">
                      <a16:creationId xmlns:a16="http://schemas.microsoft.com/office/drawing/2014/main" id="{6D4B87D2-4971-4413-8C36-1127FC3CF822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/>
                </p:nvPr>
              </p:nvGraphicFramePr>
              <p:xfrm>
                <a:off x="4726781" y="2394110"/>
                <a:ext cx="165100" cy="1397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8953" name="Equation" r:id="rId12" imgW="164880" imgH="139680" progId="">
                        <p:embed/>
                      </p:oleObj>
                    </mc:Choice>
                    <mc:Fallback>
                      <p:oleObj name="Equation" r:id="rId12" imgW="164880" imgH="139680" progId="">
                        <p:embed/>
                        <p:pic>
                          <p:nvPicPr>
                            <p:cNvPr id="319" name="개체 318">
                              <a:extLst>
                                <a:ext uri="{FF2B5EF4-FFF2-40B4-BE49-F238E27FC236}">
                                  <a16:creationId xmlns:a16="http://schemas.microsoft.com/office/drawing/2014/main" id="{6D4B87D2-4971-4413-8C36-1127FC3CF822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726781" y="2394110"/>
                              <a:ext cx="165100" cy="13970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cxnSp>
            <p:nvCxnSpPr>
              <p:cNvPr id="303" name="직선 화살표 연결선 302">
                <a:extLst>
                  <a:ext uri="{FF2B5EF4-FFF2-40B4-BE49-F238E27FC236}">
                    <a16:creationId xmlns:a16="http://schemas.microsoft.com/office/drawing/2014/main" id="{E9467DAF-8BA5-4251-965A-077CE53590A3}"/>
                  </a:ext>
                </a:extLst>
              </p:cNvPr>
              <p:cNvCxnSpPr>
                <a:endCxn id="294" idx="2"/>
              </p:cNvCxnSpPr>
              <p:nvPr/>
            </p:nvCxnSpPr>
            <p:spPr>
              <a:xfrm flipV="1">
                <a:off x="4272495" y="2963321"/>
                <a:ext cx="4767" cy="115728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4" name="타원 303">
                <a:extLst>
                  <a:ext uri="{FF2B5EF4-FFF2-40B4-BE49-F238E27FC236}">
                    <a16:creationId xmlns:a16="http://schemas.microsoft.com/office/drawing/2014/main" id="{D0A02867-1D47-4EED-B9D2-FA95FF2D08CD}"/>
                  </a:ext>
                </a:extLst>
              </p:cNvPr>
              <p:cNvSpPr/>
              <p:nvPr/>
            </p:nvSpPr>
            <p:spPr>
              <a:xfrm>
                <a:off x="4180420" y="3187769"/>
                <a:ext cx="190500" cy="1905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5" name="TextBox 304">
                <a:extLst>
                  <a:ext uri="{FF2B5EF4-FFF2-40B4-BE49-F238E27FC236}">
                    <a16:creationId xmlns:a16="http://schemas.microsoft.com/office/drawing/2014/main" id="{65CAD185-477F-45E6-8D2C-6D7AEF09E511}"/>
                  </a:ext>
                </a:extLst>
              </p:cNvPr>
              <p:cNvSpPr txBox="1"/>
              <p:nvPr/>
            </p:nvSpPr>
            <p:spPr>
              <a:xfrm>
                <a:off x="4139145" y="3112640"/>
                <a:ext cx="273051" cy="30777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/>
                  <a:t>x</a:t>
                </a:r>
                <a:endParaRPr lang="ko-KR" altLang="en-US" sz="1400" dirty="0"/>
              </a:p>
            </p:txBody>
          </p:sp>
          <p:grpSp>
            <p:nvGrpSpPr>
              <p:cNvPr id="306" name="그룹 87">
                <a:extLst>
                  <a:ext uri="{FF2B5EF4-FFF2-40B4-BE49-F238E27FC236}">
                    <a16:creationId xmlns:a16="http://schemas.microsoft.com/office/drawing/2014/main" id="{4D4752B7-5F98-4A3D-8477-599E62C7160A}"/>
                  </a:ext>
                </a:extLst>
              </p:cNvPr>
              <p:cNvGrpSpPr/>
              <p:nvPr/>
            </p:nvGrpSpPr>
            <p:grpSpPr>
              <a:xfrm>
                <a:off x="4043361" y="3649416"/>
                <a:ext cx="457200" cy="253916"/>
                <a:chOff x="5645546" y="2327478"/>
                <a:chExt cx="457200" cy="253916"/>
              </a:xfrm>
            </p:grpSpPr>
            <p:sp>
              <p:nvSpPr>
                <p:cNvPr id="316" name="직사각형 315">
                  <a:extLst>
                    <a:ext uri="{FF2B5EF4-FFF2-40B4-BE49-F238E27FC236}">
                      <a16:creationId xmlns:a16="http://schemas.microsoft.com/office/drawing/2014/main" id="{4E2C6350-03C4-4450-BC9F-5BF5CEB943AB}"/>
                    </a:ext>
                  </a:extLst>
                </p:cNvPr>
                <p:cNvSpPr/>
                <p:nvPr/>
              </p:nvSpPr>
              <p:spPr>
                <a:xfrm>
                  <a:off x="5707459" y="2366648"/>
                  <a:ext cx="330994" cy="175576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17" name="TextBox 316">
                  <a:extLst>
                    <a:ext uri="{FF2B5EF4-FFF2-40B4-BE49-F238E27FC236}">
                      <a16:creationId xmlns:a16="http://schemas.microsoft.com/office/drawing/2014/main" id="{05144DEC-DB63-4EA2-8DB2-348A9400F002}"/>
                    </a:ext>
                  </a:extLst>
                </p:cNvPr>
                <p:cNvSpPr txBox="1"/>
                <p:nvPr/>
              </p:nvSpPr>
              <p:spPr>
                <a:xfrm>
                  <a:off x="5645546" y="2327478"/>
                  <a:ext cx="457200" cy="25391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050" dirty="0"/>
                    <a:t>tanh</a:t>
                  </a:r>
                  <a:endParaRPr lang="ko-KR" altLang="en-US" sz="1050" dirty="0"/>
                </a:p>
              </p:txBody>
            </p:sp>
          </p:grpSp>
          <p:cxnSp>
            <p:nvCxnSpPr>
              <p:cNvPr id="307" name="직선 연결선 306">
                <a:extLst>
                  <a:ext uri="{FF2B5EF4-FFF2-40B4-BE49-F238E27FC236}">
                    <a16:creationId xmlns:a16="http://schemas.microsoft.com/office/drawing/2014/main" id="{CAEDCAF3-79FA-4DA8-AA66-9DCE24A0FE3D}"/>
                  </a:ext>
                </a:extLst>
              </p:cNvPr>
              <p:cNvCxnSpPr/>
              <p:nvPr/>
            </p:nvCxnSpPr>
            <p:spPr>
              <a:xfrm>
                <a:off x="5599645" y="2883834"/>
                <a:ext cx="0" cy="123677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직선 연결선 307">
                <a:extLst>
                  <a:ext uri="{FF2B5EF4-FFF2-40B4-BE49-F238E27FC236}">
                    <a16:creationId xmlns:a16="http://schemas.microsoft.com/office/drawing/2014/main" id="{DB92895C-4021-4CC5-9B93-77509B2C7D1D}"/>
                  </a:ext>
                </a:extLst>
              </p:cNvPr>
              <p:cNvCxnSpPr/>
              <p:nvPr/>
            </p:nvCxnSpPr>
            <p:spPr>
              <a:xfrm>
                <a:off x="5257800" y="2810479"/>
                <a:ext cx="0" cy="131012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9" name="그룹 91">
                <a:extLst>
                  <a:ext uri="{FF2B5EF4-FFF2-40B4-BE49-F238E27FC236}">
                    <a16:creationId xmlns:a16="http://schemas.microsoft.com/office/drawing/2014/main" id="{F772222E-355C-45AD-AC94-5E55B07B1682}"/>
                  </a:ext>
                </a:extLst>
              </p:cNvPr>
              <p:cNvGrpSpPr/>
              <p:nvPr/>
            </p:nvGrpSpPr>
            <p:grpSpPr>
              <a:xfrm>
                <a:off x="5113870" y="3162924"/>
                <a:ext cx="273050" cy="307778"/>
                <a:chOff x="4587875" y="1158358"/>
                <a:chExt cx="273050" cy="307778"/>
              </a:xfrm>
            </p:grpSpPr>
            <p:sp>
              <p:nvSpPr>
                <p:cNvPr id="314" name="타원 313">
                  <a:extLst>
                    <a:ext uri="{FF2B5EF4-FFF2-40B4-BE49-F238E27FC236}">
                      <a16:creationId xmlns:a16="http://schemas.microsoft.com/office/drawing/2014/main" id="{A84D37C5-70B5-40BD-9E12-EA9060728ECF}"/>
                    </a:ext>
                  </a:extLst>
                </p:cNvPr>
                <p:cNvSpPr/>
                <p:nvPr/>
              </p:nvSpPr>
              <p:spPr>
                <a:xfrm>
                  <a:off x="4629150" y="1238250"/>
                  <a:ext cx="190500" cy="190500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5" name="TextBox 314">
                  <a:extLst>
                    <a:ext uri="{FF2B5EF4-FFF2-40B4-BE49-F238E27FC236}">
                      <a16:creationId xmlns:a16="http://schemas.microsoft.com/office/drawing/2014/main" id="{FFF48F67-AA77-44E8-B994-5B0081DD13E0}"/>
                    </a:ext>
                  </a:extLst>
                </p:cNvPr>
                <p:cNvSpPr txBox="1"/>
                <p:nvPr/>
              </p:nvSpPr>
              <p:spPr>
                <a:xfrm>
                  <a:off x="4587875" y="1158358"/>
                  <a:ext cx="273050" cy="30777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400" dirty="0"/>
                    <a:t>x</a:t>
                  </a:r>
                  <a:endParaRPr lang="ko-KR" altLang="en-US" sz="1400" dirty="0"/>
                </a:p>
              </p:txBody>
            </p:sp>
          </p:grpSp>
          <p:grpSp>
            <p:nvGrpSpPr>
              <p:cNvPr id="310" name="그룹 92">
                <a:extLst>
                  <a:ext uri="{FF2B5EF4-FFF2-40B4-BE49-F238E27FC236}">
                    <a16:creationId xmlns:a16="http://schemas.microsoft.com/office/drawing/2014/main" id="{447D8927-CBCA-4F69-8EE7-AAD4F490694F}"/>
                  </a:ext>
                </a:extLst>
              </p:cNvPr>
              <p:cNvGrpSpPr/>
              <p:nvPr/>
            </p:nvGrpSpPr>
            <p:grpSpPr>
              <a:xfrm>
                <a:off x="4951945" y="2883834"/>
                <a:ext cx="596900" cy="253916"/>
                <a:chOff x="5584825" y="1533526"/>
                <a:chExt cx="596900" cy="253916"/>
              </a:xfrm>
            </p:grpSpPr>
            <p:sp>
              <p:nvSpPr>
                <p:cNvPr id="312" name="타원 311">
                  <a:extLst>
                    <a:ext uri="{FF2B5EF4-FFF2-40B4-BE49-F238E27FC236}">
                      <a16:creationId xmlns:a16="http://schemas.microsoft.com/office/drawing/2014/main" id="{FE34C114-49B9-4D21-A501-301DEC7A5EDC}"/>
                    </a:ext>
                  </a:extLst>
                </p:cNvPr>
                <p:cNvSpPr/>
                <p:nvPr/>
              </p:nvSpPr>
              <p:spPr>
                <a:xfrm>
                  <a:off x="5584825" y="1574259"/>
                  <a:ext cx="596900" cy="190500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3" name="TextBox 312">
                  <a:extLst>
                    <a:ext uri="{FF2B5EF4-FFF2-40B4-BE49-F238E27FC236}">
                      <a16:creationId xmlns:a16="http://schemas.microsoft.com/office/drawing/2014/main" id="{87AE7AC7-2597-4B4E-86FE-BF50547A0D52}"/>
                    </a:ext>
                  </a:extLst>
                </p:cNvPr>
                <p:cNvSpPr txBox="1"/>
                <p:nvPr/>
              </p:nvSpPr>
              <p:spPr>
                <a:xfrm>
                  <a:off x="5654675" y="1533526"/>
                  <a:ext cx="457198" cy="25391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050" dirty="0"/>
                    <a:t>tanh</a:t>
                  </a:r>
                  <a:endParaRPr lang="ko-KR" altLang="en-US" sz="1050" dirty="0"/>
                </a:p>
              </p:txBody>
            </p:sp>
          </p:grpSp>
          <p:cxnSp>
            <p:nvCxnSpPr>
              <p:cNvPr id="311" name="직선 연결선 310">
                <a:extLst>
                  <a:ext uri="{FF2B5EF4-FFF2-40B4-BE49-F238E27FC236}">
                    <a16:creationId xmlns:a16="http://schemas.microsoft.com/office/drawing/2014/main" id="{FEC3E475-4EA8-4176-A8B7-08451C4C0E0C}"/>
                  </a:ext>
                </a:extLst>
              </p:cNvPr>
              <p:cNvCxnSpPr/>
              <p:nvPr/>
            </p:nvCxnSpPr>
            <p:spPr>
              <a:xfrm flipV="1">
                <a:off x="5243513" y="4120605"/>
                <a:ext cx="733957" cy="133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1" name="직선 화살표 연결선 180">
              <a:extLst>
                <a:ext uri="{FF2B5EF4-FFF2-40B4-BE49-F238E27FC236}">
                  <a16:creationId xmlns:a16="http://schemas.microsoft.com/office/drawing/2014/main" id="{F7A445BA-6A2C-4E0E-9B4E-82ECEF1146FF}"/>
                </a:ext>
              </a:extLst>
            </p:cNvPr>
            <p:cNvCxnSpPr/>
            <p:nvPr/>
          </p:nvCxnSpPr>
          <p:spPr>
            <a:xfrm flipV="1">
              <a:off x="7157316" y="1213268"/>
              <a:ext cx="0" cy="5841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  <a:scene3d>
              <a:camera prst="perspectiveLeft" fov="5400000">
                <a:rot lat="0" lon="24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2" name="그룹 22">
              <a:extLst>
                <a:ext uri="{FF2B5EF4-FFF2-40B4-BE49-F238E27FC236}">
                  <a16:creationId xmlns:a16="http://schemas.microsoft.com/office/drawing/2014/main" id="{1AF9E27B-70C0-43E6-B84C-8F481A5900CF}"/>
                </a:ext>
              </a:extLst>
            </p:cNvPr>
            <p:cNvGrpSpPr/>
            <p:nvPr/>
          </p:nvGrpSpPr>
          <p:grpSpPr>
            <a:xfrm>
              <a:off x="6284109" y="3627732"/>
              <a:ext cx="396000" cy="396000"/>
              <a:chOff x="4527132" y="3639688"/>
              <a:chExt cx="582415" cy="582415"/>
            </a:xfrm>
            <a:solidFill>
              <a:srgbClr val="CCECFF"/>
            </a:solidFill>
          </p:grpSpPr>
          <p:sp>
            <p:nvSpPr>
              <p:cNvPr id="289" name="타원 30">
                <a:extLst>
                  <a:ext uri="{FF2B5EF4-FFF2-40B4-BE49-F238E27FC236}">
                    <a16:creationId xmlns:a16="http://schemas.microsoft.com/office/drawing/2014/main" id="{4FDB28E8-A5F7-40F5-81AC-BA0861083930}"/>
                  </a:ext>
                </a:extLst>
              </p:cNvPr>
              <p:cNvSpPr/>
              <p:nvPr/>
            </p:nvSpPr>
            <p:spPr>
              <a:xfrm>
                <a:off x="4527132" y="3639688"/>
                <a:ext cx="582415" cy="582415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aphicFrame>
            <p:nvGraphicFramePr>
              <p:cNvPr id="290" name="개체 31">
                <a:extLst>
                  <a:ext uri="{FF2B5EF4-FFF2-40B4-BE49-F238E27FC236}">
                    <a16:creationId xmlns:a16="http://schemas.microsoft.com/office/drawing/2014/main" id="{F8C64963-86BD-494B-9EAF-9F34F7A26FB2}"/>
                  </a:ext>
                </a:extLst>
              </p:cNvPr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4672293" y="3708647"/>
              <a:ext cx="292100" cy="4445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954" name="Equation" r:id="rId13" imgW="291960" imgH="444240" progId="">
                      <p:embed/>
                    </p:oleObj>
                  </mc:Choice>
                  <mc:Fallback>
                    <p:oleObj name="Equation" r:id="rId13" imgW="291960" imgH="444240" progId="">
                      <p:embed/>
                      <p:pic>
                        <p:nvPicPr>
                          <p:cNvPr id="290" name="개체 31">
                            <a:extLst>
                              <a:ext uri="{FF2B5EF4-FFF2-40B4-BE49-F238E27FC236}">
                                <a16:creationId xmlns:a16="http://schemas.microsoft.com/office/drawing/2014/main" id="{F8C64963-86BD-494B-9EAF-9F34F7A26FB2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72293" y="3708647"/>
                            <a:ext cx="292100" cy="4445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83" name="그룹 3">
              <a:extLst>
                <a:ext uri="{FF2B5EF4-FFF2-40B4-BE49-F238E27FC236}">
                  <a16:creationId xmlns:a16="http://schemas.microsoft.com/office/drawing/2014/main" id="{8106B58D-F724-4343-837A-6CF6D2FA814D}"/>
                </a:ext>
              </a:extLst>
            </p:cNvPr>
            <p:cNvGrpSpPr/>
            <p:nvPr/>
          </p:nvGrpSpPr>
          <p:grpSpPr>
            <a:xfrm>
              <a:off x="3892907" y="1821586"/>
              <a:ext cx="3348037" cy="1664217"/>
              <a:chOff x="2629433" y="2624766"/>
              <a:chExt cx="3348037" cy="1664217"/>
            </a:xfrm>
            <a:scene3d>
              <a:camera prst="perspectiveLeft" fov="5400000">
                <a:rot lat="0" lon="2400000" rev="0"/>
              </a:camera>
              <a:lightRig rig="threePt" dir="t"/>
            </a:scene3d>
          </p:grpSpPr>
          <p:sp>
            <p:nvSpPr>
              <p:cNvPr id="280" name="사각형: 둥근 모서리 72">
                <a:extLst>
                  <a:ext uri="{FF2B5EF4-FFF2-40B4-BE49-F238E27FC236}">
                    <a16:creationId xmlns:a16="http://schemas.microsoft.com/office/drawing/2014/main" id="{2D58C7AF-DBDB-4FD7-A9A7-6880A1FB9C31}"/>
                  </a:ext>
                </a:extLst>
              </p:cNvPr>
              <p:cNvSpPr/>
              <p:nvPr/>
            </p:nvSpPr>
            <p:spPr>
              <a:xfrm>
                <a:off x="2980270" y="2624766"/>
                <a:ext cx="2844214" cy="1664217"/>
              </a:xfrm>
              <a:prstGeom prst="roundRect">
                <a:avLst>
                  <a:gd name="adj" fmla="val 6559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cxnSp>
            <p:nvCxnSpPr>
              <p:cNvPr id="281" name="직선 화살표 연결선 5">
                <a:extLst>
                  <a:ext uri="{FF2B5EF4-FFF2-40B4-BE49-F238E27FC236}">
                    <a16:creationId xmlns:a16="http://schemas.microsoft.com/office/drawing/2014/main" id="{1DD92DB2-ABFD-4060-9E30-8A870CC40EED}"/>
                  </a:ext>
                </a:extLst>
              </p:cNvPr>
              <p:cNvCxnSpPr/>
              <p:nvPr/>
            </p:nvCxnSpPr>
            <p:spPr>
              <a:xfrm>
                <a:off x="2629433" y="2810479"/>
                <a:ext cx="3348037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2" name="타원 6">
                <a:extLst>
                  <a:ext uri="{FF2B5EF4-FFF2-40B4-BE49-F238E27FC236}">
                    <a16:creationId xmlns:a16="http://schemas.microsoft.com/office/drawing/2014/main" id="{9C9CEACF-6C31-4FA6-A8E9-35C377BE3A7F}"/>
                  </a:ext>
                </a:extLst>
              </p:cNvPr>
              <p:cNvSpPr/>
              <p:nvPr/>
            </p:nvSpPr>
            <p:spPr>
              <a:xfrm>
                <a:off x="4182806" y="2710214"/>
                <a:ext cx="190500" cy="1905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3" name="TextBox 7">
                <a:extLst>
                  <a:ext uri="{FF2B5EF4-FFF2-40B4-BE49-F238E27FC236}">
                    <a16:creationId xmlns:a16="http://schemas.microsoft.com/office/drawing/2014/main" id="{E5AEEA35-A9E7-414D-BE4E-97EEA68EC7ED}"/>
                  </a:ext>
                </a:extLst>
              </p:cNvPr>
              <p:cNvSpPr txBox="1"/>
              <p:nvPr/>
            </p:nvSpPr>
            <p:spPr>
              <a:xfrm>
                <a:off x="4140737" y="2624767"/>
                <a:ext cx="273051" cy="33855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b="1" dirty="0"/>
                  <a:t>+</a:t>
                </a:r>
                <a:endParaRPr lang="ko-KR" altLang="en-US" sz="1600" b="1" dirty="0"/>
              </a:p>
            </p:txBody>
          </p:sp>
          <p:sp>
            <p:nvSpPr>
              <p:cNvPr id="284" name="타원 8">
                <a:extLst>
                  <a:ext uri="{FF2B5EF4-FFF2-40B4-BE49-F238E27FC236}">
                    <a16:creationId xmlns:a16="http://schemas.microsoft.com/office/drawing/2014/main" id="{856C54C4-3707-463D-8779-04D0B516E8B7}"/>
                  </a:ext>
                </a:extLst>
              </p:cNvPr>
              <p:cNvSpPr/>
              <p:nvPr/>
            </p:nvSpPr>
            <p:spPr>
              <a:xfrm>
                <a:off x="3239038" y="2707833"/>
                <a:ext cx="190500" cy="1905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5" name="TextBox 9">
                <a:extLst>
                  <a:ext uri="{FF2B5EF4-FFF2-40B4-BE49-F238E27FC236}">
                    <a16:creationId xmlns:a16="http://schemas.microsoft.com/office/drawing/2014/main" id="{B9A719FE-D49C-4EA5-A466-12C6BE6A9776}"/>
                  </a:ext>
                </a:extLst>
              </p:cNvPr>
              <p:cNvSpPr txBox="1"/>
              <p:nvPr/>
            </p:nvSpPr>
            <p:spPr>
              <a:xfrm>
                <a:off x="3197763" y="2632704"/>
                <a:ext cx="273051" cy="30777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/>
                  <a:t>x</a:t>
                </a:r>
                <a:endParaRPr lang="ko-KR" altLang="en-US" sz="1400" b="1" dirty="0"/>
              </a:p>
            </p:txBody>
          </p:sp>
          <p:sp>
            <p:nvSpPr>
              <p:cNvPr id="286" name="TextBox 10">
                <a:extLst>
                  <a:ext uri="{FF2B5EF4-FFF2-40B4-BE49-F238E27FC236}">
                    <a16:creationId xmlns:a16="http://schemas.microsoft.com/office/drawing/2014/main" id="{62C59170-C29B-493D-AF78-874BB0A321A7}"/>
                  </a:ext>
                </a:extLst>
              </p:cNvPr>
              <p:cNvSpPr txBox="1"/>
              <p:nvPr/>
            </p:nvSpPr>
            <p:spPr>
              <a:xfrm>
                <a:off x="4139145" y="3112640"/>
                <a:ext cx="273051" cy="30777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400" b="1" dirty="0"/>
              </a:p>
            </p:txBody>
          </p:sp>
          <p:sp>
            <p:nvSpPr>
              <p:cNvPr id="287" name="TextBox 11">
                <a:extLst>
                  <a:ext uri="{FF2B5EF4-FFF2-40B4-BE49-F238E27FC236}">
                    <a16:creationId xmlns:a16="http://schemas.microsoft.com/office/drawing/2014/main" id="{3BABC0FD-88C4-4CFC-994B-79621D61E5CB}"/>
                  </a:ext>
                </a:extLst>
              </p:cNvPr>
              <p:cNvSpPr txBox="1"/>
              <p:nvPr/>
            </p:nvSpPr>
            <p:spPr>
              <a:xfrm>
                <a:off x="4043361" y="3649415"/>
                <a:ext cx="457200" cy="25391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050" b="1" dirty="0"/>
              </a:p>
            </p:txBody>
          </p:sp>
          <p:sp>
            <p:nvSpPr>
              <p:cNvPr id="288" name="TextBox 12">
                <a:extLst>
                  <a:ext uri="{FF2B5EF4-FFF2-40B4-BE49-F238E27FC236}">
                    <a16:creationId xmlns:a16="http://schemas.microsoft.com/office/drawing/2014/main" id="{3C82735B-D515-4840-BFAB-C46D3CBBF27A}"/>
                  </a:ext>
                </a:extLst>
              </p:cNvPr>
              <p:cNvSpPr txBox="1"/>
              <p:nvPr/>
            </p:nvSpPr>
            <p:spPr>
              <a:xfrm>
                <a:off x="5021795" y="2883834"/>
                <a:ext cx="457200" cy="25391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050" b="1" dirty="0"/>
              </a:p>
            </p:txBody>
          </p:sp>
        </p:grpSp>
        <p:grpSp>
          <p:nvGrpSpPr>
            <p:cNvPr id="184" name="그룹 13">
              <a:extLst>
                <a:ext uri="{FF2B5EF4-FFF2-40B4-BE49-F238E27FC236}">
                  <a16:creationId xmlns:a16="http://schemas.microsoft.com/office/drawing/2014/main" id="{09354497-A4F9-4D3E-B955-153A0874E64E}"/>
                </a:ext>
              </a:extLst>
            </p:cNvPr>
            <p:cNvGrpSpPr/>
            <p:nvPr/>
          </p:nvGrpSpPr>
          <p:grpSpPr>
            <a:xfrm>
              <a:off x="3418598" y="1821586"/>
              <a:ext cx="3348037" cy="1664217"/>
              <a:chOff x="2629433" y="2624766"/>
              <a:chExt cx="3348037" cy="1664217"/>
            </a:xfrm>
            <a:scene3d>
              <a:camera prst="perspectiveLeft" fov="5400000">
                <a:rot lat="0" lon="2400000" rev="0"/>
              </a:camera>
              <a:lightRig rig="threePt" dir="t"/>
            </a:scene3d>
          </p:grpSpPr>
          <p:sp>
            <p:nvSpPr>
              <p:cNvPr id="271" name="사각형: 둥근 모서리 72">
                <a:extLst>
                  <a:ext uri="{FF2B5EF4-FFF2-40B4-BE49-F238E27FC236}">
                    <a16:creationId xmlns:a16="http://schemas.microsoft.com/office/drawing/2014/main" id="{32565B21-E9ED-426F-B188-50414E758350}"/>
                  </a:ext>
                </a:extLst>
              </p:cNvPr>
              <p:cNvSpPr/>
              <p:nvPr/>
            </p:nvSpPr>
            <p:spPr>
              <a:xfrm>
                <a:off x="2980270" y="2624766"/>
                <a:ext cx="2844214" cy="1664217"/>
              </a:xfrm>
              <a:prstGeom prst="roundRect">
                <a:avLst>
                  <a:gd name="adj" fmla="val 6559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cxnSp>
            <p:nvCxnSpPr>
              <p:cNvPr id="272" name="직선 화살표 연결선 271">
                <a:extLst>
                  <a:ext uri="{FF2B5EF4-FFF2-40B4-BE49-F238E27FC236}">
                    <a16:creationId xmlns:a16="http://schemas.microsoft.com/office/drawing/2014/main" id="{397067CB-756D-4BB6-8BA0-BB9F856CDD6D}"/>
                  </a:ext>
                </a:extLst>
              </p:cNvPr>
              <p:cNvCxnSpPr/>
              <p:nvPr/>
            </p:nvCxnSpPr>
            <p:spPr>
              <a:xfrm>
                <a:off x="2629433" y="2810479"/>
                <a:ext cx="3348037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3" name="타원 272">
                <a:extLst>
                  <a:ext uri="{FF2B5EF4-FFF2-40B4-BE49-F238E27FC236}">
                    <a16:creationId xmlns:a16="http://schemas.microsoft.com/office/drawing/2014/main" id="{026C2E6E-E170-4046-BEC1-D501AD5A3A0E}"/>
                  </a:ext>
                </a:extLst>
              </p:cNvPr>
              <p:cNvSpPr/>
              <p:nvPr/>
            </p:nvSpPr>
            <p:spPr>
              <a:xfrm>
                <a:off x="4182806" y="2710214"/>
                <a:ext cx="190500" cy="1905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4" name="TextBox 273">
                <a:extLst>
                  <a:ext uri="{FF2B5EF4-FFF2-40B4-BE49-F238E27FC236}">
                    <a16:creationId xmlns:a16="http://schemas.microsoft.com/office/drawing/2014/main" id="{8834BDED-1570-4B2C-BA7E-8F75E606E3A2}"/>
                  </a:ext>
                </a:extLst>
              </p:cNvPr>
              <p:cNvSpPr txBox="1"/>
              <p:nvPr/>
            </p:nvSpPr>
            <p:spPr>
              <a:xfrm>
                <a:off x="4140737" y="2624767"/>
                <a:ext cx="273051" cy="33855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b="1" dirty="0"/>
                  <a:t>+</a:t>
                </a:r>
                <a:endParaRPr lang="ko-KR" altLang="en-US" sz="1600" b="1" dirty="0"/>
              </a:p>
            </p:txBody>
          </p:sp>
          <p:sp>
            <p:nvSpPr>
              <p:cNvPr id="275" name="타원 274">
                <a:extLst>
                  <a:ext uri="{FF2B5EF4-FFF2-40B4-BE49-F238E27FC236}">
                    <a16:creationId xmlns:a16="http://schemas.microsoft.com/office/drawing/2014/main" id="{33F72853-095B-48F6-B79F-10CFAC16490F}"/>
                  </a:ext>
                </a:extLst>
              </p:cNvPr>
              <p:cNvSpPr/>
              <p:nvPr/>
            </p:nvSpPr>
            <p:spPr>
              <a:xfrm>
                <a:off x="3239038" y="2707833"/>
                <a:ext cx="190500" cy="1905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6" name="TextBox 275">
                <a:extLst>
                  <a:ext uri="{FF2B5EF4-FFF2-40B4-BE49-F238E27FC236}">
                    <a16:creationId xmlns:a16="http://schemas.microsoft.com/office/drawing/2014/main" id="{32C974EC-B70F-4B4B-90FE-A1C082A10511}"/>
                  </a:ext>
                </a:extLst>
              </p:cNvPr>
              <p:cNvSpPr txBox="1"/>
              <p:nvPr/>
            </p:nvSpPr>
            <p:spPr>
              <a:xfrm>
                <a:off x="3197763" y="2632704"/>
                <a:ext cx="273051" cy="30777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/>
                  <a:t>x</a:t>
                </a:r>
                <a:endParaRPr lang="ko-KR" altLang="en-US" sz="1400" b="1" dirty="0"/>
              </a:p>
            </p:txBody>
          </p:sp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30918D4B-D003-4F3C-9326-19671454B63A}"/>
                  </a:ext>
                </a:extLst>
              </p:cNvPr>
              <p:cNvSpPr txBox="1"/>
              <p:nvPr/>
            </p:nvSpPr>
            <p:spPr>
              <a:xfrm>
                <a:off x="4139145" y="3112640"/>
                <a:ext cx="273051" cy="30777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400" b="1" dirty="0"/>
              </a:p>
            </p:txBody>
          </p:sp>
          <p:sp>
            <p:nvSpPr>
              <p:cNvPr id="278" name="TextBox 277">
                <a:extLst>
                  <a:ext uri="{FF2B5EF4-FFF2-40B4-BE49-F238E27FC236}">
                    <a16:creationId xmlns:a16="http://schemas.microsoft.com/office/drawing/2014/main" id="{590CD63C-7BC5-45B4-901A-B4F8F64B765B}"/>
                  </a:ext>
                </a:extLst>
              </p:cNvPr>
              <p:cNvSpPr txBox="1"/>
              <p:nvPr/>
            </p:nvSpPr>
            <p:spPr>
              <a:xfrm>
                <a:off x="4043361" y="3649415"/>
                <a:ext cx="457200" cy="25391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050" b="1" dirty="0"/>
              </a:p>
            </p:txBody>
          </p:sp>
          <p:sp>
            <p:nvSpPr>
              <p:cNvPr id="279" name="TextBox 278">
                <a:extLst>
                  <a:ext uri="{FF2B5EF4-FFF2-40B4-BE49-F238E27FC236}">
                    <a16:creationId xmlns:a16="http://schemas.microsoft.com/office/drawing/2014/main" id="{2DA04F74-CF3D-4269-ACEE-B8902F42D3DB}"/>
                  </a:ext>
                </a:extLst>
              </p:cNvPr>
              <p:cNvSpPr txBox="1"/>
              <p:nvPr/>
            </p:nvSpPr>
            <p:spPr>
              <a:xfrm>
                <a:off x="5021795" y="2883834"/>
                <a:ext cx="457200" cy="25391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050" b="1" dirty="0"/>
              </a:p>
            </p:txBody>
          </p:sp>
        </p:grpSp>
        <p:grpSp>
          <p:nvGrpSpPr>
            <p:cNvPr id="185" name="그룹 23">
              <a:extLst>
                <a:ext uri="{FF2B5EF4-FFF2-40B4-BE49-F238E27FC236}">
                  <a16:creationId xmlns:a16="http://schemas.microsoft.com/office/drawing/2014/main" id="{87026DD6-B3E1-488E-820A-A85C1F7E77D0}"/>
                </a:ext>
              </a:extLst>
            </p:cNvPr>
            <p:cNvGrpSpPr/>
            <p:nvPr/>
          </p:nvGrpSpPr>
          <p:grpSpPr>
            <a:xfrm>
              <a:off x="2944289" y="1821586"/>
              <a:ext cx="3348037" cy="1664217"/>
              <a:chOff x="2629433" y="2624766"/>
              <a:chExt cx="3348037" cy="1664217"/>
            </a:xfrm>
            <a:scene3d>
              <a:camera prst="perspectiveLeft" fov="5400000">
                <a:rot lat="0" lon="2400000" rev="0"/>
              </a:camera>
              <a:lightRig rig="threePt" dir="t"/>
            </a:scene3d>
          </p:grpSpPr>
          <p:sp>
            <p:nvSpPr>
              <p:cNvPr id="262" name="사각형: 둥근 모서리 72">
                <a:extLst>
                  <a:ext uri="{FF2B5EF4-FFF2-40B4-BE49-F238E27FC236}">
                    <a16:creationId xmlns:a16="http://schemas.microsoft.com/office/drawing/2014/main" id="{C0BE18C7-B253-469D-B51A-0E4260574B49}"/>
                  </a:ext>
                </a:extLst>
              </p:cNvPr>
              <p:cNvSpPr/>
              <p:nvPr/>
            </p:nvSpPr>
            <p:spPr>
              <a:xfrm>
                <a:off x="2980270" y="2624766"/>
                <a:ext cx="2844214" cy="1664217"/>
              </a:xfrm>
              <a:prstGeom prst="roundRect">
                <a:avLst>
                  <a:gd name="adj" fmla="val 6559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cxnSp>
            <p:nvCxnSpPr>
              <p:cNvPr id="263" name="직선 화살표 연결선 262">
                <a:extLst>
                  <a:ext uri="{FF2B5EF4-FFF2-40B4-BE49-F238E27FC236}">
                    <a16:creationId xmlns:a16="http://schemas.microsoft.com/office/drawing/2014/main" id="{FF284F10-5490-421F-B4DE-633443044A46}"/>
                  </a:ext>
                </a:extLst>
              </p:cNvPr>
              <p:cNvCxnSpPr/>
              <p:nvPr/>
            </p:nvCxnSpPr>
            <p:spPr>
              <a:xfrm>
                <a:off x="2629433" y="2810479"/>
                <a:ext cx="3348037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4" name="타원 263">
                <a:extLst>
                  <a:ext uri="{FF2B5EF4-FFF2-40B4-BE49-F238E27FC236}">
                    <a16:creationId xmlns:a16="http://schemas.microsoft.com/office/drawing/2014/main" id="{FF4D3626-2DB6-459B-9474-66469F091F5E}"/>
                  </a:ext>
                </a:extLst>
              </p:cNvPr>
              <p:cNvSpPr/>
              <p:nvPr/>
            </p:nvSpPr>
            <p:spPr>
              <a:xfrm>
                <a:off x="4182806" y="2710214"/>
                <a:ext cx="190500" cy="1905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489675D9-EF2E-41F9-B3A0-CD680E4D604C}"/>
                  </a:ext>
                </a:extLst>
              </p:cNvPr>
              <p:cNvSpPr txBox="1"/>
              <p:nvPr/>
            </p:nvSpPr>
            <p:spPr>
              <a:xfrm>
                <a:off x="4140737" y="2624767"/>
                <a:ext cx="273051" cy="33855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b="1" dirty="0"/>
                  <a:t>+</a:t>
                </a:r>
                <a:endParaRPr lang="ko-KR" altLang="en-US" sz="1600" b="1" dirty="0"/>
              </a:p>
            </p:txBody>
          </p:sp>
          <p:sp>
            <p:nvSpPr>
              <p:cNvPr id="266" name="타원 265">
                <a:extLst>
                  <a:ext uri="{FF2B5EF4-FFF2-40B4-BE49-F238E27FC236}">
                    <a16:creationId xmlns:a16="http://schemas.microsoft.com/office/drawing/2014/main" id="{A53B1840-90A8-46B7-8A27-67D2EF18A817}"/>
                  </a:ext>
                </a:extLst>
              </p:cNvPr>
              <p:cNvSpPr/>
              <p:nvPr/>
            </p:nvSpPr>
            <p:spPr>
              <a:xfrm>
                <a:off x="3239038" y="2707833"/>
                <a:ext cx="190500" cy="1905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id="{7D7B098F-E74A-453F-B40E-F93784A6E34B}"/>
                  </a:ext>
                </a:extLst>
              </p:cNvPr>
              <p:cNvSpPr txBox="1"/>
              <p:nvPr/>
            </p:nvSpPr>
            <p:spPr>
              <a:xfrm>
                <a:off x="3197763" y="2632704"/>
                <a:ext cx="273051" cy="30777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/>
                  <a:t>x</a:t>
                </a:r>
                <a:endParaRPr lang="ko-KR" altLang="en-US" sz="1400" b="1" dirty="0"/>
              </a:p>
            </p:txBody>
          </p:sp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2AEEB5F0-E155-4912-9866-B9BFB7603B1F}"/>
                  </a:ext>
                </a:extLst>
              </p:cNvPr>
              <p:cNvSpPr txBox="1"/>
              <p:nvPr/>
            </p:nvSpPr>
            <p:spPr>
              <a:xfrm>
                <a:off x="4139145" y="3112640"/>
                <a:ext cx="273051" cy="30777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400" b="1" dirty="0"/>
              </a:p>
            </p:txBody>
          </p:sp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95AE5066-E8D0-49FA-B2A3-793307D47E68}"/>
                  </a:ext>
                </a:extLst>
              </p:cNvPr>
              <p:cNvSpPr txBox="1"/>
              <p:nvPr/>
            </p:nvSpPr>
            <p:spPr>
              <a:xfrm>
                <a:off x="4043361" y="3649415"/>
                <a:ext cx="457200" cy="25391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050" b="1" dirty="0"/>
              </a:p>
            </p:txBody>
          </p:sp>
          <p:sp>
            <p:nvSpPr>
              <p:cNvPr id="270" name="TextBox 269">
                <a:extLst>
                  <a:ext uri="{FF2B5EF4-FFF2-40B4-BE49-F238E27FC236}">
                    <a16:creationId xmlns:a16="http://schemas.microsoft.com/office/drawing/2014/main" id="{93B47F49-C20B-4E12-90AD-D21722125E68}"/>
                  </a:ext>
                </a:extLst>
              </p:cNvPr>
              <p:cNvSpPr txBox="1"/>
              <p:nvPr/>
            </p:nvSpPr>
            <p:spPr>
              <a:xfrm>
                <a:off x="5021795" y="2883834"/>
                <a:ext cx="457200" cy="25391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050" b="1" dirty="0"/>
              </a:p>
            </p:txBody>
          </p:sp>
        </p:grpSp>
        <p:grpSp>
          <p:nvGrpSpPr>
            <p:cNvPr id="186" name="그룹 33">
              <a:extLst>
                <a:ext uri="{FF2B5EF4-FFF2-40B4-BE49-F238E27FC236}">
                  <a16:creationId xmlns:a16="http://schemas.microsoft.com/office/drawing/2014/main" id="{FE4F990D-8B3C-4E3B-8390-5CE59D477DDA}"/>
                </a:ext>
              </a:extLst>
            </p:cNvPr>
            <p:cNvGrpSpPr/>
            <p:nvPr/>
          </p:nvGrpSpPr>
          <p:grpSpPr>
            <a:xfrm>
              <a:off x="2469980" y="1821586"/>
              <a:ext cx="3348037" cy="1664217"/>
              <a:chOff x="2629433" y="2624766"/>
              <a:chExt cx="3348037" cy="1664217"/>
            </a:xfrm>
            <a:scene3d>
              <a:camera prst="perspectiveLeft" fov="5400000">
                <a:rot lat="0" lon="2400000" rev="0"/>
              </a:camera>
              <a:lightRig rig="threePt" dir="t"/>
            </a:scene3d>
          </p:grpSpPr>
          <p:sp>
            <p:nvSpPr>
              <p:cNvPr id="253" name="사각형: 둥근 모서리 72">
                <a:extLst>
                  <a:ext uri="{FF2B5EF4-FFF2-40B4-BE49-F238E27FC236}">
                    <a16:creationId xmlns:a16="http://schemas.microsoft.com/office/drawing/2014/main" id="{1E7CFAE9-8C1E-4F8A-97E3-452413E52EB4}"/>
                  </a:ext>
                </a:extLst>
              </p:cNvPr>
              <p:cNvSpPr/>
              <p:nvPr/>
            </p:nvSpPr>
            <p:spPr>
              <a:xfrm>
                <a:off x="2980270" y="2624766"/>
                <a:ext cx="2844214" cy="1664217"/>
              </a:xfrm>
              <a:prstGeom prst="roundRect">
                <a:avLst>
                  <a:gd name="adj" fmla="val 6559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cxnSp>
            <p:nvCxnSpPr>
              <p:cNvPr id="254" name="직선 화살표 연결선 253">
                <a:extLst>
                  <a:ext uri="{FF2B5EF4-FFF2-40B4-BE49-F238E27FC236}">
                    <a16:creationId xmlns:a16="http://schemas.microsoft.com/office/drawing/2014/main" id="{3BAE985A-C6BB-4CC2-9C7B-B3C74FFE0BB5}"/>
                  </a:ext>
                </a:extLst>
              </p:cNvPr>
              <p:cNvCxnSpPr/>
              <p:nvPr/>
            </p:nvCxnSpPr>
            <p:spPr>
              <a:xfrm>
                <a:off x="2629433" y="2810479"/>
                <a:ext cx="3348037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5" name="타원 254">
                <a:extLst>
                  <a:ext uri="{FF2B5EF4-FFF2-40B4-BE49-F238E27FC236}">
                    <a16:creationId xmlns:a16="http://schemas.microsoft.com/office/drawing/2014/main" id="{1D5397D2-D48A-4F86-AF56-51671C24F201}"/>
                  </a:ext>
                </a:extLst>
              </p:cNvPr>
              <p:cNvSpPr/>
              <p:nvPr/>
            </p:nvSpPr>
            <p:spPr>
              <a:xfrm>
                <a:off x="4182806" y="2710214"/>
                <a:ext cx="190500" cy="1905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8DA24E0F-5531-440E-A2F4-753664BD9496}"/>
                  </a:ext>
                </a:extLst>
              </p:cNvPr>
              <p:cNvSpPr txBox="1"/>
              <p:nvPr/>
            </p:nvSpPr>
            <p:spPr>
              <a:xfrm>
                <a:off x="4140737" y="2624767"/>
                <a:ext cx="273051" cy="33855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b="1" dirty="0"/>
                  <a:t>+</a:t>
                </a:r>
                <a:endParaRPr lang="ko-KR" altLang="en-US" sz="1600" b="1" dirty="0"/>
              </a:p>
            </p:txBody>
          </p:sp>
          <p:sp>
            <p:nvSpPr>
              <p:cNvPr id="257" name="타원 256">
                <a:extLst>
                  <a:ext uri="{FF2B5EF4-FFF2-40B4-BE49-F238E27FC236}">
                    <a16:creationId xmlns:a16="http://schemas.microsoft.com/office/drawing/2014/main" id="{D0E18445-E968-434F-A23E-F0642E5E3BEB}"/>
                  </a:ext>
                </a:extLst>
              </p:cNvPr>
              <p:cNvSpPr/>
              <p:nvPr/>
            </p:nvSpPr>
            <p:spPr>
              <a:xfrm>
                <a:off x="3239038" y="2707833"/>
                <a:ext cx="190500" cy="1905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8A18EC28-AE23-4724-8FB4-6F4C83723DB6}"/>
                  </a:ext>
                </a:extLst>
              </p:cNvPr>
              <p:cNvSpPr txBox="1"/>
              <p:nvPr/>
            </p:nvSpPr>
            <p:spPr>
              <a:xfrm>
                <a:off x="3197763" y="2632704"/>
                <a:ext cx="273051" cy="30777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/>
                  <a:t>x</a:t>
                </a:r>
                <a:endParaRPr lang="ko-KR" altLang="en-US" sz="1400" b="1" dirty="0"/>
              </a:p>
            </p:txBody>
          </p:sp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4DF1B5AD-FF2C-40A7-A85E-C077793A767C}"/>
                  </a:ext>
                </a:extLst>
              </p:cNvPr>
              <p:cNvSpPr txBox="1"/>
              <p:nvPr/>
            </p:nvSpPr>
            <p:spPr>
              <a:xfrm>
                <a:off x="4139145" y="3112640"/>
                <a:ext cx="273051" cy="30777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400" b="1" dirty="0"/>
              </a:p>
            </p:txBody>
          </p:sp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282E20F0-8127-4B28-8648-EA0B00BE83FC}"/>
                  </a:ext>
                </a:extLst>
              </p:cNvPr>
              <p:cNvSpPr txBox="1"/>
              <p:nvPr/>
            </p:nvSpPr>
            <p:spPr>
              <a:xfrm>
                <a:off x="4043361" y="3649415"/>
                <a:ext cx="457200" cy="25391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050" b="1" dirty="0"/>
              </a:p>
            </p:txBody>
          </p:sp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0BD16527-0909-4BE8-90D7-D46EC3FA0BCC}"/>
                  </a:ext>
                </a:extLst>
              </p:cNvPr>
              <p:cNvSpPr txBox="1"/>
              <p:nvPr/>
            </p:nvSpPr>
            <p:spPr>
              <a:xfrm>
                <a:off x="5021795" y="2883834"/>
                <a:ext cx="457200" cy="25391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050" b="1" dirty="0"/>
              </a:p>
            </p:txBody>
          </p:sp>
        </p:grpSp>
        <p:grpSp>
          <p:nvGrpSpPr>
            <p:cNvPr id="187" name="그룹 43">
              <a:extLst>
                <a:ext uri="{FF2B5EF4-FFF2-40B4-BE49-F238E27FC236}">
                  <a16:creationId xmlns:a16="http://schemas.microsoft.com/office/drawing/2014/main" id="{F9A1C6A6-618C-4745-A1C5-0C2907E1AAA6}"/>
                </a:ext>
              </a:extLst>
            </p:cNvPr>
            <p:cNvGrpSpPr/>
            <p:nvPr/>
          </p:nvGrpSpPr>
          <p:grpSpPr>
            <a:xfrm>
              <a:off x="1995671" y="1821586"/>
              <a:ext cx="3348037" cy="1664217"/>
              <a:chOff x="2629433" y="2624766"/>
              <a:chExt cx="3348037" cy="1664217"/>
            </a:xfrm>
            <a:scene3d>
              <a:camera prst="perspectiveLeft" fov="5400000">
                <a:rot lat="0" lon="2400000" rev="0"/>
              </a:camera>
              <a:lightRig rig="threePt" dir="t"/>
            </a:scene3d>
          </p:grpSpPr>
          <p:sp>
            <p:nvSpPr>
              <p:cNvPr id="244" name="사각형: 둥근 모서리 72">
                <a:extLst>
                  <a:ext uri="{FF2B5EF4-FFF2-40B4-BE49-F238E27FC236}">
                    <a16:creationId xmlns:a16="http://schemas.microsoft.com/office/drawing/2014/main" id="{0F11CE0A-79E4-4287-9BEB-F6E9FFF84FE4}"/>
                  </a:ext>
                </a:extLst>
              </p:cNvPr>
              <p:cNvSpPr/>
              <p:nvPr/>
            </p:nvSpPr>
            <p:spPr>
              <a:xfrm>
                <a:off x="2980270" y="2624766"/>
                <a:ext cx="2844214" cy="1664217"/>
              </a:xfrm>
              <a:prstGeom prst="roundRect">
                <a:avLst>
                  <a:gd name="adj" fmla="val 6559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cxnSp>
            <p:nvCxnSpPr>
              <p:cNvPr id="245" name="직선 화살표 연결선 244">
                <a:extLst>
                  <a:ext uri="{FF2B5EF4-FFF2-40B4-BE49-F238E27FC236}">
                    <a16:creationId xmlns:a16="http://schemas.microsoft.com/office/drawing/2014/main" id="{3AC4D39D-1163-4297-A3F2-210BF8E2B5B2}"/>
                  </a:ext>
                </a:extLst>
              </p:cNvPr>
              <p:cNvCxnSpPr/>
              <p:nvPr/>
            </p:nvCxnSpPr>
            <p:spPr>
              <a:xfrm>
                <a:off x="2629433" y="2810479"/>
                <a:ext cx="3348037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6" name="타원 245">
                <a:extLst>
                  <a:ext uri="{FF2B5EF4-FFF2-40B4-BE49-F238E27FC236}">
                    <a16:creationId xmlns:a16="http://schemas.microsoft.com/office/drawing/2014/main" id="{2B5CB6ED-B7EA-4318-9746-77515FEC8EB0}"/>
                  </a:ext>
                </a:extLst>
              </p:cNvPr>
              <p:cNvSpPr/>
              <p:nvPr/>
            </p:nvSpPr>
            <p:spPr>
              <a:xfrm>
                <a:off x="4182806" y="2710214"/>
                <a:ext cx="190500" cy="1905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6CBF4C94-9850-4F5A-9F18-34D192C22EEB}"/>
                  </a:ext>
                </a:extLst>
              </p:cNvPr>
              <p:cNvSpPr txBox="1"/>
              <p:nvPr/>
            </p:nvSpPr>
            <p:spPr>
              <a:xfrm>
                <a:off x="4140737" y="2624767"/>
                <a:ext cx="273051" cy="33855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b="1" dirty="0"/>
                  <a:t>+</a:t>
                </a:r>
                <a:endParaRPr lang="ko-KR" altLang="en-US" sz="1600" b="1" dirty="0"/>
              </a:p>
            </p:txBody>
          </p:sp>
          <p:sp>
            <p:nvSpPr>
              <p:cNvPr id="248" name="타원 247">
                <a:extLst>
                  <a:ext uri="{FF2B5EF4-FFF2-40B4-BE49-F238E27FC236}">
                    <a16:creationId xmlns:a16="http://schemas.microsoft.com/office/drawing/2014/main" id="{41211DA8-AA15-4392-8498-121B9ED0B8AE}"/>
                  </a:ext>
                </a:extLst>
              </p:cNvPr>
              <p:cNvSpPr/>
              <p:nvPr/>
            </p:nvSpPr>
            <p:spPr>
              <a:xfrm>
                <a:off x="3239038" y="2707833"/>
                <a:ext cx="190500" cy="1905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9" name="TextBox 248">
                <a:extLst>
                  <a:ext uri="{FF2B5EF4-FFF2-40B4-BE49-F238E27FC236}">
                    <a16:creationId xmlns:a16="http://schemas.microsoft.com/office/drawing/2014/main" id="{EBE8274E-1DC7-4248-9D3C-B02C743AA6D2}"/>
                  </a:ext>
                </a:extLst>
              </p:cNvPr>
              <p:cNvSpPr txBox="1"/>
              <p:nvPr/>
            </p:nvSpPr>
            <p:spPr>
              <a:xfrm>
                <a:off x="3197763" y="2632704"/>
                <a:ext cx="273051" cy="30777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/>
                  <a:t>x</a:t>
                </a:r>
                <a:endParaRPr lang="ko-KR" altLang="en-US" sz="1400" b="1" dirty="0"/>
              </a:p>
            </p:txBody>
          </p:sp>
          <p:sp>
            <p:nvSpPr>
              <p:cNvPr id="250" name="TextBox 249">
                <a:extLst>
                  <a:ext uri="{FF2B5EF4-FFF2-40B4-BE49-F238E27FC236}">
                    <a16:creationId xmlns:a16="http://schemas.microsoft.com/office/drawing/2014/main" id="{D5B95B13-FF83-46B6-B08F-3F0BA13419CF}"/>
                  </a:ext>
                </a:extLst>
              </p:cNvPr>
              <p:cNvSpPr txBox="1"/>
              <p:nvPr/>
            </p:nvSpPr>
            <p:spPr>
              <a:xfrm>
                <a:off x="4139145" y="3112640"/>
                <a:ext cx="273051" cy="30777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400" b="1" dirty="0"/>
              </a:p>
            </p:txBody>
          </p:sp>
          <p:sp>
            <p:nvSpPr>
              <p:cNvPr id="251" name="TextBox 250">
                <a:extLst>
                  <a:ext uri="{FF2B5EF4-FFF2-40B4-BE49-F238E27FC236}">
                    <a16:creationId xmlns:a16="http://schemas.microsoft.com/office/drawing/2014/main" id="{EB05776A-68B4-4373-8EE1-ECE4AF7312DF}"/>
                  </a:ext>
                </a:extLst>
              </p:cNvPr>
              <p:cNvSpPr txBox="1"/>
              <p:nvPr/>
            </p:nvSpPr>
            <p:spPr>
              <a:xfrm>
                <a:off x="4043361" y="3649415"/>
                <a:ext cx="457200" cy="25391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050" b="1" dirty="0"/>
              </a:p>
            </p:txBody>
          </p:sp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8D5553E3-75AA-4270-83E3-3399B0FDC819}"/>
                  </a:ext>
                </a:extLst>
              </p:cNvPr>
              <p:cNvSpPr txBox="1"/>
              <p:nvPr/>
            </p:nvSpPr>
            <p:spPr>
              <a:xfrm>
                <a:off x="5021795" y="2883834"/>
                <a:ext cx="457200" cy="25391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050" b="1" dirty="0"/>
              </a:p>
            </p:txBody>
          </p:sp>
        </p:grpSp>
        <p:grpSp>
          <p:nvGrpSpPr>
            <p:cNvPr id="188" name="그룹 53">
              <a:extLst>
                <a:ext uri="{FF2B5EF4-FFF2-40B4-BE49-F238E27FC236}">
                  <a16:creationId xmlns:a16="http://schemas.microsoft.com/office/drawing/2014/main" id="{19646074-937D-4A90-A0DF-0DBD5241A80D}"/>
                </a:ext>
              </a:extLst>
            </p:cNvPr>
            <p:cNvGrpSpPr/>
            <p:nvPr/>
          </p:nvGrpSpPr>
          <p:grpSpPr>
            <a:xfrm>
              <a:off x="1521362" y="1821586"/>
              <a:ext cx="3348037" cy="1664217"/>
              <a:chOff x="2629433" y="2624766"/>
              <a:chExt cx="3348037" cy="1664217"/>
            </a:xfrm>
            <a:scene3d>
              <a:camera prst="perspectiveLeft" fov="5400000">
                <a:rot lat="0" lon="2400000" rev="0"/>
              </a:camera>
              <a:lightRig rig="threePt" dir="t"/>
            </a:scene3d>
          </p:grpSpPr>
          <p:sp>
            <p:nvSpPr>
              <p:cNvPr id="235" name="사각형: 둥근 모서리 72">
                <a:extLst>
                  <a:ext uri="{FF2B5EF4-FFF2-40B4-BE49-F238E27FC236}">
                    <a16:creationId xmlns:a16="http://schemas.microsoft.com/office/drawing/2014/main" id="{8914E151-A2E1-45B4-9761-CBAADA70D2FC}"/>
                  </a:ext>
                </a:extLst>
              </p:cNvPr>
              <p:cNvSpPr/>
              <p:nvPr/>
            </p:nvSpPr>
            <p:spPr>
              <a:xfrm>
                <a:off x="2980270" y="2624766"/>
                <a:ext cx="2844214" cy="1664217"/>
              </a:xfrm>
              <a:prstGeom prst="roundRect">
                <a:avLst>
                  <a:gd name="adj" fmla="val 6559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cxnSp>
            <p:nvCxnSpPr>
              <p:cNvPr id="236" name="직선 화살표 연결선 235">
                <a:extLst>
                  <a:ext uri="{FF2B5EF4-FFF2-40B4-BE49-F238E27FC236}">
                    <a16:creationId xmlns:a16="http://schemas.microsoft.com/office/drawing/2014/main" id="{2CB6E80F-5EB6-48FA-A8BE-912246DF9521}"/>
                  </a:ext>
                </a:extLst>
              </p:cNvPr>
              <p:cNvCxnSpPr/>
              <p:nvPr/>
            </p:nvCxnSpPr>
            <p:spPr>
              <a:xfrm>
                <a:off x="2629433" y="2810479"/>
                <a:ext cx="3348037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7" name="타원 236">
                <a:extLst>
                  <a:ext uri="{FF2B5EF4-FFF2-40B4-BE49-F238E27FC236}">
                    <a16:creationId xmlns:a16="http://schemas.microsoft.com/office/drawing/2014/main" id="{CEBDFFCF-7A51-4F87-9E11-1CFC2A7ED32F}"/>
                  </a:ext>
                </a:extLst>
              </p:cNvPr>
              <p:cNvSpPr/>
              <p:nvPr/>
            </p:nvSpPr>
            <p:spPr>
              <a:xfrm>
                <a:off x="4182806" y="2710214"/>
                <a:ext cx="190500" cy="1905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326AD940-B096-44CC-BC76-17D8801CA3B9}"/>
                  </a:ext>
                </a:extLst>
              </p:cNvPr>
              <p:cNvSpPr txBox="1"/>
              <p:nvPr/>
            </p:nvSpPr>
            <p:spPr>
              <a:xfrm>
                <a:off x="4140737" y="2624767"/>
                <a:ext cx="273051" cy="33855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b="1" dirty="0"/>
                  <a:t>+</a:t>
                </a:r>
                <a:endParaRPr lang="ko-KR" altLang="en-US" sz="1600" b="1" dirty="0"/>
              </a:p>
            </p:txBody>
          </p:sp>
          <p:sp>
            <p:nvSpPr>
              <p:cNvPr id="239" name="타원 238">
                <a:extLst>
                  <a:ext uri="{FF2B5EF4-FFF2-40B4-BE49-F238E27FC236}">
                    <a16:creationId xmlns:a16="http://schemas.microsoft.com/office/drawing/2014/main" id="{858CAD33-BBC7-4D08-BD9D-BF4A3DB12B07}"/>
                  </a:ext>
                </a:extLst>
              </p:cNvPr>
              <p:cNvSpPr/>
              <p:nvPr/>
            </p:nvSpPr>
            <p:spPr>
              <a:xfrm>
                <a:off x="3239038" y="2707833"/>
                <a:ext cx="190500" cy="1905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A17F2A28-8ABE-493A-864C-60C5359A13EA}"/>
                  </a:ext>
                </a:extLst>
              </p:cNvPr>
              <p:cNvSpPr txBox="1"/>
              <p:nvPr/>
            </p:nvSpPr>
            <p:spPr>
              <a:xfrm>
                <a:off x="3197763" y="2632704"/>
                <a:ext cx="273051" cy="30777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/>
                  <a:t>x</a:t>
                </a:r>
                <a:endParaRPr lang="ko-KR" altLang="en-US" sz="1400" b="1" dirty="0"/>
              </a:p>
            </p:txBody>
          </p:sp>
          <p:sp>
            <p:nvSpPr>
              <p:cNvPr id="241" name="TextBox 240">
                <a:extLst>
                  <a:ext uri="{FF2B5EF4-FFF2-40B4-BE49-F238E27FC236}">
                    <a16:creationId xmlns:a16="http://schemas.microsoft.com/office/drawing/2014/main" id="{B35CE5DC-028F-46B3-9DC2-E4187FC42A10}"/>
                  </a:ext>
                </a:extLst>
              </p:cNvPr>
              <p:cNvSpPr txBox="1"/>
              <p:nvPr/>
            </p:nvSpPr>
            <p:spPr>
              <a:xfrm>
                <a:off x="4139145" y="3112640"/>
                <a:ext cx="273051" cy="30777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400" b="1" dirty="0"/>
              </a:p>
            </p:txBody>
          </p:sp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8A9A2C36-1378-417A-A5A1-1FCE09B6A0C8}"/>
                  </a:ext>
                </a:extLst>
              </p:cNvPr>
              <p:cNvSpPr txBox="1"/>
              <p:nvPr/>
            </p:nvSpPr>
            <p:spPr>
              <a:xfrm>
                <a:off x="4043361" y="3649415"/>
                <a:ext cx="457200" cy="25391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050" b="1" dirty="0"/>
              </a:p>
            </p:txBody>
          </p:sp>
          <p:sp>
            <p:nvSpPr>
              <p:cNvPr id="243" name="TextBox 242">
                <a:extLst>
                  <a:ext uri="{FF2B5EF4-FFF2-40B4-BE49-F238E27FC236}">
                    <a16:creationId xmlns:a16="http://schemas.microsoft.com/office/drawing/2014/main" id="{F73FE584-C9A9-450D-B0E6-454D1319B639}"/>
                  </a:ext>
                </a:extLst>
              </p:cNvPr>
              <p:cNvSpPr txBox="1"/>
              <p:nvPr/>
            </p:nvSpPr>
            <p:spPr>
              <a:xfrm>
                <a:off x="5021795" y="2883834"/>
                <a:ext cx="457200" cy="25391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050" b="1" dirty="0"/>
              </a:p>
            </p:txBody>
          </p:sp>
        </p:grpSp>
        <p:sp>
          <p:nvSpPr>
            <p:cNvPr id="189" name="TextBox 27">
              <a:extLst>
                <a:ext uri="{FF2B5EF4-FFF2-40B4-BE49-F238E27FC236}">
                  <a16:creationId xmlns:a16="http://schemas.microsoft.com/office/drawing/2014/main" id="{E778B115-8C04-4310-B1BF-D5D10E14BC3C}"/>
                </a:ext>
              </a:extLst>
            </p:cNvPr>
            <p:cNvSpPr txBox="1"/>
            <p:nvPr/>
          </p:nvSpPr>
          <p:spPr>
            <a:xfrm>
              <a:off x="1665745" y="3874556"/>
              <a:ext cx="1012351" cy="307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Input</a:t>
              </a:r>
              <a:endParaRPr lang="ko-KR" altLang="en-US" sz="14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90" name="그룹 6">
              <a:extLst>
                <a:ext uri="{FF2B5EF4-FFF2-40B4-BE49-F238E27FC236}">
                  <a16:creationId xmlns:a16="http://schemas.microsoft.com/office/drawing/2014/main" id="{F18F6965-2FE7-40AC-BD26-81A7F3C1E840}"/>
                </a:ext>
              </a:extLst>
            </p:cNvPr>
            <p:cNvGrpSpPr/>
            <p:nvPr/>
          </p:nvGrpSpPr>
          <p:grpSpPr>
            <a:xfrm>
              <a:off x="1047053" y="1821586"/>
              <a:ext cx="3348037" cy="1664217"/>
              <a:chOff x="2629433" y="2624766"/>
              <a:chExt cx="3348037" cy="1664217"/>
            </a:xfrm>
            <a:scene3d>
              <a:camera prst="perspectiveLeft" fov="5400000">
                <a:rot lat="0" lon="2400000" rev="0"/>
              </a:camera>
              <a:lightRig rig="threePt" dir="t"/>
            </a:scene3d>
          </p:grpSpPr>
          <p:sp>
            <p:nvSpPr>
              <p:cNvPr id="202" name="사각형: 둥근 모서리 38">
                <a:extLst>
                  <a:ext uri="{FF2B5EF4-FFF2-40B4-BE49-F238E27FC236}">
                    <a16:creationId xmlns:a16="http://schemas.microsoft.com/office/drawing/2014/main" id="{77037E6A-A065-49BA-9F38-462A22EC97A2}"/>
                  </a:ext>
                </a:extLst>
              </p:cNvPr>
              <p:cNvSpPr/>
              <p:nvPr/>
            </p:nvSpPr>
            <p:spPr>
              <a:xfrm>
                <a:off x="2980270" y="2624766"/>
                <a:ext cx="2844214" cy="1664217"/>
              </a:xfrm>
              <a:prstGeom prst="roundRect">
                <a:avLst>
                  <a:gd name="adj" fmla="val 6559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203" name="직선 화살표 연결선 202">
                <a:extLst>
                  <a:ext uri="{FF2B5EF4-FFF2-40B4-BE49-F238E27FC236}">
                    <a16:creationId xmlns:a16="http://schemas.microsoft.com/office/drawing/2014/main" id="{78483EF3-2854-4908-9F2F-CBD94318DE6D}"/>
                  </a:ext>
                </a:extLst>
              </p:cNvPr>
              <p:cNvCxnSpPr/>
              <p:nvPr/>
            </p:nvCxnSpPr>
            <p:spPr>
              <a:xfrm>
                <a:off x="2629433" y="2810479"/>
                <a:ext cx="3348037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4" name="타원 203">
                <a:extLst>
                  <a:ext uri="{FF2B5EF4-FFF2-40B4-BE49-F238E27FC236}">
                    <a16:creationId xmlns:a16="http://schemas.microsoft.com/office/drawing/2014/main" id="{51E3D85F-2900-4465-BEA4-88918E05FFEB}"/>
                  </a:ext>
                </a:extLst>
              </p:cNvPr>
              <p:cNvSpPr/>
              <p:nvPr/>
            </p:nvSpPr>
            <p:spPr>
              <a:xfrm>
                <a:off x="4182806" y="2710214"/>
                <a:ext cx="190500" cy="1905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5" name="TextBox 204">
                <a:extLst>
                  <a:ext uri="{FF2B5EF4-FFF2-40B4-BE49-F238E27FC236}">
                    <a16:creationId xmlns:a16="http://schemas.microsoft.com/office/drawing/2014/main" id="{BBE05538-0B90-4560-B890-F651A9914763}"/>
                  </a:ext>
                </a:extLst>
              </p:cNvPr>
              <p:cNvSpPr txBox="1"/>
              <p:nvPr/>
            </p:nvSpPr>
            <p:spPr>
              <a:xfrm>
                <a:off x="4140737" y="2624767"/>
                <a:ext cx="273051" cy="33855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/>
                  <a:t>+</a:t>
                </a:r>
                <a:endParaRPr lang="ko-KR" altLang="en-US" sz="1600" dirty="0"/>
              </a:p>
            </p:txBody>
          </p:sp>
          <p:sp>
            <p:nvSpPr>
              <p:cNvPr id="206" name="타원 205">
                <a:extLst>
                  <a:ext uri="{FF2B5EF4-FFF2-40B4-BE49-F238E27FC236}">
                    <a16:creationId xmlns:a16="http://schemas.microsoft.com/office/drawing/2014/main" id="{9F6F81C1-8BF0-4A6C-947F-4FB405F9840B}"/>
                  </a:ext>
                </a:extLst>
              </p:cNvPr>
              <p:cNvSpPr/>
              <p:nvPr/>
            </p:nvSpPr>
            <p:spPr>
              <a:xfrm>
                <a:off x="3239038" y="2707833"/>
                <a:ext cx="190500" cy="1905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7" name="TextBox 206">
                <a:extLst>
                  <a:ext uri="{FF2B5EF4-FFF2-40B4-BE49-F238E27FC236}">
                    <a16:creationId xmlns:a16="http://schemas.microsoft.com/office/drawing/2014/main" id="{2812DCA5-9464-41EC-9C3C-861080F5D4C4}"/>
                  </a:ext>
                </a:extLst>
              </p:cNvPr>
              <p:cNvSpPr txBox="1"/>
              <p:nvPr/>
            </p:nvSpPr>
            <p:spPr>
              <a:xfrm>
                <a:off x="3197763" y="2632704"/>
                <a:ext cx="273051" cy="30777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/>
                  <a:t>x</a:t>
                </a:r>
                <a:endParaRPr lang="ko-KR" altLang="en-US" sz="1400" dirty="0"/>
              </a:p>
            </p:txBody>
          </p:sp>
          <p:cxnSp>
            <p:nvCxnSpPr>
              <p:cNvPr id="208" name="연결선: 꺾임 44">
                <a:extLst>
                  <a:ext uri="{FF2B5EF4-FFF2-40B4-BE49-F238E27FC236}">
                    <a16:creationId xmlns:a16="http://schemas.microsoft.com/office/drawing/2014/main" id="{D30E4392-4361-4248-8503-371D8BB86CAA}"/>
                  </a:ext>
                </a:extLst>
              </p:cNvPr>
              <p:cNvCxnSpPr>
                <a:endCxn id="226" idx="1"/>
              </p:cNvCxnSpPr>
              <p:nvPr/>
            </p:nvCxnSpPr>
            <p:spPr>
              <a:xfrm flipV="1">
                <a:off x="2629433" y="3316813"/>
                <a:ext cx="2484437" cy="803793"/>
              </a:xfrm>
              <a:prstGeom prst="bentConnector3">
                <a:avLst>
                  <a:gd name="adj1" fmla="val 84505"/>
                </a:avLst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9" name="그룹 208">
                <a:extLst>
                  <a:ext uri="{FF2B5EF4-FFF2-40B4-BE49-F238E27FC236}">
                    <a16:creationId xmlns:a16="http://schemas.microsoft.com/office/drawing/2014/main" id="{CBA509CF-5E0B-48F2-B91F-6EA0F917F391}"/>
                  </a:ext>
                </a:extLst>
              </p:cNvPr>
              <p:cNvGrpSpPr/>
              <p:nvPr/>
            </p:nvGrpSpPr>
            <p:grpSpPr>
              <a:xfrm>
                <a:off x="4571729" y="3688586"/>
                <a:ext cx="330994" cy="175576"/>
                <a:chOff x="4629150" y="2366648"/>
                <a:chExt cx="330994" cy="175576"/>
              </a:xfrm>
            </p:grpSpPr>
            <p:sp>
              <p:nvSpPr>
                <p:cNvPr id="233" name="직사각형 232">
                  <a:extLst>
                    <a:ext uri="{FF2B5EF4-FFF2-40B4-BE49-F238E27FC236}">
                      <a16:creationId xmlns:a16="http://schemas.microsoft.com/office/drawing/2014/main" id="{3D733ABC-C778-40CE-8F4F-2E290D17861B}"/>
                    </a:ext>
                  </a:extLst>
                </p:cNvPr>
                <p:cNvSpPr/>
                <p:nvPr/>
              </p:nvSpPr>
              <p:spPr>
                <a:xfrm>
                  <a:off x="4629150" y="2366648"/>
                  <a:ext cx="330994" cy="175576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graphicFrame>
              <p:nvGraphicFramePr>
                <p:cNvPr id="234" name="개체 233">
                  <a:extLst>
                    <a:ext uri="{FF2B5EF4-FFF2-40B4-BE49-F238E27FC236}">
                      <a16:creationId xmlns:a16="http://schemas.microsoft.com/office/drawing/2014/main" id="{78698D90-87F7-4930-A0EF-E9787572802B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/>
                </p:nvPr>
              </p:nvGraphicFramePr>
              <p:xfrm>
                <a:off x="4726781" y="2394110"/>
                <a:ext cx="165100" cy="1397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8955" name="Equation" r:id="rId15" imgW="164880" imgH="139680" progId="">
                        <p:embed/>
                      </p:oleObj>
                    </mc:Choice>
                    <mc:Fallback>
                      <p:oleObj name="Equation" r:id="rId15" imgW="164880" imgH="139680" progId="">
                        <p:embed/>
                        <p:pic>
                          <p:nvPicPr>
                            <p:cNvPr id="234" name="개체 233">
                              <a:extLst>
                                <a:ext uri="{FF2B5EF4-FFF2-40B4-BE49-F238E27FC236}">
                                  <a16:creationId xmlns:a16="http://schemas.microsoft.com/office/drawing/2014/main" id="{78698D90-87F7-4930-A0EF-E9787572802B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726781" y="2394110"/>
                              <a:ext cx="165100" cy="13970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cxnSp>
            <p:nvCxnSpPr>
              <p:cNvPr id="210" name="직선 화살표 연결선 209">
                <a:extLst>
                  <a:ext uri="{FF2B5EF4-FFF2-40B4-BE49-F238E27FC236}">
                    <a16:creationId xmlns:a16="http://schemas.microsoft.com/office/drawing/2014/main" id="{04AD3392-F3D4-4AA6-8F06-DF9E64C49EE0}"/>
                  </a:ext>
                </a:extLst>
              </p:cNvPr>
              <p:cNvCxnSpPr>
                <a:endCxn id="207" idx="2"/>
              </p:cNvCxnSpPr>
              <p:nvPr/>
            </p:nvCxnSpPr>
            <p:spPr>
              <a:xfrm flipV="1">
                <a:off x="3329520" y="2940481"/>
                <a:ext cx="4768" cy="118012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1" name="그룹 210">
                <a:extLst>
                  <a:ext uri="{FF2B5EF4-FFF2-40B4-BE49-F238E27FC236}">
                    <a16:creationId xmlns:a16="http://schemas.microsoft.com/office/drawing/2014/main" id="{C42E34AE-F8E5-48A6-9414-F27B241BFC19}"/>
                  </a:ext>
                </a:extLst>
              </p:cNvPr>
              <p:cNvGrpSpPr/>
              <p:nvPr/>
            </p:nvGrpSpPr>
            <p:grpSpPr>
              <a:xfrm>
                <a:off x="3167596" y="3688586"/>
                <a:ext cx="330994" cy="175576"/>
                <a:chOff x="4629150" y="2366648"/>
                <a:chExt cx="330994" cy="175576"/>
              </a:xfrm>
            </p:grpSpPr>
            <p:sp>
              <p:nvSpPr>
                <p:cNvPr id="231" name="직사각형 230">
                  <a:extLst>
                    <a:ext uri="{FF2B5EF4-FFF2-40B4-BE49-F238E27FC236}">
                      <a16:creationId xmlns:a16="http://schemas.microsoft.com/office/drawing/2014/main" id="{7762FB2E-2FB3-4C4A-B2E8-F73A7714A2E7}"/>
                    </a:ext>
                  </a:extLst>
                </p:cNvPr>
                <p:cNvSpPr/>
                <p:nvPr/>
              </p:nvSpPr>
              <p:spPr>
                <a:xfrm>
                  <a:off x="4629150" y="2366648"/>
                  <a:ext cx="330994" cy="175576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graphicFrame>
              <p:nvGraphicFramePr>
                <p:cNvPr id="232" name="개체 231">
                  <a:extLst>
                    <a:ext uri="{FF2B5EF4-FFF2-40B4-BE49-F238E27FC236}">
                      <a16:creationId xmlns:a16="http://schemas.microsoft.com/office/drawing/2014/main" id="{C4FDFE9C-6545-4589-B039-3A2CF9EE4450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/>
                </p:nvPr>
              </p:nvGraphicFramePr>
              <p:xfrm>
                <a:off x="4726781" y="2394110"/>
                <a:ext cx="165100" cy="1397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8956" name="Equation" r:id="rId16" imgW="164880" imgH="139680" progId="">
                        <p:embed/>
                      </p:oleObj>
                    </mc:Choice>
                    <mc:Fallback>
                      <p:oleObj name="Equation" r:id="rId16" imgW="164880" imgH="139680" progId="">
                        <p:embed/>
                        <p:pic>
                          <p:nvPicPr>
                            <p:cNvPr id="232" name="개체 231">
                              <a:extLst>
                                <a:ext uri="{FF2B5EF4-FFF2-40B4-BE49-F238E27FC236}">
                                  <a16:creationId xmlns:a16="http://schemas.microsoft.com/office/drawing/2014/main" id="{C4FDFE9C-6545-4589-B039-3A2CF9EE4450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726781" y="2394110"/>
                              <a:ext cx="165100" cy="13970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cxnSp>
            <p:nvCxnSpPr>
              <p:cNvPr id="212" name="연결선: 꺾임 48">
                <a:extLst>
                  <a:ext uri="{FF2B5EF4-FFF2-40B4-BE49-F238E27FC236}">
                    <a16:creationId xmlns:a16="http://schemas.microsoft.com/office/drawing/2014/main" id="{17DF1050-F6F2-4BAC-9927-A2DB3893DFC4}"/>
                  </a:ext>
                </a:extLst>
              </p:cNvPr>
              <p:cNvCxnSpPr>
                <a:endCxn id="216" idx="1"/>
              </p:cNvCxnSpPr>
              <p:nvPr/>
            </p:nvCxnSpPr>
            <p:spPr>
              <a:xfrm rot="5400000" flipH="1" flipV="1">
                <a:off x="3547801" y="3529262"/>
                <a:ext cx="854077" cy="328612"/>
              </a:xfrm>
              <a:prstGeom prst="bentConnector2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3" name="그룹 212">
                <a:extLst>
                  <a:ext uri="{FF2B5EF4-FFF2-40B4-BE49-F238E27FC236}">
                    <a16:creationId xmlns:a16="http://schemas.microsoft.com/office/drawing/2014/main" id="{08E64B88-B212-4C9F-BC7F-883F8AE43835}"/>
                  </a:ext>
                </a:extLst>
              </p:cNvPr>
              <p:cNvGrpSpPr/>
              <p:nvPr/>
            </p:nvGrpSpPr>
            <p:grpSpPr>
              <a:xfrm>
                <a:off x="3641201" y="3688586"/>
                <a:ext cx="330994" cy="175576"/>
                <a:chOff x="4629150" y="2366648"/>
                <a:chExt cx="330994" cy="175576"/>
              </a:xfrm>
            </p:grpSpPr>
            <p:sp>
              <p:nvSpPr>
                <p:cNvPr id="229" name="직사각형 228">
                  <a:extLst>
                    <a:ext uri="{FF2B5EF4-FFF2-40B4-BE49-F238E27FC236}">
                      <a16:creationId xmlns:a16="http://schemas.microsoft.com/office/drawing/2014/main" id="{4F22419E-06A7-4D90-A3CC-4DEA773585D0}"/>
                    </a:ext>
                  </a:extLst>
                </p:cNvPr>
                <p:cNvSpPr/>
                <p:nvPr/>
              </p:nvSpPr>
              <p:spPr>
                <a:xfrm>
                  <a:off x="4629150" y="2366648"/>
                  <a:ext cx="330994" cy="175576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graphicFrame>
              <p:nvGraphicFramePr>
                <p:cNvPr id="230" name="개체 229">
                  <a:extLst>
                    <a:ext uri="{FF2B5EF4-FFF2-40B4-BE49-F238E27FC236}">
                      <a16:creationId xmlns:a16="http://schemas.microsoft.com/office/drawing/2014/main" id="{E829ADC1-16A9-4146-9E20-643E7DAFFF2F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/>
                </p:nvPr>
              </p:nvGraphicFramePr>
              <p:xfrm>
                <a:off x="4726781" y="2394110"/>
                <a:ext cx="165100" cy="1397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8957" name="Equation" r:id="rId17" imgW="164880" imgH="139680" progId="">
                        <p:embed/>
                      </p:oleObj>
                    </mc:Choice>
                    <mc:Fallback>
                      <p:oleObj name="Equation" r:id="rId17" imgW="164880" imgH="139680" progId="">
                        <p:embed/>
                        <p:pic>
                          <p:nvPicPr>
                            <p:cNvPr id="230" name="개체 229">
                              <a:extLst>
                                <a:ext uri="{FF2B5EF4-FFF2-40B4-BE49-F238E27FC236}">
                                  <a16:creationId xmlns:a16="http://schemas.microsoft.com/office/drawing/2014/main" id="{E829ADC1-16A9-4146-9E20-643E7DAFFF2F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726781" y="2394110"/>
                              <a:ext cx="165100" cy="13970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cxnSp>
            <p:nvCxnSpPr>
              <p:cNvPr id="214" name="직선 화살표 연결선 213">
                <a:extLst>
                  <a:ext uri="{FF2B5EF4-FFF2-40B4-BE49-F238E27FC236}">
                    <a16:creationId xmlns:a16="http://schemas.microsoft.com/office/drawing/2014/main" id="{D2777437-C1D8-47D2-980E-9ACF61C6EA3D}"/>
                  </a:ext>
                </a:extLst>
              </p:cNvPr>
              <p:cNvCxnSpPr>
                <a:endCxn id="205" idx="2"/>
              </p:cNvCxnSpPr>
              <p:nvPr/>
            </p:nvCxnSpPr>
            <p:spPr>
              <a:xfrm flipV="1">
                <a:off x="4272495" y="2963321"/>
                <a:ext cx="4767" cy="115728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5" name="타원 214">
                <a:extLst>
                  <a:ext uri="{FF2B5EF4-FFF2-40B4-BE49-F238E27FC236}">
                    <a16:creationId xmlns:a16="http://schemas.microsoft.com/office/drawing/2014/main" id="{DF7F688A-1BB1-4266-A83E-E942C4753658}"/>
                  </a:ext>
                </a:extLst>
              </p:cNvPr>
              <p:cNvSpPr/>
              <p:nvPr/>
            </p:nvSpPr>
            <p:spPr>
              <a:xfrm>
                <a:off x="4180420" y="3187769"/>
                <a:ext cx="190500" cy="1905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BD9F568F-F8BE-4CC2-8B08-BB17DA80D1E5}"/>
                  </a:ext>
                </a:extLst>
              </p:cNvPr>
              <p:cNvSpPr txBox="1"/>
              <p:nvPr/>
            </p:nvSpPr>
            <p:spPr>
              <a:xfrm>
                <a:off x="4139145" y="3112640"/>
                <a:ext cx="273051" cy="30777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/>
                  <a:t>x</a:t>
                </a:r>
                <a:endParaRPr lang="ko-KR" altLang="en-US" sz="1400" dirty="0"/>
              </a:p>
            </p:txBody>
          </p:sp>
          <p:grpSp>
            <p:nvGrpSpPr>
              <p:cNvPr id="217" name="그룹 216">
                <a:extLst>
                  <a:ext uri="{FF2B5EF4-FFF2-40B4-BE49-F238E27FC236}">
                    <a16:creationId xmlns:a16="http://schemas.microsoft.com/office/drawing/2014/main" id="{6151191D-515A-404C-AFB1-731D562A367D}"/>
                  </a:ext>
                </a:extLst>
              </p:cNvPr>
              <p:cNvGrpSpPr/>
              <p:nvPr/>
            </p:nvGrpSpPr>
            <p:grpSpPr>
              <a:xfrm>
                <a:off x="4043361" y="3649416"/>
                <a:ext cx="457200" cy="253916"/>
                <a:chOff x="5645546" y="2327478"/>
                <a:chExt cx="457200" cy="253916"/>
              </a:xfrm>
            </p:grpSpPr>
            <p:sp>
              <p:nvSpPr>
                <p:cNvPr id="227" name="직사각형 226">
                  <a:extLst>
                    <a:ext uri="{FF2B5EF4-FFF2-40B4-BE49-F238E27FC236}">
                      <a16:creationId xmlns:a16="http://schemas.microsoft.com/office/drawing/2014/main" id="{11C4A7FD-409A-49A3-8B01-BAA1CAE5FFC8}"/>
                    </a:ext>
                  </a:extLst>
                </p:cNvPr>
                <p:cNvSpPr/>
                <p:nvPr/>
              </p:nvSpPr>
              <p:spPr>
                <a:xfrm>
                  <a:off x="5707459" y="2366648"/>
                  <a:ext cx="330994" cy="175576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28" name="TextBox 227">
                  <a:extLst>
                    <a:ext uri="{FF2B5EF4-FFF2-40B4-BE49-F238E27FC236}">
                      <a16:creationId xmlns:a16="http://schemas.microsoft.com/office/drawing/2014/main" id="{DD2A3A5D-78A7-4596-B8F5-9E068CE07E11}"/>
                    </a:ext>
                  </a:extLst>
                </p:cNvPr>
                <p:cNvSpPr txBox="1"/>
                <p:nvPr/>
              </p:nvSpPr>
              <p:spPr>
                <a:xfrm>
                  <a:off x="5645546" y="2327478"/>
                  <a:ext cx="457200" cy="25391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050" dirty="0"/>
                    <a:t>tanh</a:t>
                  </a:r>
                  <a:endParaRPr lang="ko-KR" altLang="en-US" sz="1050" dirty="0"/>
                </a:p>
              </p:txBody>
            </p:sp>
          </p:grpSp>
          <p:cxnSp>
            <p:nvCxnSpPr>
              <p:cNvPr id="218" name="직선 연결선 217">
                <a:extLst>
                  <a:ext uri="{FF2B5EF4-FFF2-40B4-BE49-F238E27FC236}">
                    <a16:creationId xmlns:a16="http://schemas.microsoft.com/office/drawing/2014/main" id="{ED863A90-15A3-4CDD-A2B2-13FE200EA038}"/>
                  </a:ext>
                </a:extLst>
              </p:cNvPr>
              <p:cNvCxnSpPr/>
              <p:nvPr/>
            </p:nvCxnSpPr>
            <p:spPr>
              <a:xfrm>
                <a:off x="5599645" y="2883834"/>
                <a:ext cx="0" cy="123677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직선 연결선 218">
                <a:extLst>
                  <a:ext uri="{FF2B5EF4-FFF2-40B4-BE49-F238E27FC236}">
                    <a16:creationId xmlns:a16="http://schemas.microsoft.com/office/drawing/2014/main" id="{0A5FFF6F-AA44-4783-9C75-FEC9591C356C}"/>
                  </a:ext>
                </a:extLst>
              </p:cNvPr>
              <p:cNvCxnSpPr/>
              <p:nvPr/>
            </p:nvCxnSpPr>
            <p:spPr>
              <a:xfrm>
                <a:off x="5257800" y="2810479"/>
                <a:ext cx="0" cy="131012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20" name="그룹 57">
                <a:extLst>
                  <a:ext uri="{FF2B5EF4-FFF2-40B4-BE49-F238E27FC236}">
                    <a16:creationId xmlns:a16="http://schemas.microsoft.com/office/drawing/2014/main" id="{1D444659-721A-4EEA-98BD-6451C124D906}"/>
                  </a:ext>
                </a:extLst>
              </p:cNvPr>
              <p:cNvGrpSpPr/>
              <p:nvPr/>
            </p:nvGrpSpPr>
            <p:grpSpPr>
              <a:xfrm>
                <a:off x="5113870" y="3162924"/>
                <a:ext cx="273050" cy="307778"/>
                <a:chOff x="4587875" y="1158358"/>
                <a:chExt cx="273050" cy="307778"/>
              </a:xfrm>
            </p:grpSpPr>
            <p:sp>
              <p:nvSpPr>
                <p:cNvPr id="225" name="타원 224">
                  <a:extLst>
                    <a:ext uri="{FF2B5EF4-FFF2-40B4-BE49-F238E27FC236}">
                      <a16:creationId xmlns:a16="http://schemas.microsoft.com/office/drawing/2014/main" id="{29207EE3-A98F-4E02-8B75-0851AF51DF49}"/>
                    </a:ext>
                  </a:extLst>
                </p:cNvPr>
                <p:cNvSpPr/>
                <p:nvPr/>
              </p:nvSpPr>
              <p:spPr>
                <a:xfrm>
                  <a:off x="4629150" y="1238250"/>
                  <a:ext cx="190500" cy="190500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6" name="TextBox 225">
                  <a:extLst>
                    <a:ext uri="{FF2B5EF4-FFF2-40B4-BE49-F238E27FC236}">
                      <a16:creationId xmlns:a16="http://schemas.microsoft.com/office/drawing/2014/main" id="{DF48B410-5C55-4E41-A93D-0CF392347156}"/>
                    </a:ext>
                  </a:extLst>
                </p:cNvPr>
                <p:cNvSpPr txBox="1"/>
                <p:nvPr/>
              </p:nvSpPr>
              <p:spPr>
                <a:xfrm>
                  <a:off x="4587875" y="1158358"/>
                  <a:ext cx="273050" cy="30777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400" dirty="0"/>
                    <a:t>x</a:t>
                  </a:r>
                  <a:endParaRPr lang="ko-KR" altLang="en-US" sz="1400" dirty="0"/>
                </a:p>
              </p:txBody>
            </p:sp>
          </p:grpSp>
          <p:grpSp>
            <p:nvGrpSpPr>
              <p:cNvPr id="221" name="그룹 58">
                <a:extLst>
                  <a:ext uri="{FF2B5EF4-FFF2-40B4-BE49-F238E27FC236}">
                    <a16:creationId xmlns:a16="http://schemas.microsoft.com/office/drawing/2014/main" id="{3E26466A-63C7-4F62-A2E5-DA503853DDD7}"/>
                  </a:ext>
                </a:extLst>
              </p:cNvPr>
              <p:cNvGrpSpPr/>
              <p:nvPr/>
            </p:nvGrpSpPr>
            <p:grpSpPr>
              <a:xfrm>
                <a:off x="4951945" y="2883834"/>
                <a:ext cx="596900" cy="253916"/>
                <a:chOff x="5584825" y="1533526"/>
                <a:chExt cx="596900" cy="253916"/>
              </a:xfrm>
            </p:grpSpPr>
            <p:sp>
              <p:nvSpPr>
                <p:cNvPr id="223" name="타원 222">
                  <a:extLst>
                    <a:ext uri="{FF2B5EF4-FFF2-40B4-BE49-F238E27FC236}">
                      <a16:creationId xmlns:a16="http://schemas.microsoft.com/office/drawing/2014/main" id="{F1FAB90B-0A8D-431F-A313-62D0EEC5236B}"/>
                    </a:ext>
                  </a:extLst>
                </p:cNvPr>
                <p:cNvSpPr/>
                <p:nvPr/>
              </p:nvSpPr>
              <p:spPr>
                <a:xfrm>
                  <a:off x="5584825" y="1574259"/>
                  <a:ext cx="596900" cy="190500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4" name="TextBox 223">
                  <a:extLst>
                    <a:ext uri="{FF2B5EF4-FFF2-40B4-BE49-F238E27FC236}">
                      <a16:creationId xmlns:a16="http://schemas.microsoft.com/office/drawing/2014/main" id="{60DAD66A-BBBC-4C48-8100-19E7F260F661}"/>
                    </a:ext>
                  </a:extLst>
                </p:cNvPr>
                <p:cNvSpPr txBox="1"/>
                <p:nvPr/>
              </p:nvSpPr>
              <p:spPr>
                <a:xfrm>
                  <a:off x="5654675" y="1533526"/>
                  <a:ext cx="457198" cy="25391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050" dirty="0"/>
                    <a:t>tanh</a:t>
                  </a:r>
                  <a:endParaRPr lang="ko-KR" altLang="en-US" sz="1050" dirty="0"/>
                </a:p>
              </p:txBody>
            </p:sp>
          </p:grpSp>
          <p:cxnSp>
            <p:nvCxnSpPr>
              <p:cNvPr id="222" name="직선 연결선 221">
                <a:extLst>
                  <a:ext uri="{FF2B5EF4-FFF2-40B4-BE49-F238E27FC236}">
                    <a16:creationId xmlns:a16="http://schemas.microsoft.com/office/drawing/2014/main" id="{2A92B037-A4A0-41C7-A37B-28DA41255392}"/>
                  </a:ext>
                </a:extLst>
              </p:cNvPr>
              <p:cNvCxnSpPr/>
              <p:nvPr/>
            </p:nvCxnSpPr>
            <p:spPr>
              <a:xfrm flipV="1">
                <a:off x="5243513" y="4120605"/>
                <a:ext cx="733957" cy="133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1" name="자유형: 도형 12">
              <a:extLst>
                <a:ext uri="{FF2B5EF4-FFF2-40B4-BE49-F238E27FC236}">
                  <a16:creationId xmlns:a16="http://schemas.microsoft.com/office/drawing/2014/main" id="{40F30E81-4DF3-4F22-9203-C2B0BC56466B}"/>
                </a:ext>
              </a:extLst>
            </p:cNvPr>
            <p:cNvSpPr/>
            <p:nvPr/>
          </p:nvSpPr>
          <p:spPr>
            <a:xfrm>
              <a:off x="2045589" y="3305175"/>
              <a:ext cx="1408923" cy="948995"/>
            </a:xfrm>
            <a:custGeom>
              <a:avLst/>
              <a:gdLst>
                <a:gd name="connsiteX0" fmla="*/ 0 w 1408923"/>
                <a:gd name="connsiteY0" fmla="*/ 0 h 1091681"/>
                <a:gd name="connsiteX1" fmla="*/ 0 w 1408923"/>
                <a:gd name="connsiteY1" fmla="*/ 447869 h 1091681"/>
                <a:gd name="connsiteX2" fmla="*/ 1408923 w 1408923"/>
                <a:gd name="connsiteY2" fmla="*/ 699796 h 1091681"/>
                <a:gd name="connsiteX3" fmla="*/ 1408923 w 1408923"/>
                <a:gd name="connsiteY3" fmla="*/ 1091681 h 1091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08923" h="1091681">
                  <a:moveTo>
                    <a:pt x="0" y="0"/>
                  </a:moveTo>
                  <a:lnTo>
                    <a:pt x="0" y="447869"/>
                  </a:lnTo>
                  <a:lnTo>
                    <a:pt x="1408923" y="699796"/>
                  </a:lnTo>
                  <a:lnTo>
                    <a:pt x="1408923" y="1091681"/>
                  </a:lnTo>
                </a:path>
              </a:pathLst>
            </a:custGeom>
            <a:noFill/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92" name="그룹 21">
              <a:extLst>
                <a:ext uri="{FF2B5EF4-FFF2-40B4-BE49-F238E27FC236}">
                  <a16:creationId xmlns:a16="http://schemas.microsoft.com/office/drawing/2014/main" id="{0A7ECCB1-C96A-4352-89B4-294172C13F05}"/>
                </a:ext>
              </a:extLst>
            </p:cNvPr>
            <p:cNvGrpSpPr/>
            <p:nvPr/>
          </p:nvGrpSpPr>
          <p:grpSpPr>
            <a:xfrm>
              <a:off x="2535001" y="3627732"/>
              <a:ext cx="396000" cy="396000"/>
              <a:chOff x="1551352" y="3587570"/>
              <a:chExt cx="582415" cy="582415"/>
            </a:xfrm>
            <a:solidFill>
              <a:srgbClr val="CCECFF"/>
            </a:solidFill>
          </p:grpSpPr>
          <p:sp>
            <p:nvSpPr>
              <p:cNvPr id="200" name="타원 199">
                <a:extLst>
                  <a:ext uri="{FF2B5EF4-FFF2-40B4-BE49-F238E27FC236}">
                    <a16:creationId xmlns:a16="http://schemas.microsoft.com/office/drawing/2014/main" id="{9493950B-1CBF-4C72-A95B-54A78FF5512F}"/>
                  </a:ext>
                </a:extLst>
              </p:cNvPr>
              <p:cNvSpPr/>
              <p:nvPr/>
            </p:nvSpPr>
            <p:spPr>
              <a:xfrm>
                <a:off x="1551352" y="3587570"/>
                <a:ext cx="582415" cy="582415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aphicFrame>
            <p:nvGraphicFramePr>
              <p:cNvPr id="201" name="개체 200">
                <a:extLst>
                  <a:ext uri="{FF2B5EF4-FFF2-40B4-BE49-F238E27FC236}">
                    <a16:creationId xmlns:a16="http://schemas.microsoft.com/office/drawing/2014/main" id="{74362E5E-C7BE-4154-A611-562A4FF289A9}"/>
                  </a:ext>
                </a:extLst>
              </p:cNvPr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1696510" y="3656529"/>
              <a:ext cx="292100" cy="4445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958" name="Equation" r:id="rId18" imgW="291960" imgH="444240" progId="">
                      <p:embed/>
                    </p:oleObj>
                  </mc:Choice>
                  <mc:Fallback>
                    <p:oleObj name="Equation" r:id="rId18" imgW="291960" imgH="444240" progId="">
                      <p:embed/>
                      <p:pic>
                        <p:nvPicPr>
                          <p:cNvPr id="201" name="개체 200">
                            <a:extLst>
                              <a:ext uri="{FF2B5EF4-FFF2-40B4-BE49-F238E27FC236}">
                                <a16:creationId xmlns:a16="http://schemas.microsoft.com/office/drawing/2014/main" id="{74362E5E-C7BE-4154-A611-562A4FF289A9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96510" y="3656529"/>
                            <a:ext cx="292100" cy="4445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93" name="Object 103">
              <a:extLst>
                <a:ext uri="{FF2B5EF4-FFF2-40B4-BE49-F238E27FC236}">
                  <a16:creationId xmlns:a16="http://schemas.microsoft.com/office/drawing/2014/main" id="{CBC6D342-B778-426E-A4D5-7CD2DC75B3A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57675" y="2462213"/>
            <a:ext cx="336550" cy="225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959" name="Equation" r:id="rId20" imgW="152280" imgH="101520" progId="">
                    <p:embed/>
                  </p:oleObj>
                </mc:Choice>
                <mc:Fallback>
                  <p:oleObj name="Equation" r:id="rId20" imgW="152280" imgH="101520" progId="">
                    <p:embed/>
                    <p:pic>
                      <p:nvPicPr>
                        <p:cNvPr id="193" name="Object 103">
                          <a:extLst>
                            <a:ext uri="{FF2B5EF4-FFF2-40B4-BE49-F238E27FC236}">
                              <a16:creationId xmlns:a16="http://schemas.microsoft.com/office/drawing/2014/main" id="{CBC6D342-B778-426E-A4D5-7CD2DC75B3A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57675" y="2462213"/>
                          <a:ext cx="336550" cy="2254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" name="사각형: 둥근 모서리 125">
              <a:extLst>
                <a:ext uri="{FF2B5EF4-FFF2-40B4-BE49-F238E27FC236}">
                  <a16:creationId xmlns:a16="http://schemas.microsoft.com/office/drawing/2014/main" id="{390FE47E-FF19-43E4-996D-24A857E4CA6E}"/>
                </a:ext>
              </a:extLst>
            </p:cNvPr>
            <p:cNvSpPr/>
            <p:nvPr/>
          </p:nvSpPr>
          <p:spPr>
            <a:xfrm>
              <a:off x="6471516" y="1391067"/>
              <a:ext cx="1371600" cy="2286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perspectiveLeft" fov="0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Fully Connected</a:t>
              </a:r>
              <a:endParaRPr lang="ko-KR" altLang="en-US" sz="1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9" name="사각형: 둥근 모서리 56">
              <a:extLst>
                <a:ext uri="{FF2B5EF4-FFF2-40B4-BE49-F238E27FC236}">
                  <a16:creationId xmlns:a16="http://schemas.microsoft.com/office/drawing/2014/main" id="{B2AFCFAE-E179-4650-B0E2-30064C821B41}"/>
                </a:ext>
              </a:extLst>
            </p:cNvPr>
            <p:cNvSpPr/>
            <p:nvPr/>
          </p:nvSpPr>
          <p:spPr>
            <a:xfrm>
              <a:off x="6524315" y="851591"/>
              <a:ext cx="1244981" cy="314809"/>
            </a:xfrm>
            <a:prstGeom prst="roundRect">
              <a:avLst/>
            </a:prstGeom>
            <a:solidFill>
              <a:srgbClr val="7030A0">
                <a:alpha val="30000"/>
              </a:srgb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perspectiveLeft" fov="0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Predict</a:t>
              </a:r>
              <a:endParaRPr lang="ko-KR" altLang="en-US" sz="1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C491871F-FB0E-4F62-8FFB-DB0AD8FD6433}"/>
                </a:ext>
              </a:extLst>
            </p:cNvPr>
            <p:cNvSpPr txBox="1"/>
            <p:nvPr/>
          </p:nvSpPr>
          <p:spPr>
            <a:xfrm>
              <a:off x="4239099" y="4413085"/>
              <a:ext cx="666277" cy="307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Chunk</a:t>
              </a:r>
              <a:endParaRPr lang="ko-KR" altLang="en-US" sz="14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97" name="연결선: 꺾임 196">
              <a:extLst>
                <a:ext uri="{FF2B5EF4-FFF2-40B4-BE49-F238E27FC236}">
                  <a16:creationId xmlns:a16="http://schemas.microsoft.com/office/drawing/2014/main" id="{3E2CA716-FBE1-4E24-B092-9B9BB74D204A}"/>
                </a:ext>
              </a:extLst>
            </p:cNvPr>
            <p:cNvCxnSpPr>
              <a:cxnSpLocks/>
              <a:stCxn id="174" idx="3"/>
              <a:endCxn id="196" idx="1"/>
            </p:cNvCxnSpPr>
            <p:nvPr/>
          </p:nvCxnSpPr>
          <p:spPr>
            <a:xfrm flipV="1">
              <a:off x="3775467" y="4566974"/>
              <a:ext cx="463632" cy="633272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29" name="그림 328">
            <a:extLst>
              <a:ext uri="{FF2B5EF4-FFF2-40B4-BE49-F238E27FC236}">
                <a16:creationId xmlns:a16="http://schemas.microsoft.com/office/drawing/2014/main" id="{F8CBCA46-937D-4BC3-B4EC-EE638413797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699" y="-927322"/>
            <a:ext cx="7710657" cy="2502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102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F81E1D-4466-42A8-BA65-3179228B59C6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grpSp>
        <p:nvGrpSpPr>
          <p:cNvPr id="178" name="Group 177"/>
          <p:cNvGrpSpPr/>
          <p:nvPr/>
        </p:nvGrpSpPr>
        <p:grpSpPr>
          <a:xfrm>
            <a:off x="1047053" y="1034011"/>
            <a:ext cx="6942835" cy="5214389"/>
            <a:chOff x="1047053" y="1034011"/>
            <a:chExt cx="6942835" cy="5214389"/>
          </a:xfrm>
        </p:grpSpPr>
        <p:sp>
          <p:nvSpPr>
            <p:cNvPr id="6" name="사각형: 둥근 모서리 4"/>
            <p:cNvSpPr/>
            <p:nvPr/>
          </p:nvSpPr>
          <p:spPr>
            <a:xfrm>
              <a:off x="1526438" y="2569811"/>
              <a:ext cx="6321771" cy="2464503"/>
            </a:xfrm>
            <a:prstGeom prst="roundRect">
              <a:avLst>
                <a:gd name="adj" fmla="val 6899"/>
              </a:avLst>
            </a:prstGeom>
            <a:solidFill>
              <a:schemeClr val="tx1">
                <a:lumMod val="95000"/>
                <a:lumOff val="5000"/>
                <a:alpha val="1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aphicFrame>
          <p:nvGraphicFramePr>
            <p:cNvPr id="8" name="개체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10473818"/>
                </p:ext>
              </p:extLst>
            </p:nvPr>
          </p:nvGraphicFramePr>
          <p:xfrm>
            <a:off x="1605493" y="3733642"/>
            <a:ext cx="336690" cy="2244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88" name="Equation" r:id="rId3" imgW="152280" imgH="101520" progId="">
                    <p:embed/>
                  </p:oleObj>
                </mc:Choice>
                <mc:Fallback>
                  <p:oleObj name="Equation" r:id="rId3" imgW="152280" imgH="101520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5493" y="3733642"/>
                          <a:ext cx="336690" cy="2244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5" cstate="print"/>
            <a:srcRect l="3611" b="11329"/>
            <a:stretch/>
          </p:blipFill>
          <p:spPr>
            <a:xfrm>
              <a:off x="1447800" y="5247014"/>
              <a:ext cx="6542088" cy="1001386"/>
            </a:xfrm>
            <a:prstGeom prst="rect">
              <a:avLst/>
            </a:prstGeom>
          </p:spPr>
        </p:pic>
        <p:sp>
          <p:nvSpPr>
            <p:cNvPr id="10" name="사각형: 둥근 모서리 11"/>
            <p:cNvSpPr/>
            <p:nvPr/>
          </p:nvSpPr>
          <p:spPr>
            <a:xfrm>
              <a:off x="3134912" y="5359292"/>
              <a:ext cx="640555" cy="827647"/>
            </a:xfrm>
            <a:prstGeom prst="roundRect">
              <a:avLst/>
            </a:prstGeom>
            <a:solidFill>
              <a:srgbClr val="C00000">
                <a:alpha val="10000"/>
              </a:srgb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사각형: 둥근 모서리 13"/>
            <p:cNvSpPr/>
            <p:nvPr/>
          </p:nvSpPr>
          <p:spPr>
            <a:xfrm>
              <a:off x="6699317" y="5359293"/>
              <a:ext cx="640555" cy="827646"/>
            </a:xfrm>
            <a:prstGeom prst="roundRect">
              <a:avLst/>
            </a:prstGeom>
            <a:solidFill>
              <a:srgbClr val="C00000">
                <a:alpha val="10000"/>
              </a:srgb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자유형: 도형 15"/>
            <p:cNvSpPr/>
            <p:nvPr/>
          </p:nvSpPr>
          <p:spPr>
            <a:xfrm>
              <a:off x="5647246" y="4529489"/>
              <a:ext cx="1346191" cy="846279"/>
            </a:xfrm>
            <a:custGeom>
              <a:avLst/>
              <a:gdLst>
                <a:gd name="connsiteX0" fmla="*/ 0 w 1408923"/>
                <a:gd name="connsiteY0" fmla="*/ 0 h 1091681"/>
                <a:gd name="connsiteX1" fmla="*/ 0 w 1408923"/>
                <a:gd name="connsiteY1" fmla="*/ 447869 h 1091681"/>
                <a:gd name="connsiteX2" fmla="*/ 1408923 w 1408923"/>
                <a:gd name="connsiteY2" fmla="*/ 699796 h 1091681"/>
                <a:gd name="connsiteX3" fmla="*/ 1408923 w 1408923"/>
                <a:gd name="connsiteY3" fmla="*/ 1091681 h 1091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08923" h="1091681">
                  <a:moveTo>
                    <a:pt x="0" y="0"/>
                  </a:moveTo>
                  <a:lnTo>
                    <a:pt x="0" y="447869"/>
                  </a:lnTo>
                  <a:lnTo>
                    <a:pt x="1408923" y="699796"/>
                  </a:lnTo>
                  <a:lnTo>
                    <a:pt x="1408923" y="1091681"/>
                  </a:lnTo>
                </a:path>
              </a:pathLst>
            </a:custGeom>
            <a:noFill/>
            <a:ln w="28575">
              <a:solidFill>
                <a:schemeClr val="tx1"/>
              </a:solidFill>
              <a:head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627802" y="1034011"/>
              <a:ext cx="9159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latin typeface="Calibri" panose="020F0502020204030204" pitchFamily="34" charset="0"/>
                  <a:cs typeface="Calibri" panose="020F0502020204030204" pitchFamily="34" charset="0"/>
                </a:rPr>
                <a:t>Output</a:t>
              </a:r>
              <a:endParaRPr lang="ko-KR" altLang="en-US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464649" y="5028358"/>
              <a:ext cx="1012351" cy="307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Input</a:t>
              </a:r>
              <a:endParaRPr lang="ko-KR" altLang="en-US" sz="14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 rot="16200000">
              <a:off x="159739" y="3647919"/>
              <a:ext cx="2122633" cy="307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Long Short Term Memory</a:t>
              </a:r>
              <a:endParaRPr lang="ko-KR" altLang="en-US" sz="14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20" name="그룹 5"/>
            <p:cNvGrpSpPr/>
            <p:nvPr/>
          </p:nvGrpSpPr>
          <p:grpSpPr>
            <a:xfrm>
              <a:off x="4367213" y="2969700"/>
              <a:ext cx="3348037" cy="1664217"/>
              <a:chOff x="2629433" y="2624766"/>
              <a:chExt cx="3348037" cy="1664217"/>
            </a:xfrm>
            <a:scene3d>
              <a:camera prst="perspectiveLeft" fov="6000000">
                <a:rot lat="0" lon="3000000" rev="0"/>
              </a:camera>
              <a:lightRig rig="threePt" dir="t"/>
            </a:scene3d>
          </p:grpSpPr>
          <p:sp>
            <p:nvSpPr>
              <p:cNvPr id="126" name="사각형: 둥근 모서리 72"/>
              <p:cNvSpPr/>
              <p:nvPr/>
            </p:nvSpPr>
            <p:spPr>
              <a:xfrm>
                <a:off x="2980270" y="2624766"/>
                <a:ext cx="2844214" cy="1664217"/>
              </a:xfrm>
              <a:prstGeom prst="roundRect">
                <a:avLst>
                  <a:gd name="adj" fmla="val 6559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127" name="직선 화살표 연결선 126"/>
              <p:cNvCxnSpPr/>
              <p:nvPr/>
            </p:nvCxnSpPr>
            <p:spPr>
              <a:xfrm>
                <a:off x="2629433" y="2810479"/>
                <a:ext cx="3348037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8" name="타원 127"/>
              <p:cNvSpPr/>
              <p:nvPr/>
            </p:nvSpPr>
            <p:spPr>
              <a:xfrm>
                <a:off x="4182806" y="2710214"/>
                <a:ext cx="190500" cy="1905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4140737" y="2624767"/>
                <a:ext cx="273051" cy="33855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/>
                  <a:t>+</a:t>
                </a:r>
                <a:endParaRPr lang="ko-KR" altLang="en-US" sz="1600" dirty="0"/>
              </a:p>
            </p:txBody>
          </p:sp>
          <p:sp>
            <p:nvSpPr>
              <p:cNvPr id="130" name="타원 129"/>
              <p:cNvSpPr/>
              <p:nvPr/>
            </p:nvSpPr>
            <p:spPr>
              <a:xfrm>
                <a:off x="3239038" y="2707833"/>
                <a:ext cx="190500" cy="1905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3197763" y="2632704"/>
                <a:ext cx="273051" cy="30777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/>
                  <a:t>x</a:t>
                </a:r>
                <a:endParaRPr lang="ko-KR" altLang="en-US" sz="1400" dirty="0"/>
              </a:p>
            </p:txBody>
          </p:sp>
          <p:cxnSp>
            <p:nvCxnSpPr>
              <p:cNvPr id="132" name="연결선: 꺾임 78"/>
              <p:cNvCxnSpPr>
                <a:endCxn id="150" idx="1"/>
              </p:cNvCxnSpPr>
              <p:nvPr/>
            </p:nvCxnSpPr>
            <p:spPr>
              <a:xfrm flipV="1">
                <a:off x="2629433" y="3316813"/>
                <a:ext cx="2484437" cy="803793"/>
              </a:xfrm>
              <a:prstGeom prst="bentConnector3">
                <a:avLst>
                  <a:gd name="adj1" fmla="val 84505"/>
                </a:avLst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3" name="그룹 79"/>
              <p:cNvGrpSpPr/>
              <p:nvPr/>
            </p:nvGrpSpPr>
            <p:grpSpPr>
              <a:xfrm>
                <a:off x="4571729" y="3688586"/>
                <a:ext cx="330994" cy="175576"/>
                <a:chOff x="4629150" y="2366648"/>
                <a:chExt cx="330994" cy="175576"/>
              </a:xfrm>
            </p:grpSpPr>
            <p:sp>
              <p:nvSpPr>
                <p:cNvPr id="157" name="직사각형 156"/>
                <p:cNvSpPr/>
                <p:nvPr/>
              </p:nvSpPr>
              <p:spPr>
                <a:xfrm>
                  <a:off x="4629150" y="2366648"/>
                  <a:ext cx="330994" cy="175576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graphicFrame>
              <p:nvGraphicFramePr>
                <p:cNvPr id="158" name="개체 157"/>
                <p:cNvGraphicFramePr>
                  <a:graphicFrameLocks noChangeAspect="1"/>
                </p:cNvGraphicFramePr>
                <p:nvPr>
                  <p:extLst/>
                </p:nvPr>
              </p:nvGraphicFramePr>
              <p:xfrm>
                <a:off x="4726781" y="2394110"/>
                <a:ext cx="165100" cy="1397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389" name="Equation" r:id="rId6" imgW="164880" imgH="139680" progId="">
                        <p:embed/>
                      </p:oleObj>
                    </mc:Choice>
                    <mc:Fallback>
                      <p:oleObj name="Equation" r:id="rId6" imgW="164880" imgH="139680" progId="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726781" y="2394110"/>
                              <a:ext cx="165100" cy="13970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cxnSp>
            <p:nvCxnSpPr>
              <p:cNvPr id="134" name="직선 화살표 연결선 133"/>
              <p:cNvCxnSpPr>
                <a:endCxn id="131" idx="2"/>
              </p:cNvCxnSpPr>
              <p:nvPr/>
            </p:nvCxnSpPr>
            <p:spPr>
              <a:xfrm flipV="1">
                <a:off x="3329520" y="2940481"/>
                <a:ext cx="4768" cy="118012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5" name="그룹 81"/>
              <p:cNvGrpSpPr/>
              <p:nvPr/>
            </p:nvGrpSpPr>
            <p:grpSpPr>
              <a:xfrm>
                <a:off x="3167596" y="3688586"/>
                <a:ext cx="330994" cy="175576"/>
                <a:chOff x="4629150" y="2366648"/>
                <a:chExt cx="330994" cy="175576"/>
              </a:xfrm>
            </p:grpSpPr>
            <p:sp>
              <p:nvSpPr>
                <p:cNvPr id="155" name="직사각형 154"/>
                <p:cNvSpPr/>
                <p:nvPr/>
              </p:nvSpPr>
              <p:spPr>
                <a:xfrm>
                  <a:off x="4629150" y="2366648"/>
                  <a:ext cx="330994" cy="175576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graphicFrame>
              <p:nvGraphicFramePr>
                <p:cNvPr id="156" name="개체 155"/>
                <p:cNvGraphicFramePr>
                  <a:graphicFrameLocks noChangeAspect="1"/>
                </p:cNvGraphicFramePr>
                <p:nvPr>
                  <p:extLst/>
                </p:nvPr>
              </p:nvGraphicFramePr>
              <p:xfrm>
                <a:off x="4726781" y="2394110"/>
                <a:ext cx="165100" cy="1397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390" name="Equation" r:id="rId8" imgW="164880" imgH="139680" progId="">
                        <p:embed/>
                      </p:oleObj>
                    </mc:Choice>
                    <mc:Fallback>
                      <p:oleObj name="Equation" r:id="rId8" imgW="164880" imgH="139680" progId="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726781" y="2394110"/>
                              <a:ext cx="165100" cy="13970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cxnSp>
            <p:nvCxnSpPr>
              <p:cNvPr id="136" name="연결선: 꺾임 82"/>
              <p:cNvCxnSpPr>
                <a:endCxn id="140" idx="1"/>
              </p:cNvCxnSpPr>
              <p:nvPr/>
            </p:nvCxnSpPr>
            <p:spPr>
              <a:xfrm rot="5400000" flipH="1" flipV="1">
                <a:off x="3547801" y="3529262"/>
                <a:ext cx="854077" cy="328612"/>
              </a:xfrm>
              <a:prstGeom prst="bentConnector2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7" name="그룹 83"/>
              <p:cNvGrpSpPr/>
              <p:nvPr/>
            </p:nvGrpSpPr>
            <p:grpSpPr>
              <a:xfrm>
                <a:off x="3641201" y="3688586"/>
                <a:ext cx="330994" cy="175576"/>
                <a:chOff x="4629150" y="2366648"/>
                <a:chExt cx="330994" cy="175576"/>
              </a:xfrm>
            </p:grpSpPr>
            <p:sp>
              <p:nvSpPr>
                <p:cNvPr id="153" name="직사각형 152"/>
                <p:cNvSpPr/>
                <p:nvPr/>
              </p:nvSpPr>
              <p:spPr>
                <a:xfrm>
                  <a:off x="4629150" y="2366648"/>
                  <a:ext cx="330994" cy="175576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graphicFrame>
              <p:nvGraphicFramePr>
                <p:cNvPr id="154" name="개체 153"/>
                <p:cNvGraphicFramePr>
                  <a:graphicFrameLocks noChangeAspect="1"/>
                </p:cNvGraphicFramePr>
                <p:nvPr>
                  <p:extLst/>
                </p:nvPr>
              </p:nvGraphicFramePr>
              <p:xfrm>
                <a:off x="4726781" y="2394110"/>
                <a:ext cx="165100" cy="1397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391" name="Equation" r:id="rId10" imgW="164880" imgH="139680" progId="">
                        <p:embed/>
                      </p:oleObj>
                    </mc:Choice>
                    <mc:Fallback>
                      <p:oleObj name="Equation" r:id="rId10" imgW="164880" imgH="139680" progId="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726781" y="2394110"/>
                              <a:ext cx="165100" cy="13970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cxnSp>
            <p:nvCxnSpPr>
              <p:cNvPr id="138" name="직선 화살표 연결선 137"/>
              <p:cNvCxnSpPr>
                <a:endCxn id="129" idx="2"/>
              </p:cNvCxnSpPr>
              <p:nvPr/>
            </p:nvCxnSpPr>
            <p:spPr>
              <a:xfrm flipV="1">
                <a:off x="4272495" y="2963321"/>
                <a:ext cx="4767" cy="115728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9" name="타원 138"/>
              <p:cNvSpPr/>
              <p:nvPr/>
            </p:nvSpPr>
            <p:spPr>
              <a:xfrm>
                <a:off x="4180420" y="3187769"/>
                <a:ext cx="190500" cy="1905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TextBox 139"/>
              <p:cNvSpPr txBox="1"/>
              <p:nvPr/>
            </p:nvSpPr>
            <p:spPr>
              <a:xfrm>
                <a:off x="4139145" y="3112640"/>
                <a:ext cx="273051" cy="30777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/>
                  <a:t>x</a:t>
                </a:r>
                <a:endParaRPr lang="ko-KR" altLang="en-US" sz="1400" dirty="0"/>
              </a:p>
            </p:txBody>
          </p:sp>
          <p:grpSp>
            <p:nvGrpSpPr>
              <p:cNvPr id="141" name="그룹 87"/>
              <p:cNvGrpSpPr/>
              <p:nvPr/>
            </p:nvGrpSpPr>
            <p:grpSpPr>
              <a:xfrm>
                <a:off x="4043361" y="3649416"/>
                <a:ext cx="457200" cy="253916"/>
                <a:chOff x="5645546" y="2327478"/>
                <a:chExt cx="457200" cy="253916"/>
              </a:xfrm>
            </p:grpSpPr>
            <p:sp>
              <p:nvSpPr>
                <p:cNvPr id="151" name="직사각형 150"/>
                <p:cNvSpPr/>
                <p:nvPr/>
              </p:nvSpPr>
              <p:spPr>
                <a:xfrm>
                  <a:off x="5707459" y="2366648"/>
                  <a:ext cx="330994" cy="175576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52" name="TextBox 151"/>
                <p:cNvSpPr txBox="1"/>
                <p:nvPr/>
              </p:nvSpPr>
              <p:spPr>
                <a:xfrm>
                  <a:off x="5645546" y="2327478"/>
                  <a:ext cx="457200" cy="25391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050" dirty="0"/>
                    <a:t>tanh</a:t>
                  </a:r>
                  <a:endParaRPr lang="ko-KR" altLang="en-US" sz="1050" dirty="0"/>
                </a:p>
              </p:txBody>
            </p:sp>
          </p:grpSp>
          <p:cxnSp>
            <p:nvCxnSpPr>
              <p:cNvPr id="142" name="직선 연결선 141"/>
              <p:cNvCxnSpPr/>
              <p:nvPr/>
            </p:nvCxnSpPr>
            <p:spPr>
              <a:xfrm>
                <a:off x="5599645" y="2883834"/>
                <a:ext cx="0" cy="123677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직선 연결선 142"/>
              <p:cNvCxnSpPr/>
              <p:nvPr/>
            </p:nvCxnSpPr>
            <p:spPr>
              <a:xfrm>
                <a:off x="5257800" y="2810479"/>
                <a:ext cx="0" cy="131012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4" name="그룹 91"/>
              <p:cNvGrpSpPr/>
              <p:nvPr/>
            </p:nvGrpSpPr>
            <p:grpSpPr>
              <a:xfrm>
                <a:off x="5113870" y="3162924"/>
                <a:ext cx="273050" cy="307778"/>
                <a:chOff x="4587875" y="1158358"/>
                <a:chExt cx="273050" cy="307778"/>
              </a:xfrm>
            </p:grpSpPr>
            <p:sp>
              <p:nvSpPr>
                <p:cNvPr id="149" name="타원 148"/>
                <p:cNvSpPr/>
                <p:nvPr/>
              </p:nvSpPr>
              <p:spPr>
                <a:xfrm>
                  <a:off x="4629150" y="1238250"/>
                  <a:ext cx="190500" cy="190500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0" name="TextBox 149"/>
                <p:cNvSpPr txBox="1"/>
                <p:nvPr/>
              </p:nvSpPr>
              <p:spPr>
                <a:xfrm>
                  <a:off x="4587875" y="1158358"/>
                  <a:ext cx="273050" cy="30777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400" dirty="0"/>
                    <a:t>x</a:t>
                  </a:r>
                  <a:endParaRPr lang="ko-KR" altLang="en-US" sz="1400" dirty="0"/>
                </a:p>
              </p:txBody>
            </p:sp>
          </p:grpSp>
          <p:grpSp>
            <p:nvGrpSpPr>
              <p:cNvPr id="145" name="그룹 92"/>
              <p:cNvGrpSpPr/>
              <p:nvPr/>
            </p:nvGrpSpPr>
            <p:grpSpPr>
              <a:xfrm>
                <a:off x="4951945" y="2883834"/>
                <a:ext cx="596900" cy="253916"/>
                <a:chOff x="5584825" y="1533526"/>
                <a:chExt cx="596900" cy="253916"/>
              </a:xfrm>
            </p:grpSpPr>
            <p:sp>
              <p:nvSpPr>
                <p:cNvPr id="147" name="타원 146"/>
                <p:cNvSpPr/>
                <p:nvPr/>
              </p:nvSpPr>
              <p:spPr>
                <a:xfrm>
                  <a:off x="5584825" y="1574259"/>
                  <a:ext cx="596900" cy="190500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8" name="TextBox 147"/>
                <p:cNvSpPr txBox="1"/>
                <p:nvPr/>
              </p:nvSpPr>
              <p:spPr>
                <a:xfrm>
                  <a:off x="5654675" y="1533526"/>
                  <a:ext cx="457198" cy="25391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050" dirty="0"/>
                    <a:t>tanh</a:t>
                  </a:r>
                  <a:endParaRPr lang="ko-KR" altLang="en-US" sz="1050" dirty="0"/>
                </a:p>
              </p:txBody>
            </p:sp>
          </p:grpSp>
          <p:cxnSp>
            <p:nvCxnSpPr>
              <p:cNvPr id="146" name="직선 연결선 145"/>
              <p:cNvCxnSpPr/>
              <p:nvPr/>
            </p:nvCxnSpPr>
            <p:spPr>
              <a:xfrm flipV="1">
                <a:off x="5243513" y="4120605"/>
                <a:ext cx="733957" cy="133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그룹 3"/>
            <p:cNvGrpSpPr/>
            <p:nvPr/>
          </p:nvGrpSpPr>
          <p:grpSpPr>
            <a:xfrm>
              <a:off x="4243744" y="2969700"/>
              <a:ext cx="2844214" cy="1664217"/>
              <a:chOff x="2980270" y="2624766"/>
              <a:chExt cx="2844214" cy="1664217"/>
            </a:xfrm>
            <a:scene3d>
              <a:camera prst="perspectiveLeft" fov="6000000">
                <a:rot lat="0" lon="3000000" rev="0"/>
              </a:camera>
              <a:lightRig rig="threePt" dir="t"/>
            </a:scene3d>
          </p:grpSpPr>
          <p:sp>
            <p:nvSpPr>
              <p:cNvPr id="115" name="사각형: 둥근 모서리 72"/>
              <p:cNvSpPr/>
              <p:nvPr/>
            </p:nvSpPr>
            <p:spPr>
              <a:xfrm>
                <a:off x="2980270" y="2624766"/>
                <a:ext cx="2844214" cy="1664217"/>
              </a:xfrm>
              <a:prstGeom prst="roundRect">
                <a:avLst>
                  <a:gd name="adj" fmla="val 6559"/>
                </a:avLst>
              </a:prstGeom>
              <a:solidFill>
                <a:schemeClr val="accent6">
                  <a:lumMod val="20000"/>
                  <a:lumOff val="80000"/>
                  <a:alpha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sp>
            <p:nvSpPr>
              <p:cNvPr id="117" name="타원 6"/>
              <p:cNvSpPr/>
              <p:nvPr/>
            </p:nvSpPr>
            <p:spPr>
              <a:xfrm>
                <a:off x="4182806" y="2710214"/>
                <a:ext cx="190500" cy="1905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8" name="TextBox 7"/>
              <p:cNvSpPr txBox="1"/>
              <p:nvPr/>
            </p:nvSpPr>
            <p:spPr>
              <a:xfrm>
                <a:off x="4140737" y="2624767"/>
                <a:ext cx="273051" cy="33855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b="1" dirty="0"/>
                  <a:t>+</a:t>
                </a:r>
                <a:endParaRPr lang="ko-KR" altLang="en-US" sz="1600" b="1" dirty="0"/>
              </a:p>
            </p:txBody>
          </p:sp>
          <p:sp>
            <p:nvSpPr>
              <p:cNvPr id="119" name="타원 8"/>
              <p:cNvSpPr/>
              <p:nvPr/>
            </p:nvSpPr>
            <p:spPr>
              <a:xfrm>
                <a:off x="3239038" y="2707833"/>
                <a:ext cx="190500" cy="1905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TextBox 9"/>
              <p:cNvSpPr txBox="1"/>
              <p:nvPr/>
            </p:nvSpPr>
            <p:spPr>
              <a:xfrm>
                <a:off x="3197763" y="2632704"/>
                <a:ext cx="273051" cy="30777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/>
                  <a:t>x</a:t>
                </a:r>
                <a:endParaRPr lang="ko-KR" altLang="en-US" sz="1400" b="1" dirty="0"/>
              </a:p>
            </p:txBody>
          </p:sp>
          <p:sp>
            <p:nvSpPr>
              <p:cNvPr id="121" name="TextBox 10"/>
              <p:cNvSpPr txBox="1"/>
              <p:nvPr/>
            </p:nvSpPr>
            <p:spPr>
              <a:xfrm>
                <a:off x="4139145" y="3112640"/>
                <a:ext cx="273051" cy="30777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400" b="1" dirty="0"/>
              </a:p>
            </p:txBody>
          </p:sp>
          <p:sp>
            <p:nvSpPr>
              <p:cNvPr id="122" name="TextBox 11"/>
              <p:cNvSpPr txBox="1"/>
              <p:nvPr/>
            </p:nvSpPr>
            <p:spPr>
              <a:xfrm>
                <a:off x="4043361" y="3649415"/>
                <a:ext cx="457200" cy="25391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050" b="1" dirty="0"/>
              </a:p>
            </p:txBody>
          </p:sp>
          <p:sp>
            <p:nvSpPr>
              <p:cNvPr id="123" name="TextBox 12"/>
              <p:cNvSpPr txBox="1"/>
              <p:nvPr/>
            </p:nvSpPr>
            <p:spPr>
              <a:xfrm>
                <a:off x="5021795" y="2883834"/>
                <a:ext cx="457200" cy="25391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050" b="1" dirty="0"/>
              </a:p>
            </p:txBody>
          </p:sp>
        </p:grpSp>
        <p:grpSp>
          <p:nvGrpSpPr>
            <p:cNvPr id="24" name="그룹 13"/>
            <p:cNvGrpSpPr/>
            <p:nvPr/>
          </p:nvGrpSpPr>
          <p:grpSpPr>
            <a:xfrm>
              <a:off x="3769435" y="2969700"/>
              <a:ext cx="2844214" cy="1664217"/>
              <a:chOff x="2980270" y="2624766"/>
              <a:chExt cx="2844214" cy="1664217"/>
            </a:xfrm>
            <a:scene3d>
              <a:camera prst="perspectiveLeft" fov="6000000">
                <a:rot lat="0" lon="3000000" rev="0"/>
              </a:camera>
              <a:lightRig rig="threePt" dir="t"/>
            </a:scene3d>
          </p:grpSpPr>
          <p:sp>
            <p:nvSpPr>
              <p:cNvPr id="106" name="사각형: 둥근 모서리 72"/>
              <p:cNvSpPr/>
              <p:nvPr/>
            </p:nvSpPr>
            <p:spPr>
              <a:xfrm>
                <a:off x="2980270" y="2624766"/>
                <a:ext cx="2844214" cy="1664217"/>
              </a:xfrm>
              <a:prstGeom prst="roundRect">
                <a:avLst>
                  <a:gd name="adj" fmla="val 6559"/>
                </a:avLst>
              </a:prstGeom>
              <a:solidFill>
                <a:schemeClr val="accent6">
                  <a:lumMod val="20000"/>
                  <a:lumOff val="80000"/>
                  <a:alpha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sp>
            <p:nvSpPr>
              <p:cNvPr id="108" name="타원 107"/>
              <p:cNvSpPr/>
              <p:nvPr/>
            </p:nvSpPr>
            <p:spPr>
              <a:xfrm>
                <a:off x="4182806" y="2710214"/>
                <a:ext cx="190500" cy="1905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>
                <a:off x="4140737" y="2624767"/>
                <a:ext cx="273051" cy="33855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b="1" dirty="0"/>
                  <a:t>+</a:t>
                </a:r>
                <a:endParaRPr lang="ko-KR" altLang="en-US" sz="1600" b="1" dirty="0"/>
              </a:p>
            </p:txBody>
          </p:sp>
          <p:sp>
            <p:nvSpPr>
              <p:cNvPr id="110" name="타원 109"/>
              <p:cNvSpPr/>
              <p:nvPr/>
            </p:nvSpPr>
            <p:spPr>
              <a:xfrm>
                <a:off x="3239038" y="2707833"/>
                <a:ext cx="190500" cy="1905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3197763" y="2632704"/>
                <a:ext cx="273051" cy="30777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/>
                  <a:t>x</a:t>
                </a:r>
                <a:endParaRPr lang="ko-KR" altLang="en-US" sz="1400" b="1" dirty="0"/>
              </a:p>
            </p:txBody>
          </p:sp>
          <p:sp>
            <p:nvSpPr>
              <p:cNvPr id="112" name="TextBox 111"/>
              <p:cNvSpPr txBox="1"/>
              <p:nvPr/>
            </p:nvSpPr>
            <p:spPr>
              <a:xfrm>
                <a:off x="4139145" y="3112640"/>
                <a:ext cx="273051" cy="30777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400" b="1" dirty="0"/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4043361" y="3649415"/>
                <a:ext cx="457200" cy="25391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050" b="1" dirty="0"/>
              </a:p>
            </p:txBody>
          </p:sp>
          <p:sp>
            <p:nvSpPr>
              <p:cNvPr id="114" name="TextBox 113"/>
              <p:cNvSpPr txBox="1"/>
              <p:nvPr/>
            </p:nvSpPr>
            <p:spPr>
              <a:xfrm>
                <a:off x="5021795" y="2883834"/>
                <a:ext cx="457200" cy="25391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050" b="1" dirty="0"/>
              </a:p>
            </p:txBody>
          </p:sp>
        </p:grpSp>
        <p:grpSp>
          <p:nvGrpSpPr>
            <p:cNvPr id="25" name="그룹 23"/>
            <p:cNvGrpSpPr/>
            <p:nvPr/>
          </p:nvGrpSpPr>
          <p:grpSpPr>
            <a:xfrm>
              <a:off x="3295126" y="2969700"/>
              <a:ext cx="2844214" cy="1664217"/>
              <a:chOff x="2980270" y="2624766"/>
              <a:chExt cx="2844214" cy="1664217"/>
            </a:xfrm>
            <a:scene3d>
              <a:camera prst="perspectiveLeft" fov="6000000">
                <a:rot lat="0" lon="3000000" rev="0"/>
              </a:camera>
              <a:lightRig rig="threePt" dir="t"/>
            </a:scene3d>
          </p:grpSpPr>
          <p:sp>
            <p:nvSpPr>
              <p:cNvPr id="97" name="사각형: 둥근 모서리 72"/>
              <p:cNvSpPr/>
              <p:nvPr/>
            </p:nvSpPr>
            <p:spPr>
              <a:xfrm>
                <a:off x="2980270" y="2624766"/>
                <a:ext cx="2844214" cy="1664217"/>
              </a:xfrm>
              <a:prstGeom prst="roundRect">
                <a:avLst>
                  <a:gd name="adj" fmla="val 6559"/>
                </a:avLst>
              </a:prstGeom>
              <a:solidFill>
                <a:schemeClr val="accent6">
                  <a:lumMod val="20000"/>
                  <a:lumOff val="80000"/>
                  <a:alpha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sp>
            <p:nvSpPr>
              <p:cNvPr id="99" name="타원 98"/>
              <p:cNvSpPr/>
              <p:nvPr/>
            </p:nvSpPr>
            <p:spPr>
              <a:xfrm>
                <a:off x="4182806" y="2710214"/>
                <a:ext cx="190500" cy="1905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4140737" y="2624767"/>
                <a:ext cx="273051" cy="33855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b="1" dirty="0"/>
                  <a:t>+</a:t>
                </a:r>
                <a:endParaRPr lang="ko-KR" altLang="en-US" sz="1600" b="1" dirty="0"/>
              </a:p>
            </p:txBody>
          </p:sp>
          <p:sp>
            <p:nvSpPr>
              <p:cNvPr id="101" name="타원 100"/>
              <p:cNvSpPr/>
              <p:nvPr/>
            </p:nvSpPr>
            <p:spPr>
              <a:xfrm>
                <a:off x="3239038" y="2707833"/>
                <a:ext cx="190500" cy="1905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3197763" y="2632704"/>
                <a:ext cx="273051" cy="30777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/>
                  <a:t>x</a:t>
                </a:r>
                <a:endParaRPr lang="ko-KR" altLang="en-US" sz="1400" b="1" dirty="0"/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4139145" y="3112640"/>
                <a:ext cx="273051" cy="30777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400" b="1" dirty="0"/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4043361" y="3649415"/>
                <a:ext cx="457200" cy="25391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050" b="1" dirty="0"/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5021795" y="2883834"/>
                <a:ext cx="457200" cy="25391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050" b="1" dirty="0"/>
              </a:p>
            </p:txBody>
          </p:sp>
        </p:grpSp>
        <p:grpSp>
          <p:nvGrpSpPr>
            <p:cNvPr id="26" name="그룹 33"/>
            <p:cNvGrpSpPr/>
            <p:nvPr/>
          </p:nvGrpSpPr>
          <p:grpSpPr>
            <a:xfrm>
              <a:off x="2820817" y="2969700"/>
              <a:ext cx="2844214" cy="1664217"/>
              <a:chOff x="2980270" y="2624766"/>
              <a:chExt cx="2844214" cy="1664217"/>
            </a:xfrm>
            <a:scene3d>
              <a:camera prst="perspectiveLeft" fov="6000000">
                <a:rot lat="0" lon="3000000" rev="0"/>
              </a:camera>
              <a:lightRig rig="threePt" dir="t"/>
            </a:scene3d>
          </p:grpSpPr>
          <p:sp>
            <p:nvSpPr>
              <p:cNvPr id="88" name="사각형: 둥근 모서리 72"/>
              <p:cNvSpPr/>
              <p:nvPr/>
            </p:nvSpPr>
            <p:spPr>
              <a:xfrm>
                <a:off x="2980270" y="2624766"/>
                <a:ext cx="2844214" cy="1664217"/>
              </a:xfrm>
              <a:prstGeom prst="roundRect">
                <a:avLst>
                  <a:gd name="adj" fmla="val 6559"/>
                </a:avLst>
              </a:prstGeom>
              <a:solidFill>
                <a:schemeClr val="accent6">
                  <a:lumMod val="20000"/>
                  <a:lumOff val="80000"/>
                  <a:alpha val="7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sp>
            <p:nvSpPr>
              <p:cNvPr id="90" name="타원 89"/>
              <p:cNvSpPr/>
              <p:nvPr/>
            </p:nvSpPr>
            <p:spPr>
              <a:xfrm>
                <a:off x="4182806" y="2710214"/>
                <a:ext cx="190500" cy="1905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4140737" y="2624767"/>
                <a:ext cx="273051" cy="33855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b="1" dirty="0"/>
                  <a:t>+</a:t>
                </a:r>
                <a:endParaRPr lang="ko-KR" altLang="en-US" sz="1600" b="1" dirty="0"/>
              </a:p>
            </p:txBody>
          </p:sp>
          <p:sp>
            <p:nvSpPr>
              <p:cNvPr id="92" name="타원 91"/>
              <p:cNvSpPr/>
              <p:nvPr/>
            </p:nvSpPr>
            <p:spPr>
              <a:xfrm>
                <a:off x="3239038" y="2707833"/>
                <a:ext cx="190500" cy="1905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3197763" y="2632704"/>
                <a:ext cx="273051" cy="30777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/>
                  <a:t>x</a:t>
                </a:r>
                <a:endParaRPr lang="ko-KR" altLang="en-US" sz="1400" b="1" dirty="0"/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4139145" y="3112640"/>
                <a:ext cx="273051" cy="30777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400" b="1" dirty="0"/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4043361" y="3649415"/>
                <a:ext cx="457200" cy="25391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050" b="1" dirty="0"/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5021795" y="2883834"/>
                <a:ext cx="457200" cy="25391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050" b="1" dirty="0"/>
              </a:p>
            </p:txBody>
          </p:sp>
        </p:grpSp>
        <p:grpSp>
          <p:nvGrpSpPr>
            <p:cNvPr id="27" name="그룹 43"/>
            <p:cNvGrpSpPr/>
            <p:nvPr/>
          </p:nvGrpSpPr>
          <p:grpSpPr>
            <a:xfrm>
              <a:off x="2346508" y="2969700"/>
              <a:ext cx="2844214" cy="1664217"/>
              <a:chOff x="2980270" y="2624766"/>
              <a:chExt cx="2844214" cy="1664217"/>
            </a:xfrm>
            <a:scene3d>
              <a:camera prst="perspectiveLeft" fov="6000000">
                <a:rot lat="0" lon="3000000" rev="0"/>
              </a:camera>
              <a:lightRig rig="threePt" dir="t"/>
            </a:scene3d>
          </p:grpSpPr>
          <p:sp>
            <p:nvSpPr>
              <p:cNvPr id="79" name="사각형: 둥근 모서리 72"/>
              <p:cNvSpPr/>
              <p:nvPr/>
            </p:nvSpPr>
            <p:spPr>
              <a:xfrm>
                <a:off x="2980270" y="2624766"/>
                <a:ext cx="2844214" cy="1664217"/>
              </a:xfrm>
              <a:prstGeom prst="roundRect">
                <a:avLst>
                  <a:gd name="adj" fmla="val 6559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sp>
            <p:nvSpPr>
              <p:cNvPr id="81" name="타원 80"/>
              <p:cNvSpPr/>
              <p:nvPr/>
            </p:nvSpPr>
            <p:spPr>
              <a:xfrm>
                <a:off x="4182806" y="2710214"/>
                <a:ext cx="190500" cy="1905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4140737" y="2624767"/>
                <a:ext cx="273051" cy="33855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b="1" dirty="0"/>
                  <a:t>+</a:t>
                </a:r>
                <a:endParaRPr lang="ko-KR" altLang="en-US" sz="1600" b="1" dirty="0"/>
              </a:p>
            </p:txBody>
          </p:sp>
          <p:sp>
            <p:nvSpPr>
              <p:cNvPr id="83" name="타원 82"/>
              <p:cNvSpPr/>
              <p:nvPr/>
            </p:nvSpPr>
            <p:spPr>
              <a:xfrm>
                <a:off x="3239038" y="2707833"/>
                <a:ext cx="190500" cy="1905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3197763" y="2632704"/>
                <a:ext cx="273051" cy="30777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/>
                  <a:t>x</a:t>
                </a:r>
                <a:endParaRPr lang="ko-KR" altLang="en-US" sz="1400" b="1" dirty="0"/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4139145" y="3112640"/>
                <a:ext cx="273051" cy="30777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400" b="1" dirty="0"/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4043361" y="3649415"/>
                <a:ext cx="457200" cy="25391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050" b="1" dirty="0"/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5021795" y="2883834"/>
                <a:ext cx="457200" cy="25391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050" b="1" dirty="0"/>
              </a:p>
            </p:txBody>
          </p:sp>
        </p:grpSp>
        <p:grpSp>
          <p:nvGrpSpPr>
            <p:cNvPr id="28" name="그룹 53"/>
            <p:cNvGrpSpPr/>
            <p:nvPr/>
          </p:nvGrpSpPr>
          <p:grpSpPr>
            <a:xfrm>
              <a:off x="1872199" y="2969700"/>
              <a:ext cx="2844214" cy="1664217"/>
              <a:chOff x="2980270" y="2624766"/>
              <a:chExt cx="2844214" cy="1664217"/>
            </a:xfrm>
            <a:scene3d>
              <a:camera prst="perspectiveLeft" fov="6000000">
                <a:rot lat="0" lon="3000000" rev="0"/>
              </a:camera>
              <a:lightRig rig="threePt" dir="t"/>
            </a:scene3d>
          </p:grpSpPr>
          <p:sp>
            <p:nvSpPr>
              <p:cNvPr id="70" name="사각형: 둥근 모서리 72"/>
              <p:cNvSpPr/>
              <p:nvPr/>
            </p:nvSpPr>
            <p:spPr>
              <a:xfrm>
                <a:off x="2980270" y="2624766"/>
                <a:ext cx="2844214" cy="1664217"/>
              </a:xfrm>
              <a:prstGeom prst="roundRect">
                <a:avLst>
                  <a:gd name="adj" fmla="val 6559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sp>
            <p:nvSpPr>
              <p:cNvPr id="72" name="타원 71"/>
              <p:cNvSpPr/>
              <p:nvPr/>
            </p:nvSpPr>
            <p:spPr>
              <a:xfrm>
                <a:off x="4182806" y="2710214"/>
                <a:ext cx="190500" cy="1905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4140737" y="2624767"/>
                <a:ext cx="273051" cy="33855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b="1" dirty="0"/>
                  <a:t>+</a:t>
                </a:r>
                <a:endParaRPr lang="ko-KR" altLang="en-US" sz="1600" b="1" dirty="0"/>
              </a:p>
            </p:txBody>
          </p:sp>
          <p:sp>
            <p:nvSpPr>
              <p:cNvPr id="74" name="타원 73"/>
              <p:cNvSpPr/>
              <p:nvPr/>
            </p:nvSpPr>
            <p:spPr>
              <a:xfrm>
                <a:off x="3239038" y="2707833"/>
                <a:ext cx="190500" cy="1905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3197763" y="2632704"/>
                <a:ext cx="273051" cy="30777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/>
                  <a:t>x</a:t>
                </a:r>
                <a:endParaRPr lang="ko-KR" altLang="en-US" sz="1400" b="1" dirty="0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4139145" y="3112640"/>
                <a:ext cx="273051" cy="30777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400" b="1" dirty="0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4043361" y="3649415"/>
                <a:ext cx="457200" cy="25391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050" b="1" dirty="0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5021795" y="2883834"/>
                <a:ext cx="457200" cy="25391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050" b="1" dirty="0"/>
              </a:p>
            </p:txBody>
          </p:sp>
        </p:grpSp>
        <p:sp>
          <p:nvSpPr>
            <p:cNvPr id="29" name="TextBox 27"/>
            <p:cNvSpPr txBox="1"/>
            <p:nvPr/>
          </p:nvSpPr>
          <p:spPr>
            <a:xfrm>
              <a:off x="1837200" y="5028358"/>
              <a:ext cx="1012351" cy="307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Input</a:t>
              </a:r>
              <a:endParaRPr lang="ko-KR" altLang="en-US" sz="14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30" name="그룹 6"/>
            <p:cNvGrpSpPr/>
            <p:nvPr/>
          </p:nvGrpSpPr>
          <p:grpSpPr>
            <a:xfrm>
              <a:off x="1047053" y="2969700"/>
              <a:ext cx="3348037" cy="1664217"/>
              <a:chOff x="2629433" y="2624766"/>
              <a:chExt cx="3348037" cy="1664217"/>
            </a:xfrm>
            <a:scene3d>
              <a:camera prst="perspectiveLeft" fov="6000000">
                <a:rot lat="0" lon="3000000" rev="0"/>
              </a:camera>
              <a:lightRig rig="threePt" dir="t"/>
            </a:scene3d>
          </p:grpSpPr>
          <p:sp>
            <p:nvSpPr>
              <p:cNvPr id="37" name="사각형: 둥근 모서리 38"/>
              <p:cNvSpPr/>
              <p:nvPr/>
            </p:nvSpPr>
            <p:spPr>
              <a:xfrm>
                <a:off x="2980270" y="2624766"/>
                <a:ext cx="2844214" cy="1664217"/>
              </a:xfrm>
              <a:prstGeom prst="roundRect">
                <a:avLst>
                  <a:gd name="adj" fmla="val 6559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38" name="직선 화살표 연결선 37"/>
              <p:cNvCxnSpPr/>
              <p:nvPr/>
            </p:nvCxnSpPr>
            <p:spPr>
              <a:xfrm>
                <a:off x="2629433" y="2810479"/>
                <a:ext cx="3348037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타원 38"/>
              <p:cNvSpPr/>
              <p:nvPr/>
            </p:nvSpPr>
            <p:spPr>
              <a:xfrm>
                <a:off x="4182806" y="2710214"/>
                <a:ext cx="190500" cy="1905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4140737" y="2624767"/>
                <a:ext cx="273051" cy="33855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/>
                  <a:t>+</a:t>
                </a:r>
                <a:endParaRPr lang="ko-KR" altLang="en-US" sz="1600" dirty="0"/>
              </a:p>
            </p:txBody>
          </p:sp>
          <p:sp>
            <p:nvSpPr>
              <p:cNvPr id="41" name="타원 40"/>
              <p:cNvSpPr/>
              <p:nvPr/>
            </p:nvSpPr>
            <p:spPr>
              <a:xfrm>
                <a:off x="3239038" y="2707833"/>
                <a:ext cx="190500" cy="1905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3197763" y="2632704"/>
                <a:ext cx="273051" cy="30777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/>
                  <a:t>x</a:t>
                </a:r>
                <a:endParaRPr lang="ko-KR" altLang="en-US" sz="1400" dirty="0"/>
              </a:p>
            </p:txBody>
          </p:sp>
          <p:cxnSp>
            <p:nvCxnSpPr>
              <p:cNvPr id="43" name="연결선: 꺾임 44"/>
              <p:cNvCxnSpPr>
                <a:endCxn id="61" idx="1"/>
              </p:cNvCxnSpPr>
              <p:nvPr/>
            </p:nvCxnSpPr>
            <p:spPr>
              <a:xfrm flipV="1">
                <a:off x="2629433" y="3316813"/>
                <a:ext cx="2484437" cy="803793"/>
              </a:xfrm>
              <a:prstGeom prst="bentConnector3">
                <a:avLst>
                  <a:gd name="adj1" fmla="val 84505"/>
                </a:avLst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4" name="그룹 43"/>
              <p:cNvGrpSpPr/>
              <p:nvPr/>
            </p:nvGrpSpPr>
            <p:grpSpPr>
              <a:xfrm>
                <a:off x="4571729" y="3688586"/>
                <a:ext cx="330994" cy="175576"/>
                <a:chOff x="4629150" y="2366648"/>
                <a:chExt cx="330994" cy="175576"/>
              </a:xfrm>
            </p:grpSpPr>
            <p:sp>
              <p:nvSpPr>
                <p:cNvPr id="68" name="직사각형 67"/>
                <p:cNvSpPr/>
                <p:nvPr/>
              </p:nvSpPr>
              <p:spPr>
                <a:xfrm>
                  <a:off x="4629150" y="2366648"/>
                  <a:ext cx="330994" cy="175576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graphicFrame>
              <p:nvGraphicFramePr>
                <p:cNvPr id="69" name="개체 68"/>
                <p:cNvGraphicFramePr>
                  <a:graphicFrameLocks noChangeAspect="1"/>
                </p:cNvGraphicFramePr>
                <p:nvPr>
                  <p:extLst/>
                </p:nvPr>
              </p:nvGraphicFramePr>
              <p:xfrm>
                <a:off x="4726781" y="2394110"/>
                <a:ext cx="165100" cy="1397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392" name="Equation" r:id="rId11" imgW="164880" imgH="139680" progId="">
                        <p:embed/>
                      </p:oleObj>
                    </mc:Choice>
                    <mc:Fallback>
                      <p:oleObj name="Equation" r:id="rId11" imgW="164880" imgH="139680" progId="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726781" y="2394110"/>
                              <a:ext cx="165100" cy="13970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cxnSp>
            <p:nvCxnSpPr>
              <p:cNvPr id="45" name="직선 화살표 연결선 44"/>
              <p:cNvCxnSpPr>
                <a:endCxn id="42" idx="2"/>
              </p:cNvCxnSpPr>
              <p:nvPr/>
            </p:nvCxnSpPr>
            <p:spPr>
              <a:xfrm flipV="1">
                <a:off x="3329520" y="2940481"/>
                <a:ext cx="4768" cy="118012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>
              <a:xfrm>
                <a:off x="3167596" y="3688586"/>
                <a:ext cx="330994" cy="175576"/>
                <a:chOff x="4629150" y="2366648"/>
                <a:chExt cx="330994" cy="175576"/>
              </a:xfrm>
            </p:grpSpPr>
            <p:sp>
              <p:nvSpPr>
                <p:cNvPr id="66" name="직사각형 65"/>
                <p:cNvSpPr/>
                <p:nvPr/>
              </p:nvSpPr>
              <p:spPr>
                <a:xfrm>
                  <a:off x="4629150" y="2366648"/>
                  <a:ext cx="330994" cy="175576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graphicFrame>
              <p:nvGraphicFramePr>
                <p:cNvPr id="67" name="개체 66"/>
                <p:cNvGraphicFramePr>
                  <a:graphicFrameLocks noChangeAspect="1"/>
                </p:cNvGraphicFramePr>
                <p:nvPr>
                  <p:extLst/>
                </p:nvPr>
              </p:nvGraphicFramePr>
              <p:xfrm>
                <a:off x="4726781" y="2394110"/>
                <a:ext cx="165100" cy="1397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393" name="Equation" r:id="rId12" imgW="164880" imgH="139680" progId="">
                        <p:embed/>
                      </p:oleObj>
                    </mc:Choice>
                    <mc:Fallback>
                      <p:oleObj name="Equation" r:id="rId12" imgW="164880" imgH="139680" progId="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726781" y="2394110"/>
                              <a:ext cx="165100" cy="13970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cxnSp>
            <p:nvCxnSpPr>
              <p:cNvPr id="47" name="연결선: 꺾임 48"/>
              <p:cNvCxnSpPr>
                <a:endCxn id="51" idx="1"/>
              </p:cNvCxnSpPr>
              <p:nvPr/>
            </p:nvCxnSpPr>
            <p:spPr>
              <a:xfrm rot="5400000" flipH="1" flipV="1">
                <a:off x="3547801" y="3529262"/>
                <a:ext cx="854077" cy="328612"/>
              </a:xfrm>
              <a:prstGeom prst="bentConnector2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>
              <a:xfrm>
                <a:off x="3641201" y="3688586"/>
                <a:ext cx="330994" cy="175576"/>
                <a:chOff x="4629150" y="2366648"/>
                <a:chExt cx="330994" cy="175576"/>
              </a:xfrm>
            </p:grpSpPr>
            <p:sp>
              <p:nvSpPr>
                <p:cNvPr id="64" name="직사각형 63"/>
                <p:cNvSpPr/>
                <p:nvPr/>
              </p:nvSpPr>
              <p:spPr>
                <a:xfrm>
                  <a:off x="4629150" y="2366648"/>
                  <a:ext cx="330994" cy="175576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graphicFrame>
              <p:nvGraphicFramePr>
                <p:cNvPr id="65" name="개체 64"/>
                <p:cNvGraphicFramePr>
                  <a:graphicFrameLocks noChangeAspect="1"/>
                </p:cNvGraphicFramePr>
                <p:nvPr>
                  <p:extLst/>
                </p:nvPr>
              </p:nvGraphicFramePr>
              <p:xfrm>
                <a:off x="4726781" y="2394110"/>
                <a:ext cx="165100" cy="1397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394" name="Equation" r:id="rId13" imgW="164880" imgH="139680" progId="">
                        <p:embed/>
                      </p:oleObj>
                    </mc:Choice>
                    <mc:Fallback>
                      <p:oleObj name="Equation" r:id="rId13" imgW="164880" imgH="139680" progId="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726781" y="2394110"/>
                              <a:ext cx="165100" cy="13970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cxnSp>
            <p:nvCxnSpPr>
              <p:cNvPr id="49" name="직선 화살표 연결선 48"/>
              <p:cNvCxnSpPr>
                <a:endCxn id="40" idx="2"/>
              </p:cNvCxnSpPr>
              <p:nvPr/>
            </p:nvCxnSpPr>
            <p:spPr>
              <a:xfrm flipV="1">
                <a:off x="4272495" y="2963321"/>
                <a:ext cx="4767" cy="115728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타원 49"/>
              <p:cNvSpPr/>
              <p:nvPr/>
            </p:nvSpPr>
            <p:spPr>
              <a:xfrm>
                <a:off x="4180420" y="3187769"/>
                <a:ext cx="190500" cy="1905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4139145" y="3112640"/>
                <a:ext cx="273051" cy="30777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/>
                  <a:t>x</a:t>
                </a:r>
                <a:endParaRPr lang="ko-KR" altLang="en-US" sz="1400" dirty="0"/>
              </a:p>
            </p:txBody>
          </p:sp>
          <p:grpSp>
            <p:nvGrpSpPr>
              <p:cNvPr id="52" name="그룹 51"/>
              <p:cNvGrpSpPr/>
              <p:nvPr/>
            </p:nvGrpSpPr>
            <p:grpSpPr>
              <a:xfrm>
                <a:off x="4043361" y="3649416"/>
                <a:ext cx="457200" cy="253916"/>
                <a:chOff x="5645546" y="2327478"/>
                <a:chExt cx="457200" cy="253916"/>
              </a:xfrm>
            </p:grpSpPr>
            <p:sp>
              <p:nvSpPr>
                <p:cNvPr id="62" name="직사각형 61"/>
                <p:cNvSpPr/>
                <p:nvPr/>
              </p:nvSpPr>
              <p:spPr>
                <a:xfrm>
                  <a:off x="5707459" y="2366648"/>
                  <a:ext cx="330994" cy="175576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3" name="TextBox 62"/>
                <p:cNvSpPr txBox="1"/>
                <p:nvPr/>
              </p:nvSpPr>
              <p:spPr>
                <a:xfrm>
                  <a:off x="5645546" y="2327478"/>
                  <a:ext cx="457200" cy="25391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050" dirty="0"/>
                    <a:t>tanh</a:t>
                  </a:r>
                  <a:endParaRPr lang="ko-KR" altLang="en-US" sz="1050" dirty="0"/>
                </a:p>
              </p:txBody>
            </p:sp>
          </p:grpSp>
          <p:cxnSp>
            <p:nvCxnSpPr>
              <p:cNvPr id="53" name="직선 연결선 52"/>
              <p:cNvCxnSpPr/>
              <p:nvPr/>
            </p:nvCxnSpPr>
            <p:spPr>
              <a:xfrm>
                <a:off x="5599645" y="2883834"/>
                <a:ext cx="0" cy="123677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>
              <a:xfrm>
                <a:off x="5257800" y="2810479"/>
                <a:ext cx="0" cy="131012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5" name="그룹 57"/>
              <p:cNvGrpSpPr/>
              <p:nvPr/>
            </p:nvGrpSpPr>
            <p:grpSpPr>
              <a:xfrm>
                <a:off x="5113870" y="3162924"/>
                <a:ext cx="273050" cy="307778"/>
                <a:chOff x="4587875" y="1158358"/>
                <a:chExt cx="273050" cy="307778"/>
              </a:xfrm>
            </p:grpSpPr>
            <p:sp>
              <p:nvSpPr>
                <p:cNvPr id="60" name="타원 59"/>
                <p:cNvSpPr/>
                <p:nvPr/>
              </p:nvSpPr>
              <p:spPr>
                <a:xfrm>
                  <a:off x="4629150" y="1238250"/>
                  <a:ext cx="190500" cy="190500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1" name="TextBox 60"/>
                <p:cNvSpPr txBox="1"/>
                <p:nvPr/>
              </p:nvSpPr>
              <p:spPr>
                <a:xfrm>
                  <a:off x="4587875" y="1158358"/>
                  <a:ext cx="273050" cy="30777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400" dirty="0"/>
                    <a:t>x</a:t>
                  </a:r>
                  <a:endParaRPr lang="ko-KR" altLang="en-US" sz="1400" dirty="0"/>
                </a:p>
              </p:txBody>
            </p:sp>
          </p:grpSp>
          <p:grpSp>
            <p:nvGrpSpPr>
              <p:cNvPr id="56" name="그룹 58"/>
              <p:cNvGrpSpPr/>
              <p:nvPr/>
            </p:nvGrpSpPr>
            <p:grpSpPr>
              <a:xfrm>
                <a:off x="4951945" y="2883834"/>
                <a:ext cx="596900" cy="253916"/>
                <a:chOff x="5584825" y="1533526"/>
                <a:chExt cx="596900" cy="253916"/>
              </a:xfrm>
            </p:grpSpPr>
            <p:sp>
              <p:nvSpPr>
                <p:cNvPr id="58" name="타원 57"/>
                <p:cNvSpPr/>
                <p:nvPr/>
              </p:nvSpPr>
              <p:spPr>
                <a:xfrm>
                  <a:off x="5584825" y="1574259"/>
                  <a:ext cx="596900" cy="190500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9" name="TextBox 58"/>
                <p:cNvSpPr txBox="1"/>
                <p:nvPr/>
              </p:nvSpPr>
              <p:spPr>
                <a:xfrm>
                  <a:off x="5654675" y="1533526"/>
                  <a:ext cx="457198" cy="25391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050" dirty="0"/>
                    <a:t>tanh</a:t>
                  </a:r>
                  <a:endParaRPr lang="ko-KR" altLang="en-US" sz="1050" dirty="0"/>
                </a:p>
              </p:txBody>
            </p:sp>
          </p:grpSp>
          <p:cxnSp>
            <p:nvCxnSpPr>
              <p:cNvPr id="57" name="직선 연결선 56"/>
              <p:cNvCxnSpPr/>
              <p:nvPr/>
            </p:nvCxnSpPr>
            <p:spPr>
              <a:xfrm flipV="1">
                <a:off x="5243513" y="4120605"/>
                <a:ext cx="733957" cy="133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자유형: 도형 12"/>
            <p:cNvSpPr/>
            <p:nvPr/>
          </p:nvSpPr>
          <p:spPr>
            <a:xfrm>
              <a:off x="2045589" y="4453289"/>
              <a:ext cx="1408923" cy="948995"/>
            </a:xfrm>
            <a:custGeom>
              <a:avLst/>
              <a:gdLst>
                <a:gd name="connsiteX0" fmla="*/ 0 w 1408923"/>
                <a:gd name="connsiteY0" fmla="*/ 0 h 1091681"/>
                <a:gd name="connsiteX1" fmla="*/ 0 w 1408923"/>
                <a:gd name="connsiteY1" fmla="*/ 447869 h 1091681"/>
                <a:gd name="connsiteX2" fmla="*/ 1408923 w 1408923"/>
                <a:gd name="connsiteY2" fmla="*/ 699796 h 1091681"/>
                <a:gd name="connsiteX3" fmla="*/ 1408923 w 1408923"/>
                <a:gd name="connsiteY3" fmla="*/ 1091681 h 1091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08923" h="1091681">
                  <a:moveTo>
                    <a:pt x="0" y="0"/>
                  </a:moveTo>
                  <a:lnTo>
                    <a:pt x="0" y="447869"/>
                  </a:lnTo>
                  <a:lnTo>
                    <a:pt x="1408923" y="699796"/>
                  </a:lnTo>
                  <a:lnTo>
                    <a:pt x="1408923" y="1091681"/>
                  </a:lnTo>
                </a:path>
              </a:pathLst>
            </a:custGeom>
            <a:noFill/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32" name="그룹 21"/>
            <p:cNvGrpSpPr/>
            <p:nvPr/>
          </p:nvGrpSpPr>
          <p:grpSpPr>
            <a:xfrm>
              <a:off x="2535000" y="4775844"/>
              <a:ext cx="396000" cy="396000"/>
              <a:chOff x="1551351" y="3587567"/>
              <a:chExt cx="582415" cy="582415"/>
            </a:xfrm>
            <a:solidFill>
              <a:srgbClr val="CCECFF"/>
            </a:solidFill>
          </p:grpSpPr>
          <p:sp>
            <p:nvSpPr>
              <p:cNvPr id="35" name="타원 34"/>
              <p:cNvSpPr/>
              <p:nvPr/>
            </p:nvSpPr>
            <p:spPr>
              <a:xfrm>
                <a:off x="1551351" y="3587567"/>
                <a:ext cx="582415" cy="582415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aphicFrame>
            <p:nvGraphicFramePr>
              <p:cNvPr id="36" name="개체 3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16443887"/>
                  </p:ext>
                </p:extLst>
              </p:nvPr>
            </p:nvGraphicFramePr>
            <p:xfrm>
              <a:off x="1696510" y="3656529"/>
              <a:ext cx="292100" cy="4445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95" name="Equation" r:id="rId14" imgW="291960" imgH="444240" progId="Equation.DSMT4">
                      <p:embed/>
                    </p:oleObj>
                  </mc:Choice>
                  <mc:Fallback>
                    <p:oleObj name="Equation" r:id="rId14" imgW="291960" imgH="44424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96510" y="3656529"/>
                            <a:ext cx="292100" cy="4445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64" name="사각형: 둥근 모서리 125"/>
            <p:cNvSpPr/>
            <p:nvPr/>
          </p:nvSpPr>
          <p:spPr>
            <a:xfrm>
              <a:off x="3505383" y="1558508"/>
              <a:ext cx="3832041" cy="228600"/>
            </a:xfrm>
            <a:prstGeom prst="roundRect">
              <a:avLst>
                <a:gd name="adj" fmla="val 22593"/>
              </a:avLst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perspectiveLeft" fov="0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layer</a:t>
              </a:r>
              <a:endParaRPr lang="ko-KR" altLang="en-US" sz="1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2" name="타원 34"/>
            <p:cNvSpPr/>
            <p:nvPr/>
          </p:nvSpPr>
          <p:spPr>
            <a:xfrm>
              <a:off x="3565265" y="1951115"/>
              <a:ext cx="396000" cy="396000"/>
            </a:xfrm>
            <a:prstGeom prst="ellipse">
              <a:avLst/>
            </a:prstGeom>
            <a:solidFill>
              <a:srgbClr val="7030A0">
                <a:alpha val="4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1" name="직선 화살표 연결선 20"/>
            <p:cNvCxnSpPr/>
            <p:nvPr/>
          </p:nvCxnSpPr>
          <p:spPr>
            <a:xfrm flipV="1">
              <a:off x="3771437" y="2346842"/>
              <a:ext cx="0" cy="2287075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  <a:scene3d>
              <a:camera prst="perspectiveLeft" fov="6000000">
                <a:rot lat="0" lon="30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직선 화살표 연결선 20"/>
            <p:cNvCxnSpPr/>
            <p:nvPr/>
          </p:nvCxnSpPr>
          <p:spPr>
            <a:xfrm flipV="1">
              <a:off x="7089960" y="2357111"/>
              <a:ext cx="0" cy="2276806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  <a:scene3d>
              <a:camera prst="perspectiveLeft" fov="6000000">
                <a:rot lat="0" lon="30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타원 34"/>
            <p:cNvSpPr/>
            <p:nvPr/>
          </p:nvSpPr>
          <p:spPr>
            <a:xfrm>
              <a:off x="6892925" y="1951115"/>
              <a:ext cx="396000" cy="396000"/>
            </a:xfrm>
            <a:prstGeom prst="ellipse">
              <a:avLst/>
            </a:prstGeom>
            <a:solidFill>
              <a:srgbClr val="7030A0">
                <a:alpha val="4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22" name="그룹 22"/>
            <p:cNvGrpSpPr/>
            <p:nvPr/>
          </p:nvGrpSpPr>
          <p:grpSpPr>
            <a:xfrm>
              <a:off x="6157200" y="4775844"/>
              <a:ext cx="396000" cy="396000"/>
              <a:chOff x="4527128" y="3639685"/>
              <a:chExt cx="582415" cy="582415"/>
            </a:xfrm>
            <a:solidFill>
              <a:srgbClr val="CCECFF"/>
            </a:solidFill>
          </p:grpSpPr>
          <p:sp>
            <p:nvSpPr>
              <p:cNvPr id="124" name="타원 30"/>
              <p:cNvSpPr/>
              <p:nvPr/>
            </p:nvSpPr>
            <p:spPr>
              <a:xfrm>
                <a:off x="4527128" y="3639685"/>
                <a:ext cx="582415" cy="582415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aphicFrame>
            <p:nvGraphicFramePr>
              <p:cNvPr id="125" name="개체 3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47978791"/>
                  </p:ext>
                </p:extLst>
              </p:nvPr>
            </p:nvGraphicFramePr>
            <p:xfrm>
              <a:off x="4647251" y="3708782"/>
              <a:ext cx="343217" cy="4436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96" name="Equation" r:id="rId16" imgW="342720" imgH="444240" progId="Equation.DSMT4">
                      <p:embed/>
                    </p:oleObj>
                  </mc:Choice>
                  <mc:Fallback>
                    <p:oleObj name="Equation" r:id="rId16" imgW="342720" imgH="44424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47251" y="3708782"/>
                            <a:ext cx="343217" cy="44361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33" name="Object 3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38384418"/>
                </p:ext>
              </p:extLst>
            </p:nvPr>
          </p:nvGraphicFramePr>
          <p:xfrm>
            <a:off x="3649663" y="1943100"/>
            <a:ext cx="255587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97" name="Equation" r:id="rId18" imgW="139680" imgH="228600" progId="Equation.DSMT4">
                    <p:embed/>
                  </p:oleObj>
                </mc:Choice>
                <mc:Fallback>
                  <p:oleObj name="Equation" r:id="rId18" imgW="1396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3649663" y="1943100"/>
                          <a:ext cx="255587" cy="4191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" name="Object 16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64451282"/>
                </p:ext>
              </p:extLst>
            </p:nvPr>
          </p:nvGraphicFramePr>
          <p:xfrm>
            <a:off x="6958188" y="1926168"/>
            <a:ext cx="301625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98" name="Equation" r:id="rId20" imgW="164880" imgH="228600" progId="Equation.DSMT4">
                    <p:embed/>
                  </p:oleObj>
                </mc:Choice>
                <mc:Fallback>
                  <p:oleObj name="Equation" r:id="rId20" imgW="1648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6958188" y="1926168"/>
                          <a:ext cx="301625" cy="4191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71" name="Straight Arrow Connector 70"/>
            <p:cNvCxnSpPr/>
            <p:nvPr/>
          </p:nvCxnSpPr>
          <p:spPr>
            <a:xfrm flipV="1">
              <a:off x="7089958" y="1781790"/>
              <a:ext cx="2" cy="16691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/>
            <p:cNvCxnSpPr/>
            <p:nvPr/>
          </p:nvCxnSpPr>
          <p:spPr>
            <a:xfrm flipV="1">
              <a:off x="3761330" y="1784452"/>
              <a:ext cx="2" cy="16691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타원 34"/>
            <p:cNvSpPr/>
            <p:nvPr/>
          </p:nvSpPr>
          <p:spPr>
            <a:xfrm>
              <a:off x="5471400" y="1951115"/>
              <a:ext cx="396000" cy="396000"/>
            </a:xfrm>
            <a:prstGeom prst="ellipse">
              <a:avLst/>
            </a:prstGeom>
            <a:solidFill>
              <a:srgbClr val="7030A0">
                <a:alpha val="4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70" name="Straight Arrow Connector 169"/>
            <p:cNvCxnSpPr/>
            <p:nvPr/>
          </p:nvCxnSpPr>
          <p:spPr>
            <a:xfrm flipV="1">
              <a:off x="7083423" y="1375490"/>
              <a:ext cx="2" cy="16691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71" name="개체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22717083"/>
                </p:ext>
              </p:extLst>
            </p:nvPr>
          </p:nvGraphicFramePr>
          <p:xfrm>
            <a:off x="4495800" y="2059952"/>
            <a:ext cx="336690" cy="2244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99" name="Equation" r:id="rId22" imgW="152280" imgH="101520" progId="">
                    <p:embed/>
                  </p:oleObj>
                </mc:Choice>
                <mc:Fallback>
                  <p:oleObj name="Equation" r:id="rId22" imgW="152280" imgH="101520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95800" y="2059952"/>
                          <a:ext cx="336690" cy="2244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2" name="개체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50311791"/>
                </p:ext>
              </p:extLst>
            </p:nvPr>
          </p:nvGraphicFramePr>
          <p:xfrm>
            <a:off x="6096000" y="2057400"/>
            <a:ext cx="336690" cy="2244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00" name="Equation" r:id="rId23" imgW="152280" imgH="101520" progId="">
                    <p:embed/>
                  </p:oleObj>
                </mc:Choice>
                <mc:Fallback>
                  <p:oleObj name="Equation" r:id="rId23" imgW="152280" imgH="101520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96000" y="2057400"/>
                          <a:ext cx="336690" cy="2244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73" name="Straight Arrow Connector 172"/>
            <p:cNvCxnSpPr/>
            <p:nvPr/>
          </p:nvCxnSpPr>
          <p:spPr>
            <a:xfrm flipV="1">
              <a:off x="5674602" y="1791709"/>
              <a:ext cx="2" cy="16691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Arrow Connector 173"/>
            <p:cNvCxnSpPr/>
            <p:nvPr/>
          </p:nvCxnSpPr>
          <p:spPr>
            <a:xfrm flipV="1">
              <a:off x="5678249" y="2362200"/>
              <a:ext cx="0" cy="40425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9499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F81E1D-4466-42A8-BA65-3179228B59C6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5" name="Picture 2" descr="C:\Users\samsung1104\Desktop\RNN_structure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143000"/>
            <a:ext cx="6324600" cy="53588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5EAE864-0B1F-45AB-B9EA-D543AAF21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F81E1D-4466-42A8-BA65-3179228B59C6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16D0267-7875-429E-8932-177DF47C03E9}"/>
              </a:ext>
            </a:extLst>
          </p:cNvPr>
          <p:cNvGrpSpPr/>
          <p:nvPr/>
        </p:nvGrpSpPr>
        <p:grpSpPr>
          <a:xfrm>
            <a:off x="457200" y="-1106706"/>
            <a:ext cx="10134600" cy="6604437"/>
            <a:chOff x="457200" y="-1106706"/>
            <a:chExt cx="10134600" cy="6604437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606D2D4-D9F6-43C8-AE2A-AF3EB21485C4}"/>
                </a:ext>
              </a:extLst>
            </p:cNvPr>
            <p:cNvSpPr txBox="1"/>
            <p:nvPr/>
          </p:nvSpPr>
          <p:spPr>
            <a:xfrm>
              <a:off x="723101" y="1491734"/>
              <a:ext cx="9159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latin typeface="Calibri" panose="020F0502020204030204" pitchFamily="34" charset="0"/>
                  <a:cs typeface="Calibri" panose="020F0502020204030204" pitchFamily="34" charset="0"/>
                </a:rPr>
                <a:t>Step 1</a:t>
              </a:r>
              <a:endParaRPr lang="ko-KR" altLang="en-US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770FD06-AD85-4E6E-8388-C130623EAFD4}"/>
                </a:ext>
              </a:extLst>
            </p:cNvPr>
            <p:cNvSpPr txBox="1"/>
            <p:nvPr/>
          </p:nvSpPr>
          <p:spPr>
            <a:xfrm>
              <a:off x="2628101" y="1517134"/>
              <a:ext cx="9159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latin typeface="Calibri" panose="020F0502020204030204" pitchFamily="34" charset="0"/>
                  <a:cs typeface="Calibri" panose="020F0502020204030204" pitchFamily="34" charset="0"/>
                </a:rPr>
                <a:t>Step 2</a:t>
              </a:r>
              <a:endParaRPr lang="ko-KR" altLang="en-US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67288D1-C179-4FC9-AEA7-6F0B424CC124}"/>
                </a:ext>
              </a:extLst>
            </p:cNvPr>
            <p:cNvSpPr txBox="1"/>
            <p:nvPr/>
          </p:nvSpPr>
          <p:spPr>
            <a:xfrm>
              <a:off x="5917401" y="1491734"/>
              <a:ext cx="9159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latin typeface="Calibri" panose="020F0502020204030204" pitchFamily="34" charset="0"/>
                  <a:cs typeface="Calibri" panose="020F0502020204030204" pitchFamily="34" charset="0"/>
                </a:rPr>
                <a:t>Step 24</a:t>
              </a:r>
              <a:endParaRPr lang="ko-KR" altLang="en-US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BADA67F5-C227-4488-A420-9985CE6E4A8C}"/>
                </a:ext>
              </a:extLst>
            </p:cNvPr>
            <p:cNvGrpSpPr/>
            <p:nvPr/>
          </p:nvGrpSpPr>
          <p:grpSpPr>
            <a:xfrm>
              <a:off x="9067800" y="3029634"/>
              <a:ext cx="1524000" cy="646331"/>
              <a:chOff x="9067800" y="4038600"/>
              <a:chExt cx="1524000" cy="646331"/>
            </a:xfrm>
          </p:grpSpPr>
          <p:sp>
            <p:nvSpPr>
              <p:cNvPr id="39" name="오른쪽 대괄호 38">
                <a:extLst>
                  <a:ext uri="{FF2B5EF4-FFF2-40B4-BE49-F238E27FC236}">
                    <a16:creationId xmlns:a16="http://schemas.microsoft.com/office/drawing/2014/main" id="{D171D0C1-C652-45B2-B245-177038284F25}"/>
                  </a:ext>
                </a:extLst>
              </p:cNvPr>
              <p:cNvSpPr/>
              <p:nvPr/>
            </p:nvSpPr>
            <p:spPr>
              <a:xfrm>
                <a:off x="9067800" y="4038600"/>
                <a:ext cx="152400" cy="609600"/>
              </a:xfrm>
              <a:prstGeom prst="rightBracket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id="{26055B5E-9DDD-4437-A6EF-3B33ED90798F}"/>
                  </a:ext>
                </a:extLst>
              </p:cNvPr>
              <p:cNvCxnSpPr>
                <a:cxnSpLocks/>
                <a:stCxn id="39" idx="2"/>
              </p:cNvCxnSpPr>
              <p:nvPr/>
            </p:nvCxnSpPr>
            <p:spPr>
              <a:xfrm>
                <a:off x="9220200" y="4343400"/>
                <a:ext cx="1524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C535B49-787A-4A27-916A-78B981B27EED}"/>
                  </a:ext>
                </a:extLst>
              </p:cNvPr>
              <p:cNvSpPr txBox="1"/>
              <p:nvPr/>
            </p:nvSpPr>
            <p:spPr>
              <a:xfrm>
                <a:off x="9296400" y="4038600"/>
                <a:ext cx="12954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n_hidden1 : 100</a:t>
                </a:r>
                <a:endParaRPr lang="ko-KR" altLang="en-US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7A6E5C03-56F4-45FA-9486-43B0DC46519F}"/>
                </a:ext>
              </a:extLst>
            </p:cNvPr>
            <p:cNvGrpSpPr/>
            <p:nvPr/>
          </p:nvGrpSpPr>
          <p:grpSpPr>
            <a:xfrm>
              <a:off x="9067800" y="2060139"/>
              <a:ext cx="1524000" cy="646331"/>
              <a:chOff x="9067800" y="4038600"/>
              <a:chExt cx="1524000" cy="646331"/>
            </a:xfrm>
          </p:grpSpPr>
          <p:sp>
            <p:nvSpPr>
              <p:cNvPr id="43" name="오른쪽 대괄호 42">
                <a:extLst>
                  <a:ext uri="{FF2B5EF4-FFF2-40B4-BE49-F238E27FC236}">
                    <a16:creationId xmlns:a16="http://schemas.microsoft.com/office/drawing/2014/main" id="{2A55BF8A-15CB-4154-99D5-EA1894CDDC1F}"/>
                  </a:ext>
                </a:extLst>
              </p:cNvPr>
              <p:cNvSpPr/>
              <p:nvPr/>
            </p:nvSpPr>
            <p:spPr>
              <a:xfrm>
                <a:off x="9067800" y="4038600"/>
                <a:ext cx="152400" cy="609600"/>
              </a:xfrm>
              <a:prstGeom prst="rightBracket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4" name="직선 연결선 43">
                <a:extLst>
                  <a:ext uri="{FF2B5EF4-FFF2-40B4-BE49-F238E27FC236}">
                    <a16:creationId xmlns:a16="http://schemas.microsoft.com/office/drawing/2014/main" id="{36E307CA-9F59-4DB4-94B2-56F6A81EC001}"/>
                  </a:ext>
                </a:extLst>
              </p:cNvPr>
              <p:cNvCxnSpPr>
                <a:cxnSpLocks/>
                <a:stCxn id="43" idx="2"/>
              </p:cNvCxnSpPr>
              <p:nvPr/>
            </p:nvCxnSpPr>
            <p:spPr>
              <a:xfrm>
                <a:off x="9220200" y="4343400"/>
                <a:ext cx="1524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206C1FC-9759-4DB0-9841-2F440E09EC51}"/>
                  </a:ext>
                </a:extLst>
              </p:cNvPr>
              <p:cNvSpPr txBox="1"/>
              <p:nvPr/>
            </p:nvSpPr>
            <p:spPr>
              <a:xfrm>
                <a:off x="9296400" y="4038600"/>
                <a:ext cx="12954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n_hidden2 : 100</a:t>
                </a:r>
                <a:endParaRPr lang="ko-KR" altLang="en-US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634A4E76-2E01-43DC-BF90-1886A00915B0}"/>
                </a:ext>
              </a:extLst>
            </p:cNvPr>
            <p:cNvSpPr/>
            <p:nvPr/>
          </p:nvSpPr>
          <p:spPr>
            <a:xfrm>
              <a:off x="7556500" y="593725"/>
              <a:ext cx="1447800" cy="6096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594779AE-AF02-467E-B01A-F7CEB8EE7381}"/>
                </a:ext>
              </a:extLst>
            </p:cNvPr>
            <p:cNvSpPr/>
            <p:nvPr/>
          </p:nvSpPr>
          <p:spPr>
            <a:xfrm>
              <a:off x="7556500" y="-304800"/>
              <a:ext cx="1447800" cy="6096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8DA2D194-9222-474C-AE1A-94448D38ADFE}"/>
                </a:ext>
              </a:extLst>
            </p:cNvPr>
            <p:cNvGrpSpPr/>
            <p:nvPr/>
          </p:nvGrpSpPr>
          <p:grpSpPr>
            <a:xfrm>
              <a:off x="9067800" y="591532"/>
              <a:ext cx="1524000" cy="646331"/>
              <a:chOff x="9067800" y="4038600"/>
              <a:chExt cx="1524000" cy="646331"/>
            </a:xfrm>
          </p:grpSpPr>
          <p:sp>
            <p:nvSpPr>
              <p:cNvPr id="53" name="오른쪽 대괄호 52">
                <a:extLst>
                  <a:ext uri="{FF2B5EF4-FFF2-40B4-BE49-F238E27FC236}">
                    <a16:creationId xmlns:a16="http://schemas.microsoft.com/office/drawing/2014/main" id="{2658357F-C590-4164-9064-F30F3E4C155D}"/>
                  </a:ext>
                </a:extLst>
              </p:cNvPr>
              <p:cNvSpPr/>
              <p:nvPr/>
            </p:nvSpPr>
            <p:spPr>
              <a:xfrm>
                <a:off x="9067800" y="4038600"/>
                <a:ext cx="152400" cy="609600"/>
              </a:xfrm>
              <a:prstGeom prst="rightBracket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4" name="직선 연결선 53">
                <a:extLst>
                  <a:ext uri="{FF2B5EF4-FFF2-40B4-BE49-F238E27FC236}">
                    <a16:creationId xmlns:a16="http://schemas.microsoft.com/office/drawing/2014/main" id="{7CC5186C-213C-4D29-BFB7-A90175F1C037}"/>
                  </a:ext>
                </a:extLst>
              </p:cNvPr>
              <p:cNvCxnSpPr>
                <a:cxnSpLocks/>
                <a:stCxn id="53" idx="2"/>
              </p:cNvCxnSpPr>
              <p:nvPr/>
            </p:nvCxnSpPr>
            <p:spPr>
              <a:xfrm>
                <a:off x="9220200" y="4343400"/>
                <a:ext cx="1524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9E883D1-2331-40A2-90E0-D0521178E03A}"/>
                  </a:ext>
                </a:extLst>
              </p:cNvPr>
              <p:cNvSpPr txBox="1"/>
              <p:nvPr/>
            </p:nvSpPr>
            <p:spPr>
              <a:xfrm>
                <a:off x="9296400" y="4038600"/>
                <a:ext cx="12954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n_hidden3 : 100</a:t>
                </a:r>
                <a:endParaRPr lang="ko-KR" altLang="en-US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60" name="오른쪽 대괄호 59">
              <a:extLst>
                <a:ext uri="{FF2B5EF4-FFF2-40B4-BE49-F238E27FC236}">
                  <a16:creationId xmlns:a16="http://schemas.microsoft.com/office/drawing/2014/main" id="{30AA52D8-6A61-40EF-9661-7B8845252485}"/>
                </a:ext>
              </a:extLst>
            </p:cNvPr>
            <p:cNvSpPr/>
            <p:nvPr/>
          </p:nvSpPr>
          <p:spPr>
            <a:xfrm rot="5400000">
              <a:off x="1098550" y="4019550"/>
              <a:ext cx="165100" cy="1447800"/>
            </a:xfrm>
            <a:prstGeom prst="rightBracket">
              <a:avLst/>
            </a:prstGeom>
            <a:solidFill>
              <a:schemeClr val="bg1"/>
            </a:solidFill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33A1729E-A540-4676-82B8-9BB3C7A7D080}"/>
                </a:ext>
              </a:extLst>
            </p:cNvPr>
            <p:cNvSpPr txBox="1"/>
            <p:nvPr/>
          </p:nvSpPr>
          <p:spPr>
            <a:xfrm>
              <a:off x="533400" y="4851400"/>
              <a:ext cx="1295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err="1">
                  <a:latin typeface="Calibri" panose="020F0502020204030204" pitchFamily="34" charset="0"/>
                  <a:cs typeface="Calibri" panose="020F0502020204030204" pitchFamily="34" charset="0"/>
                </a:rPr>
                <a:t>n_input</a:t>
              </a:r>
              <a:r>
                <a:rPr lang="en-US" altLang="ko-KR" b="1" dirty="0">
                  <a:latin typeface="Calibri" panose="020F0502020204030204" pitchFamily="34" charset="0"/>
                  <a:cs typeface="Calibri" panose="020F0502020204030204" pitchFamily="34" charset="0"/>
                </a:rPr>
                <a:t> : 100</a:t>
              </a:r>
              <a:endParaRPr lang="ko-KR" altLang="en-US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" name="오른쪽 대괄호 61">
              <a:extLst>
                <a:ext uri="{FF2B5EF4-FFF2-40B4-BE49-F238E27FC236}">
                  <a16:creationId xmlns:a16="http://schemas.microsoft.com/office/drawing/2014/main" id="{98A74BD9-1B83-4A5B-90F8-D8C1D6620D51}"/>
                </a:ext>
              </a:extLst>
            </p:cNvPr>
            <p:cNvSpPr/>
            <p:nvPr/>
          </p:nvSpPr>
          <p:spPr>
            <a:xfrm rot="5400000">
              <a:off x="3017049" y="4019550"/>
              <a:ext cx="165100" cy="1447800"/>
            </a:xfrm>
            <a:prstGeom prst="rightBracket">
              <a:avLst/>
            </a:prstGeom>
            <a:solidFill>
              <a:schemeClr val="bg1"/>
            </a:solidFill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EE1C55E-7F57-484E-AB5C-B1B3EC54FD59}"/>
                </a:ext>
              </a:extLst>
            </p:cNvPr>
            <p:cNvSpPr txBox="1"/>
            <p:nvPr/>
          </p:nvSpPr>
          <p:spPr>
            <a:xfrm>
              <a:off x="2451899" y="4851400"/>
              <a:ext cx="1295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err="1">
                  <a:latin typeface="Calibri" panose="020F0502020204030204" pitchFamily="34" charset="0"/>
                  <a:cs typeface="Calibri" panose="020F0502020204030204" pitchFamily="34" charset="0"/>
                </a:rPr>
                <a:t>n_input</a:t>
              </a:r>
              <a:r>
                <a:rPr lang="en-US" altLang="ko-KR" b="1" dirty="0">
                  <a:latin typeface="Calibri" panose="020F0502020204030204" pitchFamily="34" charset="0"/>
                  <a:cs typeface="Calibri" panose="020F0502020204030204" pitchFamily="34" charset="0"/>
                </a:rPr>
                <a:t> : 100</a:t>
              </a:r>
              <a:endParaRPr lang="ko-KR" altLang="en-US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4" name="오른쪽 대괄호 63">
              <a:extLst>
                <a:ext uri="{FF2B5EF4-FFF2-40B4-BE49-F238E27FC236}">
                  <a16:creationId xmlns:a16="http://schemas.microsoft.com/office/drawing/2014/main" id="{4C7C526A-9C70-477C-AE8A-1111D9321B8C}"/>
                </a:ext>
              </a:extLst>
            </p:cNvPr>
            <p:cNvSpPr/>
            <p:nvPr/>
          </p:nvSpPr>
          <p:spPr>
            <a:xfrm rot="5400000">
              <a:off x="6318250" y="4019550"/>
              <a:ext cx="165100" cy="1447800"/>
            </a:xfrm>
            <a:prstGeom prst="rightBracket">
              <a:avLst/>
            </a:prstGeom>
            <a:solidFill>
              <a:schemeClr val="bg1"/>
            </a:solidFill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2BDD9DF2-AA90-42F7-9B1F-C01AA21DCC52}"/>
                </a:ext>
              </a:extLst>
            </p:cNvPr>
            <p:cNvSpPr txBox="1"/>
            <p:nvPr/>
          </p:nvSpPr>
          <p:spPr>
            <a:xfrm>
              <a:off x="5753100" y="4851400"/>
              <a:ext cx="1295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err="1">
                  <a:latin typeface="Calibri" panose="020F0502020204030204" pitchFamily="34" charset="0"/>
                  <a:cs typeface="Calibri" panose="020F0502020204030204" pitchFamily="34" charset="0"/>
                </a:rPr>
                <a:t>n_input</a:t>
              </a:r>
              <a:r>
                <a:rPr lang="en-US" altLang="ko-KR" b="1" dirty="0">
                  <a:latin typeface="Calibri" panose="020F0502020204030204" pitchFamily="34" charset="0"/>
                  <a:cs typeface="Calibri" panose="020F0502020204030204" pitchFamily="34" charset="0"/>
                </a:rPr>
                <a:t> : 100</a:t>
              </a:r>
              <a:endParaRPr lang="ko-KR" altLang="en-US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6" name="오른쪽 대괄호 65">
              <a:extLst>
                <a:ext uri="{FF2B5EF4-FFF2-40B4-BE49-F238E27FC236}">
                  <a16:creationId xmlns:a16="http://schemas.microsoft.com/office/drawing/2014/main" id="{4076498E-8BE9-4914-9F6C-1B930C22A76D}"/>
                </a:ext>
              </a:extLst>
            </p:cNvPr>
            <p:cNvSpPr/>
            <p:nvPr/>
          </p:nvSpPr>
          <p:spPr>
            <a:xfrm rot="5400000">
              <a:off x="8197850" y="4019550"/>
              <a:ext cx="165100" cy="1447800"/>
            </a:xfrm>
            <a:prstGeom prst="rightBracket">
              <a:avLst/>
            </a:prstGeom>
            <a:solidFill>
              <a:schemeClr val="bg1"/>
            </a:solidFill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042CAE1D-9648-4827-B5C5-0C1489C4F6D9}"/>
                </a:ext>
              </a:extLst>
            </p:cNvPr>
            <p:cNvSpPr txBox="1"/>
            <p:nvPr/>
          </p:nvSpPr>
          <p:spPr>
            <a:xfrm>
              <a:off x="7632700" y="4851400"/>
              <a:ext cx="1295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err="1">
                  <a:latin typeface="Calibri" panose="020F0502020204030204" pitchFamily="34" charset="0"/>
                  <a:cs typeface="Calibri" panose="020F0502020204030204" pitchFamily="34" charset="0"/>
                </a:rPr>
                <a:t>n_input</a:t>
              </a:r>
              <a:r>
                <a:rPr lang="en-US" altLang="ko-KR" b="1" dirty="0">
                  <a:latin typeface="Calibri" panose="020F0502020204030204" pitchFamily="34" charset="0"/>
                  <a:cs typeface="Calibri" panose="020F0502020204030204" pitchFamily="34" charset="0"/>
                </a:rPr>
                <a:t> : 100</a:t>
              </a:r>
              <a:endParaRPr lang="ko-KR" altLang="en-US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1059A0F-8FE9-4F5B-A4A6-00E55B0655F6}"/>
                </a:ext>
              </a:extLst>
            </p:cNvPr>
            <p:cNvSpPr txBox="1"/>
            <p:nvPr/>
          </p:nvSpPr>
          <p:spPr>
            <a:xfrm>
              <a:off x="7553325" y="642015"/>
              <a:ext cx="14541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Fully connected</a:t>
              </a:r>
            </a:p>
            <a:p>
              <a:pPr algn="ctr"/>
              <a:r>
                <a:rPr lang="en-US" altLang="ko-KR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layer</a:t>
              </a:r>
              <a:endParaRPr lang="ko-KR" altLang="en-US" sz="14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47557453-0D59-437D-A013-D3FC823BB85E}"/>
                </a:ext>
              </a:extLst>
            </p:cNvPr>
            <p:cNvSpPr txBox="1"/>
            <p:nvPr/>
          </p:nvSpPr>
          <p:spPr>
            <a:xfrm>
              <a:off x="7563249" y="-184666"/>
              <a:ext cx="14343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latin typeface="Calibri" panose="020F0502020204030204" pitchFamily="34" charset="0"/>
                  <a:cs typeface="Calibri" panose="020F0502020204030204" pitchFamily="34" charset="0"/>
                </a:rPr>
                <a:t>Output</a:t>
              </a:r>
              <a:endParaRPr lang="ko-KR" altLang="en-US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22" name="그룹 121">
              <a:extLst>
                <a:ext uri="{FF2B5EF4-FFF2-40B4-BE49-F238E27FC236}">
                  <a16:creationId xmlns:a16="http://schemas.microsoft.com/office/drawing/2014/main" id="{1ABC2158-6914-40EE-91AF-7658AB64E947}"/>
                </a:ext>
              </a:extLst>
            </p:cNvPr>
            <p:cNvGrpSpPr/>
            <p:nvPr/>
          </p:nvGrpSpPr>
          <p:grpSpPr>
            <a:xfrm>
              <a:off x="457200" y="2057400"/>
              <a:ext cx="8540750" cy="609600"/>
              <a:chOff x="457200" y="2057400"/>
              <a:chExt cx="8540750" cy="609600"/>
            </a:xfrm>
            <a:solidFill>
              <a:schemeClr val="bg1"/>
            </a:solidFill>
          </p:grpSpPr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D35C791A-4611-403E-9023-2D757D232341}"/>
                  </a:ext>
                </a:extLst>
              </p:cNvPr>
              <p:cNvSpPr/>
              <p:nvPr/>
            </p:nvSpPr>
            <p:spPr>
              <a:xfrm>
                <a:off x="457200" y="2057400"/>
                <a:ext cx="1447800" cy="609600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사각형: 둥근 모서리 6">
                <a:extLst>
                  <a:ext uri="{FF2B5EF4-FFF2-40B4-BE49-F238E27FC236}">
                    <a16:creationId xmlns:a16="http://schemas.microsoft.com/office/drawing/2014/main" id="{AB1AD86B-A57B-45BF-B4CB-1B4538A174A9}"/>
                  </a:ext>
                </a:extLst>
              </p:cNvPr>
              <p:cNvSpPr/>
              <p:nvPr/>
            </p:nvSpPr>
            <p:spPr>
              <a:xfrm>
                <a:off x="2355850" y="2057400"/>
                <a:ext cx="1447800" cy="609600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사각형: 둥근 모서리 17">
                <a:extLst>
                  <a:ext uri="{FF2B5EF4-FFF2-40B4-BE49-F238E27FC236}">
                    <a16:creationId xmlns:a16="http://schemas.microsoft.com/office/drawing/2014/main" id="{4EDEB8EA-AD48-4626-973C-0C63F0CE2389}"/>
                  </a:ext>
                </a:extLst>
              </p:cNvPr>
              <p:cNvSpPr/>
              <p:nvPr/>
            </p:nvSpPr>
            <p:spPr>
              <a:xfrm>
                <a:off x="5651500" y="2057400"/>
                <a:ext cx="1447800" cy="609600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B29D3143-9C89-4129-8C1B-4792D9587449}"/>
                  </a:ext>
                </a:extLst>
              </p:cNvPr>
              <p:cNvSpPr/>
              <p:nvPr/>
            </p:nvSpPr>
            <p:spPr>
              <a:xfrm>
                <a:off x="7550150" y="2057400"/>
                <a:ext cx="1447800" cy="609600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D21B23A9-ECD3-441F-A1C0-83FD20911627}"/>
                  </a:ext>
                </a:extLst>
              </p:cNvPr>
              <p:cNvSpPr txBox="1"/>
              <p:nvPr/>
            </p:nvSpPr>
            <p:spPr>
              <a:xfrm>
                <a:off x="7594600" y="2171709"/>
                <a:ext cx="135255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Hidden 2</a:t>
                </a:r>
                <a:endParaRPr lang="ko-KR" altLang="en-US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16616941-D504-45E3-94FF-F97B81269802}"/>
                  </a:ext>
                </a:extLst>
              </p:cNvPr>
              <p:cNvSpPr txBox="1"/>
              <p:nvPr/>
            </p:nvSpPr>
            <p:spPr>
              <a:xfrm>
                <a:off x="532926" y="2171709"/>
                <a:ext cx="1302224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Hidden 2</a:t>
                </a:r>
                <a:endParaRPr lang="ko-KR" altLang="en-US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A19F8A8D-A140-4BBE-90AC-1B3A3D757E1E}"/>
                  </a:ext>
                </a:extLst>
              </p:cNvPr>
              <p:cNvSpPr txBox="1"/>
              <p:nvPr/>
            </p:nvSpPr>
            <p:spPr>
              <a:xfrm>
                <a:off x="2426174" y="2171709"/>
                <a:ext cx="1321126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Hidden 2</a:t>
                </a:r>
                <a:endParaRPr lang="ko-KR" altLang="en-US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1D5A1595-0DF7-40A4-B514-F73601866CA9}"/>
                  </a:ext>
                </a:extLst>
              </p:cNvPr>
              <p:cNvSpPr txBox="1"/>
              <p:nvPr/>
            </p:nvSpPr>
            <p:spPr>
              <a:xfrm>
                <a:off x="5747547" y="2171709"/>
                <a:ext cx="1275554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Hidden 2</a:t>
                </a:r>
                <a:endParaRPr lang="ko-KR" altLang="en-US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83" name="직선 화살표 연결선 82">
                <a:extLst>
                  <a:ext uri="{FF2B5EF4-FFF2-40B4-BE49-F238E27FC236}">
                    <a16:creationId xmlns:a16="http://schemas.microsoft.com/office/drawing/2014/main" id="{5E9AF9D1-0011-4056-BDB5-1CA3D6E18D7F}"/>
                  </a:ext>
                </a:extLst>
              </p:cNvPr>
              <p:cNvCxnSpPr>
                <a:cxnSpLocks/>
                <a:stCxn id="6" idx="3"/>
                <a:endCxn id="7" idx="1"/>
              </p:cNvCxnSpPr>
              <p:nvPr/>
            </p:nvCxnSpPr>
            <p:spPr>
              <a:xfrm>
                <a:off x="1905000" y="2362200"/>
                <a:ext cx="450850" cy="0"/>
              </a:xfrm>
              <a:prstGeom prst="straightConnector1">
                <a:avLst/>
              </a:prstGeom>
              <a:grpFill/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직선 화살표 연결선 89">
                <a:extLst>
                  <a:ext uri="{FF2B5EF4-FFF2-40B4-BE49-F238E27FC236}">
                    <a16:creationId xmlns:a16="http://schemas.microsoft.com/office/drawing/2014/main" id="{D6E5344C-71B0-4367-9966-55677A78624B}"/>
                  </a:ext>
                </a:extLst>
              </p:cNvPr>
              <p:cNvCxnSpPr>
                <a:stCxn id="18" idx="3"/>
                <a:endCxn id="19" idx="1"/>
              </p:cNvCxnSpPr>
              <p:nvPr/>
            </p:nvCxnSpPr>
            <p:spPr>
              <a:xfrm>
                <a:off x="7099300" y="2362200"/>
                <a:ext cx="450850" cy="0"/>
              </a:xfrm>
              <a:prstGeom prst="straightConnector1">
                <a:avLst/>
              </a:prstGeom>
              <a:grpFill/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1" name="그룹 120">
              <a:extLst>
                <a:ext uri="{FF2B5EF4-FFF2-40B4-BE49-F238E27FC236}">
                  <a16:creationId xmlns:a16="http://schemas.microsoft.com/office/drawing/2014/main" id="{FBA1F330-0357-411E-A30A-4987912E5F9B}"/>
                </a:ext>
              </a:extLst>
            </p:cNvPr>
            <p:cNvGrpSpPr/>
            <p:nvPr/>
          </p:nvGrpSpPr>
          <p:grpSpPr>
            <a:xfrm>
              <a:off x="457200" y="3048000"/>
              <a:ext cx="8540750" cy="609600"/>
              <a:chOff x="457200" y="3048000"/>
              <a:chExt cx="8540750" cy="609600"/>
            </a:xfrm>
            <a:solidFill>
              <a:schemeClr val="bg1"/>
            </a:solidFill>
          </p:grpSpPr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6B150991-537F-43CC-8BA2-187BDC2CCF89}"/>
                  </a:ext>
                </a:extLst>
              </p:cNvPr>
              <p:cNvSpPr/>
              <p:nvPr/>
            </p:nvSpPr>
            <p:spPr>
              <a:xfrm>
                <a:off x="457200" y="3048000"/>
                <a:ext cx="1447800" cy="609600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E350DC06-8C4C-47A6-A691-3E56F5CCA94F}"/>
                  </a:ext>
                </a:extLst>
              </p:cNvPr>
              <p:cNvSpPr/>
              <p:nvPr/>
            </p:nvSpPr>
            <p:spPr>
              <a:xfrm>
                <a:off x="2355850" y="3048000"/>
                <a:ext cx="1447800" cy="609600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사각형: 둥근 모서리 19">
                <a:extLst>
                  <a:ext uri="{FF2B5EF4-FFF2-40B4-BE49-F238E27FC236}">
                    <a16:creationId xmlns:a16="http://schemas.microsoft.com/office/drawing/2014/main" id="{A3C01C66-36B1-4E60-B287-461305F9AA31}"/>
                  </a:ext>
                </a:extLst>
              </p:cNvPr>
              <p:cNvSpPr/>
              <p:nvPr/>
            </p:nvSpPr>
            <p:spPr>
              <a:xfrm>
                <a:off x="5651500" y="3048000"/>
                <a:ext cx="1447800" cy="609600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사각형: 둥근 모서리 20">
                <a:extLst>
                  <a:ext uri="{FF2B5EF4-FFF2-40B4-BE49-F238E27FC236}">
                    <a16:creationId xmlns:a16="http://schemas.microsoft.com/office/drawing/2014/main" id="{491C3927-5810-4B6D-92A7-6ED2C6F1F0D2}"/>
                  </a:ext>
                </a:extLst>
              </p:cNvPr>
              <p:cNvSpPr/>
              <p:nvPr/>
            </p:nvSpPr>
            <p:spPr>
              <a:xfrm>
                <a:off x="7550150" y="3048000"/>
                <a:ext cx="1447800" cy="609600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74A37F12-680E-4B73-A11A-30CC5AAD72D9}"/>
                  </a:ext>
                </a:extLst>
              </p:cNvPr>
              <p:cNvSpPr txBox="1"/>
              <p:nvPr/>
            </p:nvSpPr>
            <p:spPr>
              <a:xfrm>
                <a:off x="7682702" y="3170855"/>
                <a:ext cx="1156498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Hidden 1</a:t>
                </a:r>
                <a:endParaRPr lang="ko-KR" altLang="en-US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12D764C-1532-4266-BBAB-4FB34586C71D}"/>
                  </a:ext>
                </a:extLst>
              </p:cNvPr>
              <p:cNvSpPr txBox="1"/>
              <p:nvPr/>
            </p:nvSpPr>
            <p:spPr>
              <a:xfrm>
                <a:off x="527050" y="3170855"/>
                <a:ext cx="130810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Hidden 1</a:t>
                </a:r>
                <a:endParaRPr lang="ko-KR" altLang="en-US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C3908D39-707F-42F2-8714-C2EC337E1873}"/>
                  </a:ext>
                </a:extLst>
              </p:cNvPr>
              <p:cNvSpPr txBox="1"/>
              <p:nvPr/>
            </p:nvSpPr>
            <p:spPr>
              <a:xfrm>
                <a:off x="2432050" y="3170855"/>
                <a:ext cx="131525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Hidden 1</a:t>
                </a:r>
                <a:endParaRPr lang="ko-KR" altLang="en-US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33346F44-4170-43FE-BBFE-95A73347FD87}"/>
                  </a:ext>
                </a:extLst>
              </p:cNvPr>
              <p:cNvSpPr txBox="1"/>
              <p:nvPr/>
            </p:nvSpPr>
            <p:spPr>
              <a:xfrm>
                <a:off x="5741197" y="3170855"/>
                <a:ext cx="1288254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Hidden 1</a:t>
                </a:r>
                <a:endParaRPr lang="ko-KR" altLang="en-US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86" name="직선 화살표 연결선 85">
                <a:extLst>
                  <a:ext uri="{FF2B5EF4-FFF2-40B4-BE49-F238E27FC236}">
                    <a16:creationId xmlns:a16="http://schemas.microsoft.com/office/drawing/2014/main" id="{F8E69675-C8B4-42AC-8A5C-250395D348E1}"/>
                  </a:ext>
                </a:extLst>
              </p:cNvPr>
              <p:cNvCxnSpPr>
                <a:stCxn id="8" idx="3"/>
                <a:endCxn id="9" idx="1"/>
              </p:cNvCxnSpPr>
              <p:nvPr/>
            </p:nvCxnSpPr>
            <p:spPr>
              <a:xfrm>
                <a:off x="1905000" y="3352800"/>
                <a:ext cx="450850" cy="0"/>
              </a:xfrm>
              <a:prstGeom prst="straightConnector1">
                <a:avLst/>
              </a:prstGeom>
              <a:grpFill/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화살표 연결선 91">
                <a:extLst>
                  <a:ext uri="{FF2B5EF4-FFF2-40B4-BE49-F238E27FC236}">
                    <a16:creationId xmlns:a16="http://schemas.microsoft.com/office/drawing/2014/main" id="{40F3E214-C1B0-42B4-A16C-AFADA5B21FC2}"/>
                  </a:ext>
                </a:extLst>
              </p:cNvPr>
              <p:cNvCxnSpPr>
                <a:stCxn id="20" idx="3"/>
                <a:endCxn id="21" idx="1"/>
              </p:cNvCxnSpPr>
              <p:nvPr/>
            </p:nvCxnSpPr>
            <p:spPr>
              <a:xfrm>
                <a:off x="7099300" y="3352800"/>
                <a:ext cx="450850" cy="0"/>
              </a:xfrm>
              <a:prstGeom prst="straightConnector1">
                <a:avLst/>
              </a:prstGeom>
              <a:grpFill/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8" name="그룹 117">
              <a:extLst>
                <a:ext uri="{FF2B5EF4-FFF2-40B4-BE49-F238E27FC236}">
                  <a16:creationId xmlns:a16="http://schemas.microsoft.com/office/drawing/2014/main" id="{007245F4-9F8C-4C0A-AFE8-605EA819963E}"/>
                </a:ext>
              </a:extLst>
            </p:cNvPr>
            <p:cNvGrpSpPr/>
            <p:nvPr/>
          </p:nvGrpSpPr>
          <p:grpSpPr>
            <a:xfrm>
              <a:off x="457200" y="4038600"/>
              <a:ext cx="8540750" cy="609600"/>
              <a:chOff x="457200" y="4038600"/>
              <a:chExt cx="8540750" cy="609600"/>
            </a:xfrm>
            <a:solidFill>
              <a:schemeClr val="bg1"/>
            </a:solidFill>
          </p:grpSpPr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07BE6CF5-0C33-40D9-B13C-65E345E44C05}"/>
                  </a:ext>
                </a:extLst>
              </p:cNvPr>
              <p:cNvSpPr/>
              <p:nvPr/>
            </p:nvSpPr>
            <p:spPr>
              <a:xfrm>
                <a:off x="457200" y="4038600"/>
                <a:ext cx="1447800" cy="609600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7C0FAD8B-DCC4-4EB8-A859-E23CF582A820}"/>
                  </a:ext>
                </a:extLst>
              </p:cNvPr>
              <p:cNvSpPr/>
              <p:nvPr/>
            </p:nvSpPr>
            <p:spPr>
              <a:xfrm>
                <a:off x="2355850" y="4038600"/>
                <a:ext cx="1447800" cy="609600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BBE00DC2-5B06-4322-B4BD-A1AD2FDDD6A1}"/>
                  </a:ext>
                </a:extLst>
              </p:cNvPr>
              <p:cNvSpPr/>
              <p:nvPr/>
            </p:nvSpPr>
            <p:spPr>
              <a:xfrm>
                <a:off x="5651500" y="4038600"/>
                <a:ext cx="1447800" cy="609600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53C4A8A1-0E1B-4B1F-8B3A-DEBFC7B18864}"/>
                  </a:ext>
                </a:extLst>
              </p:cNvPr>
              <p:cNvSpPr/>
              <p:nvPr/>
            </p:nvSpPr>
            <p:spPr>
              <a:xfrm>
                <a:off x="7550150" y="4038600"/>
                <a:ext cx="1447800" cy="609600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4C8F4C02-6317-4CB0-A2A6-B5C3E11F5D1E}"/>
                  </a:ext>
                </a:extLst>
              </p:cNvPr>
              <p:cNvSpPr txBox="1"/>
              <p:nvPr/>
            </p:nvSpPr>
            <p:spPr>
              <a:xfrm>
                <a:off x="533400" y="4158734"/>
                <a:ext cx="129540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Input</a:t>
                </a:r>
                <a:endParaRPr lang="ko-KR" altLang="en-US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413E1420-FB88-483F-9B08-56FDC4F7CD5F}"/>
                  </a:ext>
                </a:extLst>
              </p:cNvPr>
              <p:cNvSpPr txBox="1"/>
              <p:nvPr/>
            </p:nvSpPr>
            <p:spPr>
              <a:xfrm>
                <a:off x="2502699" y="4158734"/>
                <a:ext cx="1173952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Input</a:t>
                </a:r>
                <a:endParaRPr lang="ko-KR" altLang="en-US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93FD479-E406-4154-BA52-0A35AA06007C}"/>
                  </a:ext>
                </a:extLst>
              </p:cNvPr>
              <p:cNvSpPr txBox="1"/>
              <p:nvPr/>
            </p:nvSpPr>
            <p:spPr>
              <a:xfrm>
                <a:off x="5747548" y="4158734"/>
                <a:ext cx="1300952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Input</a:t>
                </a:r>
                <a:endParaRPr lang="ko-KR" altLang="en-US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A33A3613-08D0-4722-B54B-0DFD4780B556}"/>
                  </a:ext>
                </a:extLst>
              </p:cNvPr>
              <p:cNvSpPr txBox="1"/>
              <p:nvPr/>
            </p:nvSpPr>
            <p:spPr>
              <a:xfrm>
                <a:off x="7626351" y="4158734"/>
                <a:ext cx="130095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Input</a:t>
                </a:r>
                <a:endParaRPr lang="ko-KR" altLang="en-US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88" name="직선 화살표 연결선 87">
                <a:extLst>
                  <a:ext uri="{FF2B5EF4-FFF2-40B4-BE49-F238E27FC236}">
                    <a16:creationId xmlns:a16="http://schemas.microsoft.com/office/drawing/2014/main" id="{D0EDB285-B6E0-44ED-B790-8AC8CBFA92DF}"/>
                  </a:ext>
                </a:extLst>
              </p:cNvPr>
              <p:cNvCxnSpPr>
                <a:cxnSpLocks/>
                <a:stCxn id="10" idx="3"/>
                <a:endCxn id="11" idx="1"/>
              </p:cNvCxnSpPr>
              <p:nvPr/>
            </p:nvCxnSpPr>
            <p:spPr>
              <a:xfrm>
                <a:off x="1905000" y="4343400"/>
                <a:ext cx="450850" cy="0"/>
              </a:xfrm>
              <a:prstGeom prst="straightConnector1">
                <a:avLst/>
              </a:prstGeom>
              <a:grpFill/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직선 화살표 연결선 93">
                <a:extLst>
                  <a:ext uri="{FF2B5EF4-FFF2-40B4-BE49-F238E27FC236}">
                    <a16:creationId xmlns:a16="http://schemas.microsoft.com/office/drawing/2014/main" id="{AE0465AD-4FE5-4011-AEF2-660DD22B6CE7}"/>
                  </a:ext>
                </a:extLst>
              </p:cNvPr>
              <p:cNvCxnSpPr>
                <a:stCxn id="22" idx="3"/>
                <a:endCxn id="23" idx="1"/>
              </p:cNvCxnSpPr>
              <p:nvPr/>
            </p:nvCxnSpPr>
            <p:spPr>
              <a:xfrm>
                <a:off x="7099300" y="4343400"/>
                <a:ext cx="450850" cy="0"/>
              </a:xfrm>
              <a:prstGeom prst="straightConnector1">
                <a:avLst/>
              </a:prstGeom>
              <a:grpFill/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6" name="직선 화살표 연결선 95">
              <a:extLst>
                <a:ext uri="{FF2B5EF4-FFF2-40B4-BE49-F238E27FC236}">
                  <a16:creationId xmlns:a16="http://schemas.microsoft.com/office/drawing/2014/main" id="{DABE40F0-47BD-447B-8D5B-2CBE2CE33B28}"/>
                </a:ext>
              </a:extLst>
            </p:cNvPr>
            <p:cNvCxnSpPr>
              <a:stCxn id="8" idx="0"/>
              <a:endCxn id="6" idx="2"/>
            </p:cNvCxnSpPr>
            <p:nvPr/>
          </p:nvCxnSpPr>
          <p:spPr>
            <a:xfrm flipV="1">
              <a:off x="1181100" y="2667000"/>
              <a:ext cx="0" cy="381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A71B9E6F-8A96-44FE-939E-E17C62CB675E}"/>
                </a:ext>
              </a:extLst>
            </p:cNvPr>
            <p:cNvCxnSpPr>
              <a:cxnSpLocks/>
              <a:stCxn id="10" idx="0"/>
              <a:endCxn id="8" idx="2"/>
            </p:cNvCxnSpPr>
            <p:nvPr/>
          </p:nvCxnSpPr>
          <p:spPr>
            <a:xfrm flipV="1">
              <a:off x="1181100" y="3657600"/>
              <a:ext cx="0" cy="381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화살표 연결선 99">
              <a:extLst>
                <a:ext uri="{FF2B5EF4-FFF2-40B4-BE49-F238E27FC236}">
                  <a16:creationId xmlns:a16="http://schemas.microsoft.com/office/drawing/2014/main" id="{A598865A-40B8-4976-A008-D5AFE0444312}"/>
                </a:ext>
              </a:extLst>
            </p:cNvPr>
            <p:cNvCxnSpPr>
              <a:stCxn id="9" idx="0"/>
              <a:endCxn id="7" idx="2"/>
            </p:cNvCxnSpPr>
            <p:nvPr/>
          </p:nvCxnSpPr>
          <p:spPr>
            <a:xfrm flipV="1">
              <a:off x="3079750" y="2667000"/>
              <a:ext cx="0" cy="381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화살표 연결선 101">
              <a:extLst>
                <a:ext uri="{FF2B5EF4-FFF2-40B4-BE49-F238E27FC236}">
                  <a16:creationId xmlns:a16="http://schemas.microsoft.com/office/drawing/2014/main" id="{03F4358C-A299-471A-AD39-645586DA1A2B}"/>
                </a:ext>
              </a:extLst>
            </p:cNvPr>
            <p:cNvCxnSpPr>
              <a:cxnSpLocks/>
              <a:stCxn id="11" idx="0"/>
              <a:endCxn id="9" idx="2"/>
            </p:cNvCxnSpPr>
            <p:nvPr/>
          </p:nvCxnSpPr>
          <p:spPr>
            <a:xfrm flipV="1">
              <a:off x="3079750" y="3657600"/>
              <a:ext cx="0" cy="381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화살표 연결선 105">
              <a:extLst>
                <a:ext uri="{FF2B5EF4-FFF2-40B4-BE49-F238E27FC236}">
                  <a16:creationId xmlns:a16="http://schemas.microsoft.com/office/drawing/2014/main" id="{D79E7322-2665-4CCA-82D8-503D826A6C29}"/>
                </a:ext>
              </a:extLst>
            </p:cNvPr>
            <p:cNvCxnSpPr>
              <a:stCxn id="20" idx="0"/>
              <a:endCxn id="18" idx="2"/>
            </p:cNvCxnSpPr>
            <p:nvPr/>
          </p:nvCxnSpPr>
          <p:spPr>
            <a:xfrm flipV="1">
              <a:off x="6375400" y="2667000"/>
              <a:ext cx="0" cy="381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화살표 연결선 107">
              <a:extLst>
                <a:ext uri="{FF2B5EF4-FFF2-40B4-BE49-F238E27FC236}">
                  <a16:creationId xmlns:a16="http://schemas.microsoft.com/office/drawing/2014/main" id="{538B062E-FCA9-4103-A1A7-4F208C3AB9B7}"/>
                </a:ext>
              </a:extLst>
            </p:cNvPr>
            <p:cNvCxnSpPr>
              <a:stCxn id="22" idx="0"/>
              <a:endCxn id="20" idx="2"/>
            </p:cNvCxnSpPr>
            <p:nvPr/>
          </p:nvCxnSpPr>
          <p:spPr>
            <a:xfrm flipV="1">
              <a:off x="6375400" y="3657600"/>
              <a:ext cx="0" cy="381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화살표 연결선 109">
              <a:extLst>
                <a:ext uri="{FF2B5EF4-FFF2-40B4-BE49-F238E27FC236}">
                  <a16:creationId xmlns:a16="http://schemas.microsoft.com/office/drawing/2014/main" id="{B7FE08D2-0468-40AC-A551-CC5749FD08AE}"/>
                </a:ext>
              </a:extLst>
            </p:cNvPr>
            <p:cNvCxnSpPr/>
            <p:nvPr/>
          </p:nvCxnSpPr>
          <p:spPr>
            <a:xfrm flipV="1">
              <a:off x="8280400" y="2667000"/>
              <a:ext cx="0" cy="381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화살표 연결선 111">
              <a:extLst>
                <a:ext uri="{FF2B5EF4-FFF2-40B4-BE49-F238E27FC236}">
                  <a16:creationId xmlns:a16="http://schemas.microsoft.com/office/drawing/2014/main" id="{7191F85F-8A3B-4E39-867A-5385ED33A1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0400" y="3657600"/>
              <a:ext cx="0" cy="381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화살표 연결선 114">
              <a:extLst>
                <a:ext uri="{FF2B5EF4-FFF2-40B4-BE49-F238E27FC236}">
                  <a16:creationId xmlns:a16="http://schemas.microsoft.com/office/drawing/2014/main" id="{DA0870AB-FB76-4917-B346-29C3185355AE}"/>
                </a:ext>
              </a:extLst>
            </p:cNvPr>
            <p:cNvCxnSpPr/>
            <p:nvPr/>
          </p:nvCxnSpPr>
          <p:spPr>
            <a:xfrm flipV="1">
              <a:off x="8277225" y="1203325"/>
              <a:ext cx="6350" cy="85407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화살표 연결선 116">
              <a:extLst>
                <a:ext uri="{FF2B5EF4-FFF2-40B4-BE49-F238E27FC236}">
                  <a16:creationId xmlns:a16="http://schemas.microsoft.com/office/drawing/2014/main" id="{A74E6A81-27B5-487D-B527-94B6BE61319F}"/>
                </a:ext>
              </a:extLst>
            </p:cNvPr>
            <p:cNvCxnSpPr/>
            <p:nvPr/>
          </p:nvCxnSpPr>
          <p:spPr>
            <a:xfrm flipV="1">
              <a:off x="8280400" y="304800"/>
              <a:ext cx="0" cy="2889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CFCCB25-9E48-4C10-9A5C-81C0893E807D}"/>
                </a:ext>
              </a:extLst>
            </p:cNvPr>
            <p:cNvSpPr txBox="1"/>
            <p:nvPr/>
          </p:nvSpPr>
          <p:spPr>
            <a:xfrm>
              <a:off x="7822401" y="1491734"/>
              <a:ext cx="9159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latin typeface="Calibri" panose="020F0502020204030204" pitchFamily="34" charset="0"/>
                  <a:cs typeface="Calibri" panose="020F0502020204030204" pitchFamily="34" charset="0"/>
                </a:rPr>
                <a:t>Step 25</a:t>
              </a:r>
              <a:endParaRPr lang="ko-KR" altLang="en-US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5C08666C-7AC7-481C-8945-AE702FB4E9D1}"/>
                </a:ext>
              </a:extLst>
            </p:cNvPr>
            <p:cNvSpPr txBox="1"/>
            <p:nvPr/>
          </p:nvSpPr>
          <p:spPr>
            <a:xfrm>
              <a:off x="7632700" y="-1106706"/>
              <a:ext cx="1295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err="1">
                  <a:latin typeface="Calibri" panose="020F0502020204030204" pitchFamily="34" charset="0"/>
                  <a:cs typeface="Calibri" panose="020F0502020204030204" pitchFamily="34" charset="0"/>
                </a:rPr>
                <a:t>n_output</a:t>
              </a:r>
              <a:r>
                <a:rPr lang="en-US" altLang="ko-KR" b="1" dirty="0">
                  <a:latin typeface="Calibri" panose="020F0502020204030204" pitchFamily="34" charset="0"/>
                  <a:cs typeface="Calibri" panose="020F0502020204030204" pitchFamily="34" charset="0"/>
                </a:rPr>
                <a:t> : 100</a:t>
              </a:r>
              <a:endParaRPr lang="ko-KR" altLang="en-US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4" name="오른쪽 대괄호 83">
              <a:extLst>
                <a:ext uri="{FF2B5EF4-FFF2-40B4-BE49-F238E27FC236}">
                  <a16:creationId xmlns:a16="http://schemas.microsoft.com/office/drawing/2014/main" id="{EA74D32D-5BDD-46A0-8C88-4ADF3D44A26C}"/>
                </a:ext>
              </a:extLst>
            </p:cNvPr>
            <p:cNvSpPr/>
            <p:nvPr/>
          </p:nvSpPr>
          <p:spPr>
            <a:xfrm rot="16200000" flipV="1">
              <a:off x="8197850" y="-1123950"/>
              <a:ext cx="165100" cy="1447800"/>
            </a:xfrm>
            <a:prstGeom prst="rightBracket">
              <a:avLst/>
            </a:prstGeom>
            <a:solidFill>
              <a:schemeClr val="bg1"/>
            </a:solidFill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F8FB879B-026E-4B5C-8FF3-2712FF806994}"/>
                </a:ext>
              </a:extLst>
            </p:cNvPr>
            <p:cNvGrpSpPr/>
            <p:nvPr/>
          </p:nvGrpSpPr>
          <p:grpSpPr>
            <a:xfrm>
              <a:off x="4467225" y="2379342"/>
              <a:ext cx="520699" cy="76200"/>
              <a:chOff x="4467225" y="2379342"/>
              <a:chExt cx="520699" cy="76200"/>
            </a:xfrm>
          </p:grpSpPr>
          <p:sp>
            <p:nvSpPr>
              <p:cNvPr id="3" name="타원 2">
                <a:extLst>
                  <a:ext uri="{FF2B5EF4-FFF2-40B4-BE49-F238E27FC236}">
                    <a16:creationId xmlns:a16="http://schemas.microsoft.com/office/drawing/2014/main" id="{3438355A-DFAF-4EB6-85E9-15C1DCFFE12A}"/>
                  </a:ext>
                </a:extLst>
              </p:cNvPr>
              <p:cNvSpPr/>
              <p:nvPr/>
            </p:nvSpPr>
            <p:spPr>
              <a:xfrm>
                <a:off x="4467225" y="2379342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타원 84">
                <a:extLst>
                  <a:ext uri="{FF2B5EF4-FFF2-40B4-BE49-F238E27FC236}">
                    <a16:creationId xmlns:a16="http://schemas.microsoft.com/office/drawing/2014/main" id="{6514C803-842D-49F8-8C26-15201B5C82DD}"/>
                  </a:ext>
                </a:extLst>
              </p:cNvPr>
              <p:cNvSpPr/>
              <p:nvPr/>
            </p:nvSpPr>
            <p:spPr>
              <a:xfrm>
                <a:off x="4689474" y="2379342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타원 86">
                <a:extLst>
                  <a:ext uri="{FF2B5EF4-FFF2-40B4-BE49-F238E27FC236}">
                    <a16:creationId xmlns:a16="http://schemas.microsoft.com/office/drawing/2014/main" id="{A9938BB8-69AA-481F-ABB8-E25633D444CC}"/>
                  </a:ext>
                </a:extLst>
              </p:cNvPr>
              <p:cNvSpPr/>
              <p:nvPr/>
            </p:nvSpPr>
            <p:spPr>
              <a:xfrm>
                <a:off x="4911724" y="2379342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2B88E52C-320C-486C-BCB2-C87DEF6A1C24}"/>
                </a:ext>
              </a:extLst>
            </p:cNvPr>
            <p:cNvGrpSpPr/>
            <p:nvPr/>
          </p:nvGrpSpPr>
          <p:grpSpPr>
            <a:xfrm>
              <a:off x="4467225" y="3276599"/>
              <a:ext cx="520699" cy="76200"/>
              <a:chOff x="4467225" y="2379342"/>
              <a:chExt cx="520699" cy="76200"/>
            </a:xfrm>
          </p:grpSpPr>
          <p:sp>
            <p:nvSpPr>
              <p:cNvPr id="91" name="타원 90">
                <a:extLst>
                  <a:ext uri="{FF2B5EF4-FFF2-40B4-BE49-F238E27FC236}">
                    <a16:creationId xmlns:a16="http://schemas.microsoft.com/office/drawing/2014/main" id="{AB399A33-C3CF-4275-95E2-67C3C0BCB87F}"/>
                  </a:ext>
                </a:extLst>
              </p:cNvPr>
              <p:cNvSpPr/>
              <p:nvPr/>
            </p:nvSpPr>
            <p:spPr>
              <a:xfrm>
                <a:off x="4467225" y="2379342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타원 92">
                <a:extLst>
                  <a:ext uri="{FF2B5EF4-FFF2-40B4-BE49-F238E27FC236}">
                    <a16:creationId xmlns:a16="http://schemas.microsoft.com/office/drawing/2014/main" id="{54A2DB07-4091-40AE-8CC4-E4F27CD0A9AA}"/>
                  </a:ext>
                </a:extLst>
              </p:cNvPr>
              <p:cNvSpPr/>
              <p:nvPr/>
            </p:nvSpPr>
            <p:spPr>
              <a:xfrm>
                <a:off x="4689474" y="2379342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타원 94">
                <a:extLst>
                  <a:ext uri="{FF2B5EF4-FFF2-40B4-BE49-F238E27FC236}">
                    <a16:creationId xmlns:a16="http://schemas.microsoft.com/office/drawing/2014/main" id="{270342DC-B4FD-43C6-8184-E046708DB4FC}"/>
                  </a:ext>
                </a:extLst>
              </p:cNvPr>
              <p:cNvSpPr/>
              <p:nvPr/>
            </p:nvSpPr>
            <p:spPr>
              <a:xfrm>
                <a:off x="4911724" y="2379342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F9A2F44B-989C-49D7-ADC1-9D04E9A98EB3}"/>
                </a:ext>
              </a:extLst>
            </p:cNvPr>
            <p:cNvGrpSpPr/>
            <p:nvPr/>
          </p:nvGrpSpPr>
          <p:grpSpPr>
            <a:xfrm>
              <a:off x="4467225" y="4305300"/>
              <a:ext cx="520699" cy="76200"/>
              <a:chOff x="4467225" y="2379342"/>
              <a:chExt cx="520699" cy="76200"/>
            </a:xfrm>
          </p:grpSpPr>
          <p:sp>
            <p:nvSpPr>
              <p:cNvPr id="105" name="타원 104">
                <a:extLst>
                  <a:ext uri="{FF2B5EF4-FFF2-40B4-BE49-F238E27FC236}">
                    <a16:creationId xmlns:a16="http://schemas.microsoft.com/office/drawing/2014/main" id="{7DFD399A-1D7E-4254-9F3F-295028876B0E}"/>
                  </a:ext>
                </a:extLst>
              </p:cNvPr>
              <p:cNvSpPr/>
              <p:nvPr/>
            </p:nvSpPr>
            <p:spPr>
              <a:xfrm>
                <a:off x="4467225" y="2379342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타원 106">
                <a:extLst>
                  <a:ext uri="{FF2B5EF4-FFF2-40B4-BE49-F238E27FC236}">
                    <a16:creationId xmlns:a16="http://schemas.microsoft.com/office/drawing/2014/main" id="{F01BC77B-0096-4900-874D-1F9BF48C7E64}"/>
                  </a:ext>
                </a:extLst>
              </p:cNvPr>
              <p:cNvSpPr/>
              <p:nvPr/>
            </p:nvSpPr>
            <p:spPr>
              <a:xfrm>
                <a:off x="4689474" y="2379342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타원 108">
                <a:extLst>
                  <a:ext uri="{FF2B5EF4-FFF2-40B4-BE49-F238E27FC236}">
                    <a16:creationId xmlns:a16="http://schemas.microsoft.com/office/drawing/2014/main" id="{63CF55B3-7AF9-4CC1-B98A-BC49A659412F}"/>
                  </a:ext>
                </a:extLst>
              </p:cNvPr>
              <p:cNvSpPr/>
              <p:nvPr/>
            </p:nvSpPr>
            <p:spPr>
              <a:xfrm>
                <a:off x="4911724" y="2379342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46589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연구실테마">
      <a:majorFont>
        <a:latin typeface="Calibri"/>
        <a:ea typeface="나눔고딕 ExtraBold"/>
        <a:cs typeface=""/>
      </a:majorFont>
      <a:minorFont>
        <a:latin typeface="Calibri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86007</TotalTime>
  <Words>251</Words>
  <Application>Microsoft Office PowerPoint</Application>
  <PresentationFormat>화면 슬라이드 쇼(4:3)</PresentationFormat>
  <Paragraphs>187</Paragraphs>
  <Slides>7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5" baseType="lpstr">
      <vt:lpstr>Yoon 윤고딕 540_TT</vt:lpstr>
      <vt:lpstr>나눔고딕</vt:lpstr>
      <vt:lpstr>나눔고딕 ExtraBold</vt:lpstr>
      <vt:lpstr>Arial</vt:lpstr>
      <vt:lpstr>Calibri</vt:lpstr>
      <vt:lpstr>Tahoma</vt:lpstr>
      <vt:lpstr>Office Theme</vt:lpstr>
      <vt:lpstr>Equation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Seungchul.Lee</dc:creator>
  <cp:lastModifiedBy>USER</cp:lastModifiedBy>
  <cp:revision>2664</cp:revision>
  <cp:lastPrinted>2012-12-16T04:26:32Z</cp:lastPrinted>
  <dcterms:created xsi:type="dcterms:W3CDTF">2011-05-26T12:07:40Z</dcterms:created>
  <dcterms:modified xsi:type="dcterms:W3CDTF">2017-07-10T14:45:38Z</dcterms:modified>
</cp:coreProperties>
</file>