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679" r:id="rId2"/>
    <p:sldId id="680" r:id="rId3"/>
  </p:sldIdLst>
  <p:sldSz cx="9144000" cy="6858000" type="screen4x3"/>
  <p:notesSz cx="6950075" cy="91678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9CB5D66-65C6-4A5F-80F4-1E42BA0BAF5D}">
          <p14:sldIdLst>
            <p14:sldId id="679"/>
            <p14:sldId id="6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7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ungchul.Lee" initials="SCL" lastIdx="6" clrIdx="0"/>
  <p:cmAuthor id="1" name="Seungchul.Lee" initials="S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E"/>
    <a:srgbClr val="99CDFF"/>
    <a:srgbClr val="CFF9CF"/>
    <a:srgbClr val="BFBFBF"/>
    <a:srgbClr val="2BB7C0"/>
    <a:srgbClr val="2B8A3C"/>
    <a:srgbClr val="77933C"/>
    <a:srgbClr val="FFC000"/>
    <a:srgbClr val="BFA131"/>
    <a:srgbClr val="30B7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84036" autoAdjust="0"/>
  </p:normalViewPr>
  <p:slideViewPr>
    <p:cSldViewPr>
      <p:cViewPr varScale="1">
        <p:scale>
          <a:sx n="119" d="100"/>
          <a:sy n="119" d="100"/>
        </p:scale>
        <p:origin x="58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4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15930"/>
    </p:cViewPr>
  </p:sorterViewPr>
  <p:notesViewPr>
    <p:cSldViewPr>
      <p:cViewPr varScale="1">
        <p:scale>
          <a:sx n="85" d="100"/>
          <a:sy n="85" d="100"/>
        </p:scale>
        <p:origin x="-3762" y="-90"/>
      </p:cViewPr>
      <p:guideLst>
        <p:guide orient="horz" pos="2887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0D0B8B8-2221-4EED-8CB4-6BADB3F95A5B}" type="datetimeFigureOut">
              <a:rPr lang="en-US"/>
              <a:pPr>
                <a:defRPr/>
              </a:pPr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9AA0B7F-777E-4B9C-9F74-297CB5DA0C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482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2F077D-FFBB-4D82-9DE6-6E97A2E5237B}" type="datetimeFigureOut">
              <a:rPr lang="en-US"/>
              <a:pPr>
                <a:defRPr/>
              </a:pPr>
              <a:t>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87388"/>
            <a:ext cx="4584700" cy="3438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92" tIns="46046" rIns="92092" bIns="46046" rtlCol="0" anchor="ctr"/>
          <a:lstStyle/>
          <a:p>
            <a:pPr lvl="0"/>
            <a:r>
              <a:rPr lang="en-US" noProof="0" dirty="0" err="1"/>
              <a:t>tl</a:t>
            </a:r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54712"/>
            <a:ext cx="5560060" cy="4125516"/>
          </a:xfrm>
          <a:prstGeom prst="rect">
            <a:avLst/>
          </a:prstGeom>
        </p:spPr>
        <p:txBody>
          <a:bodyPr vert="horz" lIns="92092" tIns="46046" rIns="92092" bIns="4604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79D72F8-A79B-4CF2-AB9B-7F40CBA1F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909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524000"/>
          </a:xfrm>
        </p:spPr>
        <p:txBody>
          <a:bodyPr/>
          <a:lstStyle>
            <a:lvl1pPr marL="0" indent="0" algn="ctr">
              <a:buNone/>
              <a:defRPr sz="3200" b="1" i="0" baseline="0">
                <a:solidFill>
                  <a:schemeClr val="tx1"/>
                </a:solidFill>
                <a:ea typeface="Yoon 윤고딕 540_TT" panose="0209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81E1D-4466-42A8-BA65-3179228B59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A0BC68-6592-4A37-A10F-783C4B3C96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81000" y="838200"/>
            <a:ext cx="83820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943600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74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67000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lang="en-US" sz="4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490ED-5ACF-487C-814D-659D931C1E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5A0BC68-6592-4A37-A10F-783C4B3C96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12523"/>
            <a:ext cx="1553306" cy="26469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0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 baseline="0">
          <a:solidFill>
            <a:schemeClr val="accent1">
              <a:lumMod val="75000"/>
            </a:schemeClr>
          </a:solidFill>
          <a:latin typeface="+mj-lt"/>
          <a:ea typeface="Yoon 윤고딕 540_TT" panose="02090603020101020101" pitchFamily="18" charset="-127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461963" indent="-2301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682625" indent="-2206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914400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1461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Structure on STFT Spectrogram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18" name="내용 개체 틀 2"/>
          <p:cNvSpPr>
            <a:spLocks noGrp="1"/>
          </p:cNvSpPr>
          <p:nvPr>
            <p:ph idx="1"/>
          </p:nvPr>
        </p:nvSpPr>
        <p:spPr>
          <a:xfrm>
            <a:off x="419986" y="1005589"/>
            <a:ext cx="8229600" cy="1102906"/>
          </a:xfrm>
        </p:spPr>
        <p:txBody>
          <a:bodyPr/>
          <a:lstStyle/>
          <a:p>
            <a:r>
              <a:rPr lang="en-US" altLang="ko-KR" sz="2000" dirty="0"/>
              <a:t>STFT</a:t>
            </a:r>
            <a:r>
              <a:rPr lang="ko-KR" altLang="en-US" sz="2000" dirty="0"/>
              <a:t> </a:t>
            </a:r>
            <a:r>
              <a:rPr lang="en-US" altLang="ko-KR" sz="2000" dirty="0"/>
              <a:t>Spectrogram </a:t>
            </a:r>
            <a:r>
              <a:rPr lang="ko-KR" altLang="en-US" sz="2000" dirty="0"/>
              <a:t>분석을 위한 </a:t>
            </a:r>
            <a:r>
              <a:rPr lang="en-US" altLang="ko-KR" sz="2000" dirty="0"/>
              <a:t>CNN </a:t>
            </a:r>
            <a:r>
              <a:rPr lang="ko-KR" altLang="en-US" sz="2000" dirty="0"/>
              <a:t>구조</a:t>
            </a:r>
            <a:endParaRPr lang="en-US" altLang="ko-KR" sz="2000" dirty="0"/>
          </a:p>
          <a:p>
            <a:pPr lvl="1"/>
            <a:r>
              <a:rPr lang="en-US" altLang="ko-KR" sz="1800" dirty="0"/>
              <a:t>Convolutional layer</a:t>
            </a:r>
            <a:r>
              <a:rPr lang="ko-KR" altLang="en-US" sz="1800" dirty="0"/>
              <a:t>와 </a:t>
            </a:r>
            <a:r>
              <a:rPr lang="en-US" altLang="ko-KR" sz="1800" dirty="0"/>
              <a:t>max-pooling layer</a:t>
            </a:r>
            <a:r>
              <a:rPr lang="ko-KR" altLang="en-US" sz="1800" dirty="0"/>
              <a:t>를 순차적으로 적용</a:t>
            </a:r>
            <a:endParaRPr lang="en-US" altLang="ko-KR" sz="1800" dirty="0"/>
          </a:p>
        </p:txBody>
      </p:sp>
      <p:pic>
        <p:nvPicPr>
          <p:cNvPr id="79" name="Picture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31" t="36331" r="27649" b="4410"/>
          <a:stretch/>
        </p:blipFill>
        <p:spPr>
          <a:xfrm>
            <a:off x="182043" y="2394197"/>
            <a:ext cx="1295400" cy="1058437"/>
          </a:xfrm>
          <a:prstGeom prst="rect">
            <a:avLst/>
          </a:prstGeom>
        </p:spPr>
      </p:pic>
      <p:grpSp>
        <p:nvGrpSpPr>
          <p:cNvPr id="55" name="그룹 54"/>
          <p:cNvGrpSpPr/>
          <p:nvPr/>
        </p:nvGrpSpPr>
        <p:grpSpPr>
          <a:xfrm>
            <a:off x="2281224" y="1850569"/>
            <a:ext cx="6738275" cy="2117370"/>
            <a:chOff x="1713586" y="2882566"/>
            <a:chExt cx="6738275" cy="1864794"/>
          </a:xfrm>
        </p:grpSpPr>
        <p:grpSp>
          <p:nvGrpSpPr>
            <p:cNvPr id="48" name="그룹 47"/>
            <p:cNvGrpSpPr/>
            <p:nvPr/>
          </p:nvGrpSpPr>
          <p:grpSpPr>
            <a:xfrm>
              <a:off x="1762044" y="2882566"/>
              <a:ext cx="6689817" cy="1864794"/>
              <a:chOff x="1646990" y="2788850"/>
              <a:chExt cx="6689817" cy="1864794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1786240" y="2920192"/>
                <a:ext cx="6428261" cy="1601901"/>
                <a:chOff x="1786240" y="2920192"/>
                <a:chExt cx="6428261" cy="1601901"/>
              </a:xfrm>
            </p:grpSpPr>
            <p:grpSp>
              <p:nvGrpSpPr>
                <p:cNvPr id="127" name="그룹 126"/>
                <p:cNvGrpSpPr/>
                <p:nvPr/>
              </p:nvGrpSpPr>
              <p:grpSpPr>
                <a:xfrm>
                  <a:off x="5403598" y="3366805"/>
                  <a:ext cx="897907" cy="894250"/>
                  <a:chOff x="4770523" y="2223150"/>
                  <a:chExt cx="1924458" cy="1916621"/>
                </a:xfrm>
              </p:grpSpPr>
              <p:grpSp>
                <p:nvGrpSpPr>
                  <p:cNvPr id="128" name="그룹 127"/>
                  <p:cNvGrpSpPr/>
                  <p:nvPr/>
                </p:nvGrpSpPr>
                <p:grpSpPr>
                  <a:xfrm>
                    <a:off x="4770523" y="2223150"/>
                    <a:ext cx="1181372" cy="1154849"/>
                    <a:chOff x="4219371" y="2646788"/>
                    <a:chExt cx="1181372" cy="1154849"/>
                  </a:xfrm>
                </p:grpSpPr>
                <p:sp>
                  <p:nvSpPr>
                    <p:cNvPr id="140" name="직사각형 139"/>
                    <p:cNvSpPr/>
                    <p:nvPr/>
                  </p:nvSpPr>
                  <p:spPr>
                    <a:xfrm>
                      <a:off x="4219371" y="2646788"/>
                      <a:ext cx="590686" cy="5452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grpSp>
                  <p:nvGrpSpPr>
                    <p:cNvPr id="150" name="그룹 149"/>
                    <p:cNvGrpSpPr/>
                    <p:nvPr/>
                  </p:nvGrpSpPr>
                  <p:grpSpPr>
                    <a:xfrm>
                      <a:off x="4352857" y="2799188"/>
                      <a:ext cx="1047886" cy="1002449"/>
                      <a:chOff x="4534786" y="2581275"/>
                      <a:chExt cx="1047886" cy="1002449"/>
                    </a:xfrm>
                  </p:grpSpPr>
                  <p:sp>
                    <p:nvSpPr>
                      <p:cNvPr id="152" name="직사각형 151"/>
                      <p:cNvSpPr/>
                      <p:nvPr/>
                    </p:nvSpPr>
                    <p:spPr>
                      <a:xfrm>
                        <a:off x="4534786" y="2581275"/>
                        <a:ext cx="590686" cy="545249"/>
                      </a:xfrm>
                      <a:prstGeom prst="rect">
                        <a:avLst/>
                      </a:prstGeom>
                      <a:solidFill>
                        <a:srgbClr val="CC99FE"/>
                      </a:solidFill>
                      <a:ln w="1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154" name="직사각형 153"/>
                      <p:cNvSpPr/>
                      <p:nvPr/>
                    </p:nvSpPr>
                    <p:spPr>
                      <a:xfrm>
                        <a:off x="4687186" y="2733675"/>
                        <a:ext cx="590686" cy="5452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156" name="직사각형 155"/>
                      <p:cNvSpPr/>
                      <p:nvPr/>
                    </p:nvSpPr>
                    <p:spPr>
                      <a:xfrm>
                        <a:off x="4839586" y="2886075"/>
                        <a:ext cx="590686" cy="545249"/>
                      </a:xfrm>
                      <a:prstGeom prst="rect">
                        <a:avLst/>
                      </a:prstGeom>
                      <a:solidFill>
                        <a:srgbClr val="CC99FE"/>
                      </a:solidFill>
                      <a:ln w="1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157" name="직사각형 156"/>
                      <p:cNvSpPr/>
                      <p:nvPr/>
                    </p:nvSpPr>
                    <p:spPr>
                      <a:xfrm>
                        <a:off x="4991986" y="3038475"/>
                        <a:ext cx="590686" cy="5452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</p:grpSp>
              </p:grpSp>
              <p:grpSp>
                <p:nvGrpSpPr>
                  <p:cNvPr id="133" name="그룹 132"/>
                  <p:cNvGrpSpPr/>
                  <p:nvPr/>
                </p:nvGrpSpPr>
                <p:grpSpPr>
                  <a:xfrm>
                    <a:off x="5513609" y="2984922"/>
                    <a:ext cx="1181372" cy="1154849"/>
                    <a:chOff x="4219371" y="2646788"/>
                    <a:chExt cx="1181372" cy="1154849"/>
                  </a:xfrm>
                </p:grpSpPr>
                <p:sp>
                  <p:nvSpPr>
                    <p:cNvPr id="134" name="직사각형 133"/>
                    <p:cNvSpPr/>
                    <p:nvPr/>
                  </p:nvSpPr>
                  <p:spPr>
                    <a:xfrm>
                      <a:off x="4219371" y="2646788"/>
                      <a:ext cx="590686" cy="545249"/>
                    </a:xfrm>
                    <a:prstGeom prst="rect">
                      <a:avLst/>
                    </a:prstGeom>
                    <a:solidFill>
                      <a:srgbClr val="CC99FE"/>
                    </a:solidFill>
                    <a:ln w="12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grpSp>
                  <p:nvGrpSpPr>
                    <p:cNvPr id="135" name="그룹 134"/>
                    <p:cNvGrpSpPr/>
                    <p:nvPr/>
                  </p:nvGrpSpPr>
                  <p:grpSpPr>
                    <a:xfrm>
                      <a:off x="4352857" y="2799188"/>
                      <a:ext cx="1047886" cy="1002449"/>
                      <a:chOff x="4534786" y="2581275"/>
                      <a:chExt cx="1047886" cy="1002449"/>
                    </a:xfrm>
                  </p:grpSpPr>
                  <p:sp>
                    <p:nvSpPr>
                      <p:cNvPr id="136" name="직사각형 135"/>
                      <p:cNvSpPr/>
                      <p:nvPr/>
                    </p:nvSpPr>
                    <p:spPr>
                      <a:xfrm>
                        <a:off x="4534786" y="2581275"/>
                        <a:ext cx="590686" cy="5452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137" name="직사각형 136"/>
                      <p:cNvSpPr/>
                      <p:nvPr/>
                    </p:nvSpPr>
                    <p:spPr>
                      <a:xfrm>
                        <a:off x="4687186" y="2733675"/>
                        <a:ext cx="590686" cy="545249"/>
                      </a:xfrm>
                      <a:prstGeom prst="rect">
                        <a:avLst/>
                      </a:prstGeom>
                      <a:solidFill>
                        <a:srgbClr val="CC99FE"/>
                      </a:solidFill>
                      <a:ln w="1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138" name="직사각형 137"/>
                      <p:cNvSpPr/>
                      <p:nvPr/>
                    </p:nvSpPr>
                    <p:spPr>
                      <a:xfrm>
                        <a:off x="4839586" y="2886075"/>
                        <a:ext cx="590686" cy="5452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139" name="직사각형 138"/>
                      <p:cNvSpPr/>
                      <p:nvPr/>
                    </p:nvSpPr>
                    <p:spPr>
                      <a:xfrm>
                        <a:off x="4991986" y="3038475"/>
                        <a:ext cx="590686" cy="545249"/>
                      </a:xfrm>
                      <a:prstGeom prst="rect">
                        <a:avLst/>
                      </a:prstGeom>
                      <a:solidFill>
                        <a:srgbClr val="CC99FE"/>
                      </a:solidFill>
                      <a:ln w="1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</p:grpSp>
              </p:grpSp>
            </p:grpSp>
            <p:grpSp>
              <p:nvGrpSpPr>
                <p:cNvPr id="14" name="그룹 13"/>
                <p:cNvGrpSpPr/>
                <p:nvPr/>
              </p:nvGrpSpPr>
              <p:grpSpPr>
                <a:xfrm>
                  <a:off x="5951094" y="2920192"/>
                  <a:ext cx="1580890" cy="1601901"/>
                  <a:chOff x="6643714" y="2487878"/>
                  <a:chExt cx="2423700" cy="2455913"/>
                </a:xfrm>
              </p:grpSpPr>
              <p:grpSp>
                <p:nvGrpSpPr>
                  <p:cNvPr id="158" name="그룹 157"/>
                  <p:cNvGrpSpPr/>
                  <p:nvPr/>
                </p:nvGrpSpPr>
                <p:grpSpPr>
                  <a:xfrm>
                    <a:off x="6643714" y="2487878"/>
                    <a:ext cx="1375814" cy="1370212"/>
                    <a:chOff x="4770523" y="2223150"/>
                    <a:chExt cx="1924458" cy="1916621"/>
                  </a:xfrm>
                </p:grpSpPr>
                <p:grpSp>
                  <p:nvGrpSpPr>
                    <p:cNvPr id="159" name="그룹 158"/>
                    <p:cNvGrpSpPr/>
                    <p:nvPr/>
                  </p:nvGrpSpPr>
                  <p:grpSpPr>
                    <a:xfrm>
                      <a:off x="4770523" y="2223150"/>
                      <a:ext cx="1181372" cy="1154849"/>
                      <a:chOff x="4219371" y="2646788"/>
                      <a:chExt cx="1181372" cy="1154849"/>
                    </a:xfrm>
                  </p:grpSpPr>
                  <p:sp>
                    <p:nvSpPr>
                      <p:cNvPr id="167" name="직사각형 166"/>
                      <p:cNvSpPr/>
                      <p:nvPr/>
                    </p:nvSpPr>
                    <p:spPr>
                      <a:xfrm>
                        <a:off x="4219371" y="2646788"/>
                        <a:ext cx="590686" cy="5452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grpSp>
                    <p:nvGrpSpPr>
                      <p:cNvPr id="168" name="그룹 167"/>
                      <p:cNvGrpSpPr/>
                      <p:nvPr/>
                    </p:nvGrpSpPr>
                    <p:grpSpPr>
                      <a:xfrm>
                        <a:off x="4352857" y="2799188"/>
                        <a:ext cx="1047886" cy="1002449"/>
                        <a:chOff x="4534786" y="2581275"/>
                        <a:chExt cx="1047886" cy="1002449"/>
                      </a:xfrm>
                    </p:grpSpPr>
                    <p:sp>
                      <p:nvSpPr>
                        <p:cNvPr id="171" name="직사각형 170"/>
                        <p:cNvSpPr/>
                        <p:nvPr/>
                      </p:nvSpPr>
                      <p:spPr>
                        <a:xfrm>
                          <a:off x="4534786" y="2581275"/>
                          <a:ext cx="590686" cy="545249"/>
                        </a:xfrm>
                        <a:prstGeom prst="rect">
                          <a:avLst/>
                        </a:prstGeom>
                        <a:solidFill>
                          <a:srgbClr val="99CDFF"/>
                        </a:solidFill>
                        <a:ln w="1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dirty="0"/>
                        </a:p>
                      </p:txBody>
                    </p:sp>
                    <p:sp>
                      <p:nvSpPr>
                        <p:cNvPr id="176" name="직사각형 175"/>
                        <p:cNvSpPr/>
                        <p:nvPr/>
                      </p:nvSpPr>
                      <p:spPr>
                        <a:xfrm>
                          <a:off x="4687186" y="2733675"/>
                          <a:ext cx="590686" cy="54524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dirty="0"/>
                        </a:p>
                      </p:txBody>
                    </p:sp>
                    <p:sp>
                      <p:nvSpPr>
                        <p:cNvPr id="177" name="직사각형 176"/>
                        <p:cNvSpPr/>
                        <p:nvPr/>
                      </p:nvSpPr>
                      <p:spPr>
                        <a:xfrm>
                          <a:off x="4839586" y="2886075"/>
                          <a:ext cx="590686" cy="545249"/>
                        </a:xfrm>
                        <a:prstGeom prst="rect">
                          <a:avLst/>
                        </a:prstGeom>
                        <a:solidFill>
                          <a:srgbClr val="99CDFF"/>
                        </a:solidFill>
                        <a:ln w="1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dirty="0"/>
                        </a:p>
                      </p:txBody>
                    </p:sp>
                    <p:sp>
                      <p:nvSpPr>
                        <p:cNvPr id="178" name="직사각형 177"/>
                        <p:cNvSpPr/>
                        <p:nvPr/>
                      </p:nvSpPr>
                      <p:spPr>
                        <a:xfrm>
                          <a:off x="4991986" y="3038475"/>
                          <a:ext cx="590686" cy="54524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dirty="0"/>
                        </a:p>
                      </p:txBody>
                    </p:sp>
                  </p:grpSp>
                </p:grpSp>
                <p:grpSp>
                  <p:nvGrpSpPr>
                    <p:cNvPr id="160" name="그룹 159"/>
                    <p:cNvGrpSpPr/>
                    <p:nvPr/>
                  </p:nvGrpSpPr>
                  <p:grpSpPr>
                    <a:xfrm>
                      <a:off x="5513609" y="2984922"/>
                      <a:ext cx="1181372" cy="1154849"/>
                      <a:chOff x="4219371" y="2646788"/>
                      <a:chExt cx="1181372" cy="1154849"/>
                    </a:xfrm>
                  </p:grpSpPr>
                  <p:sp>
                    <p:nvSpPr>
                      <p:cNvPr id="161" name="직사각형 160"/>
                      <p:cNvSpPr/>
                      <p:nvPr/>
                    </p:nvSpPr>
                    <p:spPr>
                      <a:xfrm>
                        <a:off x="4219371" y="2646788"/>
                        <a:ext cx="590686" cy="545249"/>
                      </a:xfrm>
                      <a:prstGeom prst="rect">
                        <a:avLst/>
                      </a:prstGeom>
                      <a:solidFill>
                        <a:srgbClr val="99CDFF"/>
                      </a:solidFill>
                      <a:ln w="1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grpSp>
                    <p:nvGrpSpPr>
                      <p:cNvPr id="162" name="그룹 161"/>
                      <p:cNvGrpSpPr/>
                      <p:nvPr/>
                    </p:nvGrpSpPr>
                    <p:grpSpPr>
                      <a:xfrm>
                        <a:off x="4352857" y="2799188"/>
                        <a:ext cx="1047886" cy="1002449"/>
                        <a:chOff x="4534786" y="2581275"/>
                        <a:chExt cx="1047886" cy="1002449"/>
                      </a:xfrm>
                    </p:grpSpPr>
                    <p:sp>
                      <p:nvSpPr>
                        <p:cNvPr id="163" name="직사각형 162"/>
                        <p:cNvSpPr/>
                        <p:nvPr/>
                      </p:nvSpPr>
                      <p:spPr>
                        <a:xfrm>
                          <a:off x="4534786" y="2581275"/>
                          <a:ext cx="590686" cy="54524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dirty="0"/>
                        </a:p>
                      </p:txBody>
                    </p:sp>
                    <p:sp>
                      <p:nvSpPr>
                        <p:cNvPr id="164" name="직사각형 163"/>
                        <p:cNvSpPr/>
                        <p:nvPr/>
                      </p:nvSpPr>
                      <p:spPr>
                        <a:xfrm>
                          <a:off x="4687186" y="2733675"/>
                          <a:ext cx="590686" cy="545249"/>
                        </a:xfrm>
                        <a:prstGeom prst="rect">
                          <a:avLst/>
                        </a:prstGeom>
                        <a:solidFill>
                          <a:srgbClr val="99CDFF"/>
                        </a:solidFill>
                        <a:ln w="1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dirty="0"/>
                        </a:p>
                      </p:txBody>
                    </p:sp>
                    <p:sp>
                      <p:nvSpPr>
                        <p:cNvPr id="165" name="직사각형 164"/>
                        <p:cNvSpPr/>
                        <p:nvPr/>
                      </p:nvSpPr>
                      <p:spPr>
                        <a:xfrm>
                          <a:off x="4839586" y="2886075"/>
                          <a:ext cx="590686" cy="54524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dirty="0"/>
                        </a:p>
                      </p:txBody>
                    </p:sp>
                    <p:sp>
                      <p:nvSpPr>
                        <p:cNvPr id="166" name="직사각형 165"/>
                        <p:cNvSpPr/>
                        <p:nvPr/>
                      </p:nvSpPr>
                      <p:spPr>
                        <a:xfrm>
                          <a:off x="4991986" y="3038475"/>
                          <a:ext cx="590686" cy="545249"/>
                        </a:xfrm>
                        <a:prstGeom prst="rect">
                          <a:avLst/>
                        </a:prstGeom>
                        <a:solidFill>
                          <a:srgbClr val="99CDFF"/>
                        </a:solidFill>
                        <a:ln w="1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dirty="0"/>
                        </a:p>
                      </p:txBody>
                    </p:sp>
                  </p:grpSp>
                </p:grpSp>
              </p:grpSp>
              <p:grpSp>
                <p:nvGrpSpPr>
                  <p:cNvPr id="179" name="그룹 178"/>
                  <p:cNvGrpSpPr/>
                  <p:nvPr/>
                </p:nvGrpSpPr>
                <p:grpSpPr>
                  <a:xfrm>
                    <a:off x="7691600" y="3573579"/>
                    <a:ext cx="1375814" cy="1370212"/>
                    <a:chOff x="4770523" y="2223150"/>
                    <a:chExt cx="1924458" cy="1916621"/>
                  </a:xfrm>
                </p:grpSpPr>
                <p:grpSp>
                  <p:nvGrpSpPr>
                    <p:cNvPr id="180" name="그룹 179"/>
                    <p:cNvGrpSpPr/>
                    <p:nvPr/>
                  </p:nvGrpSpPr>
                  <p:grpSpPr>
                    <a:xfrm>
                      <a:off x="4770523" y="2223150"/>
                      <a:ext cx="1181372" cy="1154849"/>
                      <a:chOff x="4219371" y="2646788"/>
                      <a:chExt cx="1181372" cy="1154849"/>
                    </a:xfrm>
                  </p:grpSpPr>
                  <p:sp>
                    <p:nvSpPr>
                      <p:cNvPr id="188" name="직사각형 187"/>
                      <p:cNvSpPr/>
                      <p:nvPr/>
                    </p:nvSpPr>
                    <p:spPr>
                      <a:xfrm>
                        <a:off x="4219371" y="2646788"/>
                        <a:ext cx="590686" cy="5452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grpSp>
                    <p:nvGrpSpPr>
                      <p:cNvPr id="189" name="그룹 188"/>
                      <p:cNvGrpSpPr/>
                      <p:nvPr/>
                    </p:nvGrpSpPr>
                    <p:grpSpPr>
                      <a:xfrm>
                        <a:off x="4352857" y="2799188"/>
                        <a:ext cx="1047886" cy="1002449"/>
                        <a:chOff x="4534786" y="2581275"/>
                        <a:chExt cx="1047886" cy="1002449"/>
                      </a:xfrm>
                    </p:grpSpPr>
                    <p:sp>
                      <p:nvSpPr>
                        <p:cNvPr id="190" name="직사각형 189"/>
                        <p:cNvSpPr/>
                        <p:nvPr/>
                      </p:nvSpPr>
                      <p:spPr>
                        <a:xfrm>
                          <a:off x="4534786" y="2581275"/>
                          <a:ext cx="590686" cy="545249"/>
                        </a:xfrm>
                        <a:prstGeom prst="rect">
                          <a:avLst/>
                        </a:prstGeom>
                        <a:solidFill>
                          <a:srgbClr val="99CDFF"/>
                        </a:solidFill>
                        <a:ln w="1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dirty="0"/>
                        </a:p>
                      </p:txBody>
                    </p:sp>
                    <p:sp>
                      <p:nvSpPr>
                        <p:cNvPr id="191" name="직사각형 190"/>
                        <p:cNvSpPr/>
                        <p:nvPr/>
                      </p:nvSpPr>
                      <p:spPr>
                        <a:xfrm>
                          <a:off x="4687186" y="2733675"/>
                          <a:ext cx="590686" cy="54524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dirty="0"/>
                        </a:p>
                      </p:txBody>
                    </p:sp>
                    <p:sp>
                      <p:nvSpPr>
                        <p:cNvPr id="192" name="직사각형 191"/>
                        <p:cNvSpPr/>
                        <p:nvPr/>
                      </p:nvSpPr>
                      <p:spPr>
                        <a:xfrm>
                          <a:off x="4839586" y="2886075"/>
                          <a:ext cx="590686" cy="545249"/>
                        </a:xfrm>
                        <a:prstGeom prst="rect">
                          <a:avLst/>
                        </a:prstGeom>
                        <a:solidFill>
                          <a:srgbClr val="99CDFF"/>
                        </a:solidFill>
                        <a:ln w="1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dirty="0"/>
                        </a:p>
                      </p:txBody>
                    </p:sp>
                    <p:sp>
                      <p:nvSpPr>
                        <p:cNvPr id="193" name="직사각형 192"/>
                        <p:cNvSpPr/>
                        <p:nvPr/>
                      </p:nvSpPr>
                      <p:spPr>
                        <a:xfrm>
                          <a:off x="4991986" y="3038475"/>
                          <a:ext cx="590686" cy="54524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dirty="0"/>
                        </a:p>
                      </p:txBody>
                    </p:sp>
                  </p:grpSp>
                </p:grpSp>
                <p:grpSp>
                  <p:nvGrpSpPr>
                    <p:cNvPr id="181" name="그룹 180"/>
                    <p:cNvGrpSpPr/>
                    <p:nvPr/>
                  </p:nvGrpSpPr>
                  <p:grpSpPr>
                    <a:xfrm>
                      <a:off x="5513609" y="2984922"/>
                      <a:ext cx="1181372" cy="1154849"/>
                      <a:chOff x="4219371" y="2646788"/>
                      <a:chExt cx="1181372" cy="1154849"/>
                    </a:xfrm>
                  </p:grpSpPr>
                  <p:sp>
                    <p:nvSpPr>
                      <p:cNvPr id="182" name="직사각형 181"/>
                      <p:cNvSpPr/>
                      <p:nvPr/>
                    </p:nvSpPr>
                    <p:spPr>
                      <a:xfrm>
                        <a:off x="4219371" y="2646788"/>
                        <a:ext cx="590686" cy="545249"/>
                      </a:xfrm>
                      <a:prstGeom prst="rect">
                        <a:avLst/>
                      </a:prstGeom>
                      <a:solidFill>
                        <a:srgbClr val="99CDFF"/>
                      </a:solidFill>
                      <a:ln w="1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grpSp>
                    <p:nvGrpSpPr>
                      <p:cNvPr id="183" name="그룹 182"/>
                      <p:cNvGrpSpPr/>
                      <p:nvPr/>
                    </p:nvGrpSpPr>
                    <p:grpSpPr>
                      <a:xfrm>
                        <a:off x="4352857" y="2799188"/>
                        <a:ext cx="1047886" cy="1002449"/>
                        <a:chOff x="4534786" y="2581275"/>
                        <a:chExt cx="1047886" cy="1002449"/>
                      </a:xfrm>
                    </p:grpSpPr>
                    <p:sp>
                      <p:nvSpPr>
                        <p:cNvPr id="184" name="직사각형 183"/>
                        <p:cNvSpPr/>
                        <p:nvPr/>
                      </p:nvSpPr>
                      <p:spPr>
                        <a:xfrm>
                          <a:off x="4534786" y="2581275"/>
                          <a:ext cx="590686" cy="54524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dirty="0"/>
                        </a:p>
                      </p:txBody>
                    </p:sp>
                    <p:sp>
                      <p:nvSpPr>
                        <p:cNvPr id="185" name="직사각형 184"/>
                        <p:cNvSpPr/>
                        <p:nvPr/>
                      </p:nvSpPr>
                      <p:spPr>
                        <a:xfrm>
                          <a:off x="4687186" y="2733675"/>
                          <a:ext cx="590686" cy="545249"/>
                        </a:xfrm>
                        <a:prstGeom prst="rect">
                          <a:avLst/>
                        </a:prstGeom>
                        <a:solidFill>
                          <a:srgbClr val="99CDFF"/>
                        </a:solidFill>
                        <a:ln w="1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dirty="0"/>
                        </a:p>
                      </p:txBody>
                    </p:sp>
                    <p:sp>
                      <p:nvSpPr>
                        <p:cNvPr id="186" name="직사각형 185"/>
                        <p:cNvSpPr/>
                        <p:nvPr/>
                      </p:nvSpPr>
                      <p:spPr>
                        <a:xfrm>
                          <a:off x="4839586" y="2886075"/>
                          <a:ext cx="590686" cy="54524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dirty="0"/>
                        </a:p>
                      </p:txBody>
                    </p:sp>
                    <p:sp>
                      <p:nvSpPr>
                        <p:cNvPr id="187" name="직사각형 186"/>
                        <p:cNvSpPr/>
                        <p:nvPr/>
                      </p:nvSpPr>
                      <p:spPr>
                        <a:xfrm>
                          <a:off x="4991986" y="3038475"/>
                          <a:ext cx="590686" cy="545249"/>
                        </a:xfrm>
                        <a:prstGeom prst="rect">
                          <a:avLst/>
                        </a:prstGeom>
                        <a:solidFill>
                          <a:srgbClr val="99CDFF"/>
                        </a:solidFill>
                        <a:ln w="1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dirty="0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12" name="그룹 11"/>
                <p:cNvGrpSpPr/>
                <p:nvPr/>
              </p:nvGrpSpPr>
              <p:grpSpPr>
                <a:xfrm>
                  <a:off x="4057489" y="3061426"/>
                  <a:ext cx="1348232" cy="1342742"/>
                  <a:chOff x="4770523" y="2223150"/>
                  <a:chExt cx="1924458" cy="1916621"/>
                </a:xfrm>
              </p:grpSpPr>
              <p:grpSp>
                <p:nvGrpSpPr>
                  <p:cNvPr id="99" name="그룹 98"/>
                  <p:cNvGrpSpPr/>
                  <p:nvPr/>
                </p:nvGrpSpPr>
                <p:grpSpPr>
                  <a:xfrm>
                    <a:off x="4770523" y="2223150"/>
                    <a:ext cx="1181372" cy="1154849"/>
                    <a:chOff x="4219371" y="2646788"/>
                    <a:chExt cx="1181372" cy="1154849"/>
                  </a:xfrm>
                </p:grpSpPr>
                <p:sp>
                  <p:nvSpPr>
                    <p:cNvPr id="100" name="직사각형 99"/>
                    <p:cNvSpPr/>
                    <p:nvPr/>
                  </p:nvSpPr>
                  <p:spPr>
                    <a:xfrm>
                      <a:off x="4219371" y="2646788"/>
                      <a:ext cx="590686" cy="5452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grpSp>
                  <p:nvGrpSpPr>
                    <p:cNvPr id="109" name="그룹 108"/>
                    <p:cNvGrpSpPr/>
                    <p:nvPr/>
                  </p:nvGrpSpPr>
                  <p:grpSpPr>
                    <a:xfrm>
                      <a:off x="4352857" y="2799188"/>
                      <a:ext cx="1047886" cy="1002449"/>
                      <a:chOff x="4534786" y="2581275"/>
                      <a:chExt cx="1047886" cy="1002449"/>
                    </a:xfrm>
                  </p:grpSpPr>
                  <p:sp>
                    <p:nvSpPr>
                      <p:cNvPr id="110" name="직사각형 109"/>
                      <p:cNvSpPr/>
                      <p:nvPr/>
                    </p:nvSpPr>
                    <p:spPr>
                      <a:xfrm>
                        <a:off x="4534786" y="2581275"/>
                        <a:ext cx="590686" cy="545249"/>
                      </a:xfrm>
                      <a:prstGeom prst="rect">
                        <a:avLst/>
                      </a:prstGeom>
                      <a:solidFill>
                        <a:srgbClr val="99CDFF"/>
                      </a:solidFill>
                      <a:ln w="1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114" name="직사각형 113"/>
                      <p:cNvSpPr/>
                      <p:nvPr/>
                    </p:nvSpPr>
                    <p:spPr>
                      <a:xfrm>
                        <a:off x="4687186" y="2733675"/>
                        <a:ext cx="590686" cy="5452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115" name="직사각형 114"/>
                      <p:cNvSpPr/>
                      <p:nvPr/>
                    </p:nvSpPr>
                    <p:spPr>
                      <a:xfrm>
                        <a:off x="4839586" y="2886075"/>
                        <a:ext cx="590686" cy="545249"/>
                      </a:xfrm>
                      <a:prstGeom prst="rect">
                        <a:avLst/>
                      </a:prstGeom>
                      <a:solidFill>
                        <a:srgbClr val="99CDFF"/>
                      </a:solidFill>
                      <a:ln w="1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117" name="직사각형 116"/>
                      <p:cNvSpPr/>
                      <p:nvPr/>
                    </p:nvSpPr>
                    <p:spPr>
                      <a:xfrm>
                        <a:off x="4991986" y="3038475"/>
                        <a:ext cx="590686" cy="5452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</p:grpSp>
              </p:grpSp>
              <p:grpSp>
                <p:nvGrpSpPr>
                  <p:cNvPr id="120" name="그룹 119"/>
                  <p:cNvGrpSpPr/>
                  <p:nvPr/>
                </p:nvGrpSpPr>
                <p:grpSpPr>
                  <a:xfrm>
                    <a:off x="5513609" y="2984922"/>
                    <a:ext cx="1181372" cy="1154849"/>
                    <a:chOff x="4219371" y="2646788"/>
                    <a:chExt cx="1181372" cy="1154849"/>
                  </a:xfrm>
                </p:grpSpPr>
                <p:sp>
                  <p:nvSpPr>
                    <p:cNvPr id="121" name="직사각형 120"/>
                    <p:cNvSpPr/>
                    <p:nvPr/>
                  </p:nvSpPr>
                  <p:spPr>
                    <a:xfrm>
                      <a:off x="4219371" y="2646788"/>
                      <a:ext cx="590686" cy="545249"/>
                    </a:xfrm>
                    <a:prstGeom prst="rect">
                      <a:avLst/>
                    </a:prstGeom>
                    <a:solidFill>
                      <a:srgbClr val="99CDFF"/>
                    </a:solidFill>
                    <a:ln w="12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grpSp>
                  <p:nvGrpSpPr>
                    <p:cNvPr id="122" name="그룹 121"/>
                    <p:cNvGrpSpPr/>
                    <p:nvPr/>
                  </p:nvGrpSpPr>
                  <p:grpSpPr>
                    <a:xfrm>
                      <a:off x="4352857" y="2799188"/>
                      <a:ext cx="1047886" cy="1002449"/>
                      <a:chOff x="4534786" y="2581275"/>
                      <a:chExt cx="1047886" cy="1002449"/>
                    </a:xfrm>
                  </p:grpSpPr>
                  <p:sp>
                    <p:nvSpPr>
                      <p:cNvPr id="123" name="직사각형 122"/>
                      <p:cNvSpPr/>
                      <p:nvPr/>
                    </p:nvSpPr>
                    <p:spPr>
                      <a:xfrm>
                        <a:off x="4534786" y="2581275"/>
                        <a:ext cx="590686" cy="5452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124" name="직사각형 123"/>
                      <p:cNvSpPr/>
                      <p:nvPr/>
                    </p:nvSpPr>
                    <p:spPr>
                      <a:xfrm>
                        <a:off x="4687186" y="2733675"/>
                        <a:ext cx="590686" cy="545249"/>
                      </a:xfrm>
                      <a:prstGeom prst="rect">
                        <a:avLst/>
                      </a:prstGeom>
                      <a:solidFill>
                        <a:srgbClr val="99CDFF"/>
                      </a:solidFill>
                      <a:ln w="1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125" name="직사각형 124"/>
                      <p:cNvSpPr/>
                      <p:nvPr/>
                    </p:nvSpPr>
                    <p:spPr>
                      <a:xfrm>
                        <a:off x="4839586" y="2886075"/>
                        <a:ext cx="590686" cy="5452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126" name="직사각형 125"/>
                      <p:cNvSpPr/>
                      <p:nvPr/>
                    </p:nvSpPr>
                    <p:spPr>
                      <a:xfrm>
                        <a:off x="4991986" y="3038475"/>
                        <a:ext cx="590686" cy="545249"/>
                      </a:xfrm>
                      <a:prstGeom prst="rect">
                        <a:avLst/>
                      </a:prstGeom>
                      <a:solidFill>
                        <a:srgbClr val="99CDFF"/>
                      </a:solidFill>
                      <a:ln w="1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</p:grpSp>
              </p:grpSp>
            </p:grpSp>
            <p:grpSp>
              <p:nvGrpSpPr>
                <p:cNvPr id="10" name="그룹 9"/>
                <p:cNvGrpSpPr/>
                <p:nvPr/>
              </p:nvGrpSpPr>
              <p:grpSpPr>
                <a:xfrm>
                  <a:off x="3277201" y="3344818"/>
                  <a:ext cx="901331" cy="881095"/>
                  <a:chOff x="4219371" y="2646788"/>
                  <a:chExt cx="1181372" cy="1154849"/>
                </a:xfrm>
              </p:grpSpPr>
              <p:sp>
                <p:nvSpPr>
                  <p:cNvPr id="97" name="직사각형 96"/>
                  <p:cNvSpPr/>
                  <p:nvPr/>
                </p:nvSpPr>
                <p:spPr>
                  <a:xfrm>
                    <a:off x="4219371" y="2646788"/>
                    <a:ext cx="590686" cy="545249"/>
                  </a:xfrm>
                  <a:prstGeom prst="rect">
                    <a:avLst/>
                  </a:prstGeom>
                  <a:solidFill>
                    <a:srgbClr val="CC99FE"/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9" name="그룹 8"/>
                  <p:cNvGrpSpPr/>
                  <p:nvPr/>
                </p:nvGrpSpPr>
                <p:grpSpPr>
                  <a:xfrm>
                    <a:off x="4352857" y="2799188"/>
                    <a:ext cx="1047886" cy="1002449"/>
                    <a:chOff x="4534786" y="2581275"/>
                    <a:chExt cx="1047886" cy="1002449"/>
                  </a:xfrm>
                </p:grpSpPr>
                <p:sp>
                  <p:nvSpPr>
                    <p:cNvPr id="90" name="직사각형 89"/>
                    <p:cNvSpPr/>
                    <p:nvPr/>
                  </p:nvSpPr>
                  <p:spPr>
                    <a:xfrm>
                      <a:off x="4534786" y="2581275"/>
                      <a:ext cx="590686" cy="5452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93" name="직사각형 92"/>
                    <p:cNvSpPr/>
                    <p:nvPr/>
                  </p:nvSpPr>
                  <p:spPr>
                    <a:xfrm>
                      <a:off x="4687186" y="2733675"/>
                      <a:ext cx="590686" cy="545249"/>
                    </a:xfrm>
                    <a:prstGeom prst="rect">
                      <a:avLst/>
                    </a:prstGeom>
                    <a:solidFill>
                      <a:srgbClr val="CC99FE"/>
                    </a:solidFill>
                    <a:ln w="12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94" name="직사각형 93"/>
                    <p:cNvSpPr/>
                    <p:nvPr/>
                  </p:nvSpPr>
                  <p:spPr>
                    <a:xfrm>
                      <a:off x="4839586" y="2886075"/>
                      <a:ext cx="590686" cy="5452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95" name="직사각형 94"/>
                    <p:cNvSpPr/>
                    <p:nvPr/>
                  </p:nvSpPr>
                  <p:spPr>
                    <a:xfrm>
                      <a:off x="4991986" y="3038475"/>
                      <a:ext cx="590686" cy="545249"/>
                    </a:xfrm>
                    <a:prstGeom prst="rect">
                      <a:avLst/>
                    </a:prstGeom>
                    <a:solidFill>
                      <a:srgbClr val="CC99FE"/>
                    </a:solidFill>
                    <a:ln w="12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</p:grpSp>
            </p:grpSp>
            <p:grpSp>
              <p:nvGrpSpPr>
                <p:cNvPr id="11" name="그룹 10"/>
                <p:cNvGrpSpPr/>
                <p:nvPr/>
              </p:nvGrpSpPr>
              <p:grpSpPr>
                <a:xfrm>
                  <a:off x="1786240" y="3158257"/>
                  <a:ext cx="1369399" cy="1311346"/>
                  <a:chOff x="2362200" y="2421674"/>
                  <a:chExt cx="1600200" cy="1532363"/>
                </a:xfrm>
              </p:grpSpPr>
              <p:sp>
                <p:nvSpPr>
                  <p:cNvPr id="96" name="직사각형 95"/>
                  <p:cNvSpPr/>
                  <p:nvPr/>
                </p:nvSpPr>
                <p:spPr>
                  <a:xfrm>
                    <a:off x="2362200" y="2421674"/>
                    <a:ext cx="990600" cy="914400"/>
                  </a:xfrm>
                  <a:prstGeom prst="rect">
                    <a:avLst/>
                  </a:prstGeom>
                  <a:solidFill>
                    <a:srgbClr val="99CDFF"/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5" name="직사각형 84"/>
                  <p:cNvSpPr/>
                  <p:nvPr/>
                </p:nvSpPr>
                <p:spPr>
                  <a:xfrm>
                    <a:off x="2514600" y="2582437"/>
                    <a:ext cx="990600" cy="9144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7" name="직사각형 86"/>
                  <p:cNvSpPr/>
                  <p:nvPr/>
                </p:nvSpPr>
                <p:spPr>
                  <a:xfrm>
                    <a:off x="2667000" y="2734837"/>
                    <a:ext cx="990600" cy="914400"/>
                  </a:xfrm>
                  <a:prstGeom prst="rect">
                    <a:avLst/>
                  </a:prstGeom>
                  <a:solidFill>
                    <a:srgbClr val="99CDFF"/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8" name="직사각형 87"/>
                  <p:cNvSpPr/>
                  <p:nvPr/>
                </p:nvSpPr>
                <p:spPr>
                  <a:xfrm>
                    <a:off x="2819400" y="2887238"/>
                    <a:ext cx="1033076" cy="914401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9" name="직사각형 88"/>
                  <p:cNvSpPr/>
                  <p:nvPr/>
                </p:nvSpPr>
                <p:spPr>
                  <a:xfrm>
                    <a:off x="2971800" y="3039637"/>
                    <a:ext cx="990600" cy="914400"/>
                  </a:xfrm>
                  <a:prstGeom prst="rect">
                    <a:avLst/>
                  </a:prstGeom>
                  <a:solidFill>
                    <a:srgbClr val="99CDFF"/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94" name="그룹 193"/>
                <p:cNvGrpSpPr/>
                <p:nvPr/>
              </p:nvGrpSpPr>
              <p:grpSpPr>
                <a:xfrm>
                  <a:off x="7105591" y="3135834"/>
                  <a:ext cx="1108910" cy="1164195"/>
                  <a:chOff x="6643714" y="2487878"/>
                  <a:chExt cx="2423700" cy="2455913"/>
                </a:xfrm>
              </p:grpSpPr>
              <p:grpSp>
                <p:nvGrpSpPr>
                  <p:cNvPr id="195" name="그룹 194"/>
                  <p:cNvGrpSpPr/>
                  <p:nvPr/>
                </p:nvGrpSpPr>
                <p:grpSpPr>
                  <a:xfrm>
                    <a:off x="6643714" y="2487878"/>
                    <a:ext cx="1375814" cy="1370212"/>
                    <a:chOff x="4770523" y="2223150"/>
                    <a:chExt cx="1924458" cy="1916621"/>
                  </a:xfrm>
                </p:grpSpPr>
                <p:grpSp>
                  <p:nvGrpSpPr>
                    <p:cNvPr id="211" name="그룹 210"/>
                    <p:cNvGrpSpPr/>
                    <p:nvPr/>
                  </p:nvGrpSpPr>
                  <p:grpSpPr>
                    <a:xfrm>
                      <a:off x="4770523" y="2223150"/>
                      <a:ext cx="1181372" cy="1154849"/>
                      <a:chOff x="4219371" y="2646788"/>
                      <a:chExt cx="1181372" cy="1154849"/>
                    </a:xfrm>
                  </p:grpSpPr>
                  <p:sp>
                    <p:nvSpPr>
                      <p:cNvPr id="219" name="직사각형 218"/>
                      <p:cNvSpPr/>
                      <p:nvPr/>
                    </p:nvSpPr>
                    <p:spPr>
                      <a:xfrm>
                        <a:off x="4219371" y="2646788"/>
                        <a:ext cx="590686" cy="5452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grpSp>
                    <p:nvGrpSpPr>
                      <p:cNvPr id="220" name="그룹 219"/>
                      <p:cNvGrpSpPr/>
                      <p:nvPr/>
                    </p:nvGrpSpPr>
                    <p:grpSpPr>
                      <a:xfrm>
                        <a:off x="4352857" y="2799188"/>
                        <a:ext cx="1047886" cy="1002449"/>
                        <a:chOff x="4534786" y="2581275"/>
                        <a:chExt cx="1047886" cy="1002449"/>
                      </a:xfrm>
                    </p:grpSpPr>
                    <p:sp>
                      <p:nvSpPr>
                        <p:cNvPr id="221" name="직사각형 220"/>
                        <p:cNvSpPr/>
                        <p:nvPr/>
                      </p:nvSpPr>
                      <p:spPr>
                        <a:xfrm>
                          <a:off x="4534786" y="2581275"/>
                          <a:ext cx="590686" cy="545249"/>
                        </a:xfrm>
                        <a:prstGeom prst="rect">
                          <a:avLst/>
                        </a:prstGeom>
                        <a:solidFill>
                          <a:srgbClr val="CC99FE"/>
                        </a:solidFill>
                        <a:ln w="1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dirty="0"/>
                        </a:p>
                      </p:txBody>
                    </p:sp>
                    <p:sp>
                      <p:nvSpPr>
                        <p:cNvPr id="222" name="직사각형 221"/>
                        <p:cNvSpPr/>
                        <p:nvPr/>
                      </p:nvSpPr>
                      <p:spPr>
                        <a:xfrm>
                          <a:off x="4687186" y="2733675"/>
                          <a:ext cx="590686" cy="54524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dirty="0"/>
                        </a:p>
                      </p:txBody>
                    </p:sp>
                    <p:sp>
                      <p:nvSpPr>
                        <p:cNvPr id="223" name="직사각형 222"/>
                        <p:cNvSpPr/>
                        <p:nvPr/>
                      </p:nvSpPr>
                      <p:spPr>
                        <a:xfrm>
                          <a:off x="4839586" y="2886075"/>
                          <a:ext cx="590686" cy="545249"/>
                        </a:xfrm>
                        <a:prstGeom prst="rect">
                          <a:avLst/>
                        </a:prstGeom>
                        <a:solidFill>
                          <a:srgbClr val="CC99FE"/>
                        </a:solidFill>
                        <a:ln w="1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dirty="0"/>
                        </a:p>
                      </p:txBody>
                    </p:sp>
                    <p:sp>
                      <p:nvSpPr>
                        <p:cNvPr id="224" name="직사각형 223"/>
                        <p:cNvSpPr/>
                        <p:nvPr/>
                      </p:nvSpPr>
                      <p:spPr>
                        <a:xfrm>
                          <a:off x="4991986" y="3038475"/>
                          <a:ext cx="590686" cy="54524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dirty="0"/>
                        </a:p>
                      </p:txBody>
                    </p:sp>
                  </p:grpSp>
                </p:grpSp>
                <p:grpSp>
                  <p:nvGrpSpPr>
                    <p:cNvPr id="212" name="그룹 211"/>
                    <p:cNvGrpSpPr/>
                    <p:nvPr/>
                  </p:nvGrpSpPr>
                  <p:grpSpPr>
                    <a:xfrm>
                      <a:off x="5513609" y="2984922"/>
                      <a:ext cx="1181372" cy="1154849"/>
                      <a:chOff x="4219371" y="2646788"/>
                      <a:chExt cx="1181372" cy="1154849"/>
                    </a:xfrm>
                  </p:grpSpPr>
                  <p:sp>
                    <p:nvSpPr>
                      <p:cNvPr id="213" name="직사각형 212"/>
                      <p:cNvSpPr/>
                      <p:nvPr/>
                    </p:nvSpPr>
                    <p:spPr>
                      <a:xfrm>
                        <a:off x="4219371" y="2646788"/>
                        <a:ext cx="590686" cy="545249"/>
                      </a:xfrm>
                      <a:prstGeom prst="rect">
                        <a:avLst/>
                      </a:prstGeom>
                      <a:solidFill>
                        <a:srgbClr val="CC99FE"/>
                      </a:solidFill>
                      <a:ln w="1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grpSp>
                    <p:nvGrpSpPr>
                      <p:cNvPr id="214" name="그룹 213"/>
                      <p:cNvGrpSpPr/>
                      <p:nvPr/>
                    </p:nvGrpSpPr>
                    <p:grpSpPr>
                      <a:xfrm>
                        <a:off x="4352857" y="2799188"/>
                        <a:ext cx="1047886" cy="1002449"/>
                        <a:chOff x="4534786" y="2581275"/>
                        <a:chExt cx="1047886" cy="1002449"/>
                      </a:xfrm>
                    </p:grpSpPr>
                    <p:sp>
                      <p:nvSpPr>
                        <p:cNvPr id="215" name="직사각형 214"/>
                        <p:cNvSpPr/>
                        <p:nvPr/>
                      </p:nvSpPr>
                      <p:spPr>
                        <a:xfrm>
                          <a:off x="4534786" y="2581275"/>
                          <a:ext cx="590686" cy="54524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dirty="0"/>
                        </a:p>
                      </p:txBody>
                    </p:sp>
                    <p:sp>
                      <p:nvSpPr>
                        <p:cNvPr id="216" name="직사각형 215"/>
                        <p:cNvSpPr/>
                        <p:nvPr/>
                      </p:nvSpPr>
                      <p:spPr>
                        <a:xfrm>
                          <a:off x="4687186" y="2733675"/>
                          <a:ext cx="590686" cy="545249"/>
                        </a:xfrm>
                        <a:prstGeom prst="rect">
                          <a:avLst/>
                        </a:prstGeom>
                        <a:solidFill>
                          <a:srgbClr val="CC99FE"/>
                        </a:solidFill>
                        <a:ln w="1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dirty="0"/>
                        </a:p>
                      </p:txBody>
                    </p:sp>
                    <p:sp>
                      <p:nvSpPr>
                        <p:cNvPr id="217" name="직사각형 216"/>
                        <p:cNvSpPr/>
                        <p:nvPr/>
                      </p:nvSpPr>
                      <p:spPr>
                        <a:xfrm>
                          <a:off x="4839586" y="2886075"/>
                          <a:ext cx="590686" cy="54524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dirty="0"/>
                        </a:p>
                      </p:txBody>
                    </p:sp>
                    <p:sp>
                      <p:nvSpPr>
                        <p:cNvPr id="218" name="직사각형 217"/>
                        <p:cNvSpPr/>
                        <p:nvPr/>
                      </p:nvSpPr>
                      <p:spPr>
                        <a:xfrm>
                          <a:off x="4991986" y="3038475"/>
                          <a:ext cx="590686" cy="545249"/>
                        </a:xfrm>
                        <a:prstGeom prst="rect">
                          <a:avLst/>
                        </a:prstGeom>
                        <a:solidFill>
                          <a:srgbClr val="CC99FE"/>
                        </a:solidFill>
                        <a:ln w="1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dirty="0"/>
                        </a:p>
                      </p:txBody>
                    </p:sp>
                  </p:grpSp>
                </p:grpSp>
              </p:grpSp>
              <p:grpSp>
                <p:nvGrpSpPr>
                  <p:cNvPr id="196" name="그룹 195"/>
                  <p:cNvGrpSpPr/>
                  <p:nvPr/>
                </p:nvGrpSpPr>
                <p:grpSpPr>
                  <a:xfrm>
                    <a:off x="7691600" y="3573579"/>
                    <a:ext cx="1375814" cy="1370212"/>
                    <a:chOff x="4770523" y="2223150"/>
                    <a:chExt cx="1924458" cy="1916621"/>
                  </a:xfrm>
                </p:grpSpPr>
                <p:grpSp>
                  <p:nvGrpSpPr>
                    <p:cNvPr id="197" name="그룹 196"/>
                    <p:cNvGrpSpPr/>
                    <p:nvPr/>
                  </p:nvGrpSpPr>
                  <p:grpSpPr>
                    <a:xfrm>
                      <a:off x="4770523" y="2223150"/>
                      <a:ext cx="1181372" cy="1154849"/>
                      <a:chOff x="4219371" y="2646788"/>
                      <a:chExt cx="1181372" cy="1154849"/>
                    </a:xfrm>
                  </p:grpSpPr>
                  <p:sp>
                    <p:nvSpPr>
                      <p:cNvPr id="205" name="직사각형 204"/>
                      <p:cNvSpPr/>
                      <p:nvPr/>
                    </p:nvSpPr>
                    <p:spPr>
                      <a:xfrm>
                        <a:off x="4219371" y="2646788"/>
                        <a:ext cx="590686" cy="5452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grpSp>
                    <p:nvGrpSpPr>
                      <p:cNvPr id="206" name="그룹 205"/>
                      <p:cNvGrpSpPr/>
                      <p:nvPr/>
                    </p:nvGrpSpPr>
                    <p:grpSpPr>
                      <a:xfrm>
                        <a:off x="4352857" y="2799188"/>
                        <a:ext cx="1047886" cy="1002449"/>
                        <a:chOff x="4534786" y="2581275"/>
                        <a:chExt cx="1047886" cy="1002449"/>
                      </a:xfrm>
                    </p:grpSpPr>
                    <p:sp>
                      <p:nvSpPr>
                        <p:cNvPr id="207" name="직사각형 206"/>
                        <p:cNvSpPr/>
                        <p:nvPr/>
                      </p:nvSpPr>
                      <p:spPr>
                        <a:xfrm>
                          <a:off x="4534786" y="2581275"/>
                          <a:ext cx="590686" cy="545249"/>
                        </a:xfrm>
                        <a:prstGeom prst="rect">
                          <a:avLst/>
                        </a:prstGeom>
                        <a:solidFill>
                          <a:srgbClr val="CC99FE"/>
                        </a:solidFill>
                        <a:ln w="1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dirty="0"/>
                        </a:p>
                      </p:txBody>
                    </p:sp>
                    <p:sp>
                      <p:nvSpPr>
                        <p:cNvPr id="208" name="직사각형 207"/>
                        <p:cNvSpPr/>
                        <p:nvPr/>
                      </p:nvSpPr>
                      <p:spPr>
                        <a:xfrm>
                          <a:off x="4687186" y="2733675"/>
                          <a:ext cx="590686" cy="54524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dirty="0"/>
                        </a:p>
                      </p:txBody>
                    </p:sp>
                    <p:sp>
                      <p:nvSpPr>
                        <p:cNvPr id="209" name="직사각형 208"/>
                        <p:cNvSpPr/>
                        <p:nvPr/>
                      </p:nvSpPr>
                      <p:spPr>
                        <a:xfrm>
                          <a:off x="4839586" y="2886075"/>
                          <a:ext cx="590686" cy="545249"/>
                        </a:xfrm>
                        <a:prstGeom prst="rect">
                          <a:avLst/>
                        </a:prstGeom>
                        <a:solidFill>
                          <a:srgbClr val="CC99FE"/>
                        </a:solidFill>
                        <a:ln w="1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dirty="0"/>
                        </a:p>
                      </p:txBody>
                    </p:sp>
                    <p:sp>
                      <p:nvSpPr>
                        <p:cNvPr id="210" name="직사각형 209"/>
                        <p:cNvSpPr/>
                        <p:nvPr/>
                      </p:nvSpPr>
                      <p:spPr>
                        <a:xfrm>
                          <a:off x="4991986" y="3038475"/>
                          <a:ext cx="590686" cy="54524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dirty="0"/>
                        </a:p>
                      </p:txBody>
                    </p:sp>
                  </p:grpSp>
                </p:grpSp>
                <p:grpSp>
                  <p:nvGrpSpPr>
                    <p:cNvPr id="198" name="그룹 197"/>
                    <p:cNvGrpSpPr/>
                    <p:nvPr/>
                  </p:nvGrpSpPr>
                  <p:grpSpPr>
                    <a:xfrm>
                      <a:off x="5513609" y="2984922"/>
                      <a:ext cx="1181372" cy="1154849"/>
                      <a:chOff x="4219371" y="2646788"/>
                      <a:chExt cx="1181372" cy="1154849"/>
                    </a:xfrm>
                  </p:grpSpPr>
                  <p:sp>
                    <p:nvSpPr>
                      <p:cNvPr id="199" name="직사각형 198"/>
                      <p:cNvSpPr/>
                      <p:nvPr/>
                    </p:nvSpPr>
                    <p:spPr>
                      <a:xfrm>
                        <a:off x="4219371" y="2646788"/>
                        <a:ext cx="590686" cy="545249"/>
                      </a:xfrm>
                      <a:prstGeom prst="rect">
                        <a:avLst/>
                      </a:prstGeom>
                      <a:solidFill>
                        <a:srgbClr val="CC99FE"/>
                      </a:solidFill>
                      <a:ln w="1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grpSp>
                    <p:nvGrpSpPr>
                      <p:cNvPr id="200" name="그룹 199"/>
                      <p:cNvGrpSpPr/>
                      <p:nvPr/>
                    </p:nvGrpSpPr>
                    <p:grpSpPr>
                      <a:xfrm>
                        <a:off x="4352857" y="2799188"/>
                        <a:ext cx="1047886" cy="1002449"/>
                        <a:chOff x="4534786" y="2581275"/>
                        <a:chExt cx="1047886" cy="1002449"/>
                      </a:xfrm>
                    </p:grpSpPr>
                    <p:sp>
                      <p:nvSpPr>
                        <p:cNvPr id="201" name="직사각형 200"/>
                        <p:cNvSpPr/>
                        <p:nvPr/>
                      </p:nvSpPr>
                      <p:spPr>
                        <a:xfrm>
                          <a:off x="4534786" y="2581275"/>
                          <a:ext cx="590686" cy="54524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dirty="0"/>
                        </a:p>
                      </p:txBody>
                    </p:sp>
                    <p:sp>
                      <p:nvSpPr>
                        <p:cNvPr id="202" name="직사각형 201"/>
                        <p:cNvSpPr/>
                        <p:nvPr/>
                      </p:nvSpPr>
                      <p:spPr>
                        <a:xfrm>
                          <a:off x="4687186" y="2733675"/>
                          <a:ext cx="590686" cy="545249"/>
                        </a:xfrm>
                        <a:prstGeom prst="rect">
                          <a:avLst/>
                        </a:prstGeom>
                        <a:solidFill>
                          <a:srgbClr val="CC99FE"/>
                        </a:solidFill>
                        <a:ln w="1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dirty="0"/>
                        </a:p>
                      </p:txBody>
                    </p:sp>
                    <p:sp>
                      <p:nvSpPr>
                        <p:cNvPr id="203" name="직사각형 202"/>
                        <p:cNvSpPr/>
                        <p:nvPr/>
                      </p:nvSpPr>
                      <p:spPr>
                        <a:xfrm>
                          <a:off x="4839586" y="2886075"/>
                          <a:ext cx="590686" cy="54524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dirty="0"/>
                        </a:p>
                      </p:txBody>
                    </p:sp>
                    <p:sp>
                      <p:nvSpPr>
                        <p:cNvPr id="204" name="직사각형 203"/>
                        <p:cNvSpPr/>
                        <p:nvPr/>
                      </p:nvSpPr>
                      <p:spPr>
                        <a:xfrm>
                          <a:off x="4991986" y="3038475"/>
                          <a:ext cx="590686" cy="545249"/>
                        </a:xfrm>
                        <a:prstGeom prst="rect">
                          <a:avLst/>
                        </a:prstGeom>
                        <a:solidFill>
                          <a:srgbClr val="CC99FE"/>
                        </a:solidFill>
                        <a:ln w="1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dirty="0"/>
                        </a:p>
                      </p:txBody>
                    </p:sp>
                  </p:grpSp>
                </p:grpSp>
              </p:grpSp>
            </p:grpSp>
          </p:grpSp>
          <p:sp>
            <p:nvSpPr>
              <p:cNvPr id="37" name="직사각형 36"/>
              <p:cNvSpPr/>
              <p:nvPr/>
            </p:nvSpPr>
            <p:spPr>
              <a:xfrm>
                <a:off x="1646990" y="2788850"/>
                <a:ext cx="6689817" cy="1864794"/>
              </a:xfrm>
              <a:prstGeom prst="rect">
                <a:avLst/>
              </a:prstGeom>
              <a:solidFill>
                <a:schemeClr val="bg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1713586" y="3013908"/>
              <a:ext cx="6738275" cy="1714553"/>
              <a:chOff x="1713586" y="3013908"/>
              <a:chExt cx="6738275" cy="1714553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2482797" y="3495000"/>
                <a:ext cx="5697212" cy="478471"/>
                <a:chOff x="2522646" y="3548612"/>
                <a:chExt cx="5697212" cy="478471"/>
              </a:xfrm>
            </p:grpSpPr>
            <p:sp>
              <p:nvSpPr>
                <p:cNvPr id="255" name="TextBox 254"/>
                <p:cNvSpPr txBox="1"/>
                <p:nvPr/>
              </p:nvSpPr>
              <p:spPr>
                <a:xfrm>
                  <a:off x="6761817" y="3577229"/>
                  <a:ext cx="14580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/>
                    <a:t>subsampling</a:t>
                  </a:r>
                  <a:endParaRPr lang="ko-KR" altLang="en-US" sz="1200" b="1" dirty="0"/>
                </a:p>
              </p:txBody>
            </p:sp>
            <p:sp>
              <p:nvSpPr>
                <p:cNvPr id="257" name="TextBox 256"/>
                <p:cNvSpPr txBox="1"/>
                <p:nvPr/>
              </p:nvSpPr>
              <p:spPr>
                <a:xfrm>
                  <a:off x="5838507" y="3566846"/>
                  <a:ext cx="110881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/>
                    <a:t>convolution</a:t>
                  </a:r>
                  <a:endParaRPr lang="ko-KR" altLang="en-US" sz="1200" b="1" dirty="0"/>
                </a:p>
              </p:txBody>
            </p:sp>
            <p:sp>
              <p:nvSpPr>
                <p:cNvPr id="258" name="TextBox 257"/>
                <p:cNvSpPr txBox="1"/>
                <p:nvPr/>
              </p:nvSpPr>
              <p:spPr>
                <a:xfrm>
                  <a:off x="4636752" y="3560515"/>
                  <a:ext cx="14580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/>
                    <a:t>subsampling</a:t>
                  </a:r>
                  <a:endParaRPr lang="ko-KR" altLang="en-US" sz="1200" b="1" dirty="0"/>
                </a:p>
              </p:txBody>
            </p:sp>
            <p:sp>
              <p:nvSpPr>
                <p:cNvPr id="259" name="TextBox 258"/>
                <p:cNvSpPr txBox="1"/>
                <p:nvPr/>
              </p:nvSpPr>
              <p:spPr>
                <a:xfrm>
                  <a:off x="3773646" y="3557819"/>
                  <a:ext cx="110881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/>
                    <a:t>convolution</a:t>
                  </a:r>
                  <a:endParaRPr lang="ko-KR" altLang="en-US" sz="1200" b="1" dirty="0"/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2522646" y="3548612"/>
                  <a:ext cx="14580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/>
                    <a:t>subsampling</a:t>
                  </a:r>
                  <a:endParaRPr lang="ko-KR" altLang="en-US" sz="1200" b="1" dirty="0"/>
                </a:p>
              </p:txBody>
            </p:sp>
            <p:sp>
              <p:nvSpPr>
                <p:cNvPr id="32" name="화살표: 오른쪽 31"/>
                <p:cNvSpPr/>
                <p:nvPr/>
              </p:nvSpPr>
              <p:spPr>
                <a:xfrm>
                  <a:off x="5165739" y="3835338"/>
                  <a:ext cx="546788" cy="173119"/>
                </a:xfrm>
                <a:prstGeom prst="rightArrow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2" name="화살표: 오른쪽 261"/>
                <p:cNvSpPr/>
                <p:nvPr/>
              </p:nvSpPr>
              <p:spPr>
                <a:xfrm>
                  <a:off x="6242331" y="3845776"/>
                  <a:ext cx="546788" cy="173119"/>
                </a:xfrm>
                <a:prstGeom prst="rightArrow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3" name="화살표: 오른쪽 262"/>
                <p:cNvSpPr/>
                <p:nvPr/>
              </p:nvSpPr>
              <p:spPr>
                <a:xfrm>
                  <a:off x="7194173" y="3853964"/>
                  <a:ext cx="546788" cy="173119"/>
                </a:xfrm>
                <a:prstGeom prst="rightArrow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4" name="화살표: 오른쪽 263"/>
                <p:cNvSpPr/>
                <p:nvPr/>
              </p:nvSpPr>
              <p:spPr>
                <a:xfrm>
                  <a:off x="4146566" y="3825008"/>
                  <a:ext cx="546788" cy="173119"/>
                </a:xfrm>
                <a:prstGeom prst="rightArrow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5" name="화살표: 오른쪽 264"/>
                <p:cNvSpPr/>
                <p:nvPr/>
              </p:nvSpPr>
              <p:spPr>
                <a:xfrm>
                  <a:off x="3061256" y="3826565"/>
                  <a:ext cx="546788" cy="173119"/>
                </a:xfrm>
                <a:prstGeom prst="rightArrow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9" name="직사각형 38"/>
              <p:cNvSpPr/>
              <p:nvPr/>
            </p:nvSpPr>
            <p:spPr>
              <a:xfrm>
                <a:off x="1713586" y="3013908"/>
                <a:ext cx="6738275" cy="171455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604" name="직선 연결선 603"/>
          <p:cNvCxnSpPr>
            <a:cxnSpLocks/>
            <a:stCxn id="591" idx="6"/>
            <a:endCxn id="601" idx="2"/>
          </p:cNvCxnSpPr>
          <p:nvPr/>
        </p:nvCxnSpPr>
        <p:spPr>
          <a:xfrm>
            <a:off x="3743170" y="4550084"/>
            <a:ext cx="405174" cy="504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직선 연결선 604"/>
          <p:cNvCxnSpPr>
            <a:cxnSpLocks/>
            <a:stCxn id="591" idx="6"/>
            <a:endCxn id="602" idx="2"/>
          </p:cNvCxnSpPr>
          <p:nvPr/>
        </p:nvCxnSpPr>
        <p:spPr>
          <a:xfrm>
            <a:off x="3743170" y="4550084"/>
            <a:ext cx="405174" cy="729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0" name="그룹 659"/>
          <p:cNvGrpSpPr/>
          <p:nvPr/>
        </p:nvGrpSpPr>
        <p:grpSpPr>
          <a:xfrm>
            <a:off x="1384719" y="4319825"/>
            <a:ext cx="3025840" cy="1702743"/>
            <a:chOff x="6309089" y="3018206"/>
            <a:chExt cx="3025840" cy="1702743"/>
          </a:xfrm>
        </p:grpSpPr>
        <p:sp>
          <p:nvSpPr>
            <p:cNvPr id="266" name="직사각형 265"/>
            <p:cNvSpPr/>
            <p:nvPr/>
          </p:nvSpPr>
          <p:spPr>
            <a:xfrm>
              <a:off x="6309089" y="3018206"/>
              <a:ext cx="3025840" cy="1702743"/>
            </a:xfrm>
            <a:prstGeom prst="rect">
              <a:avLst/>
            </a:prstGeom>
            <a:no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59" name="그룹 658"/>
            <p:cNvGrpSpPr/>
            <p:nvPr/>
          </p:nvGrpSpPr>
          <p:grpSpPr>
            <a:xfrm>
              <a:off x="6456214" y="3163653"/>
              <a:ext cx="2792149" cy="1459481"/>
              <a:chOff x="5528760" y="3103770"/>
              <a:chExt cx="2792149" cy="1459481"/>
            </a:xfrm>
          </p:grpSpPr>
          <p:grpSp>
            <p:nvGrpSpPr>
              <p:cNvPr id="599" name="그룹 598"/>
              <p:cNvGrpSpPr/>
              <p:nvPr/>
            </p:nvGrpSpPr>
            <p:grpSpPr>
              <a:xfrm>
                <a:off x="5528760" y="3103770"/>
                <a:ext cx="2211326" cy="1459481"/>
                <a:chOff x="6491429" y="3246412"/>
                <a:chExt cx="1812885" cy="1239016"/>
              </a:xfrm>
            </p:grpSpPr>
            <p:grpSp>
              <p:nvGrpSpPr>
                <p:cNvPr id="462" name="그룹 461"/>
                <p:cNvGrpSpPr/>
                <p:nvPr/>
              </p:nvGrpSpPr>
              <p:grpSpPr>
                <a:xfrm>
                  <a:off x="6491429" y="3246412"/>
                  <a:ext cx="700295" cy="1239016"/>
                  <a:chOff x="6491429" y="3246412"/>
                  <a:chExt cx="700295" cy="1239016"/>
                </a:xfrm>
              </p:grpSpPr>
              <p:grpSp>
                <p:nvGrpSpPr>
                  <p:cNvPr id="280" name="그룹 279"/>
                  <p:cNvGrpSpPr/>
                  <p:nvPr/>
                </p:nvGrpSpPr>
                <p:grpSpPr>
                  <a:xfrm>
                    <a:off x="7047724" y="3246412"/>
                    <a:ext cx="144000" cy="1239016"/>
                    <a:chOff x="6714532" y="3022754"/>
                    <a:chExt cx="144000" cy="1239016"/>
                  </a:xfrm>
                </p:grpSpPr>
                <p:sp>
                  <p:nvSpPr>
                    <p:cNvPr id="57" name="타원 56"/>
                    <p:cNvSpPr/>
                    <p:nvPr/>
                  </p:nvSpPr>
                  <p:spPr>
                    <a:xfrm>
                      <a:off x="6714532" y="3022754"/>
                      <a:ext cx="144000" cy="144000"/>
                    </a:xfrm>
                    <a:prstGeom prst="ellipse">
                      <a:avLst/>
                    </a:prstGeom>
                    <a:solidFill>
                      <a:srgbClr val="CFF9CF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grpSp>
                  <p:nvGrpSpPr>
                    <p:cNvPr id="279" name="그룹 278"/>
                    <p:cNvGrpSpPr/>
                    <p:nvPr/>
                  </p:nvGrpSpPr>
                  <p:grpSpPr>
                    <a:xfrm>
                      <a:off x="6714532" y="3205257"/>
                      <a:ext cx="144000" cy="1056513"/>
                      <a:chOff x="6714532" y="3205257"/>
                      <a:chExt cx="144000" cy="1056513"/>
                    </a:xfrm>
                  </p:grpSpPr>
                  <p:sp>
                    <p:nvSpPr>
                      <p:cNvPr id="268" name="타원 267"/>
                      <p:cNvSpPr/>
                      <p:nvPr/>
                    </p:nvSpPr>
                    <p:spPr>
                      <a:xfrm>
                        <a:off x="6714532" y="3205257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269" name="타원 268"/>
                      <p:cNvSpPr/>
                      <p:nvPr/>
                    </p:nvSpPr>
                    <p:spPr>
                      <a:xfrm>
                        <a:off x="6714532" y="3387760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270" name="타원 269"/>
                      <p:cNvSpPr/>
                      <p:nvPr/>
                    </p:nvSpPr>
                    <p:spPr>
                      <a:xfrm>
                        <a:off x="6714532" y="3570263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273" name="타원 272"/>
                      <p:cNvSpPr/>
                      <p:nvPr/>
                    </p:nvSpPr>
                    <p:spPr>
                      <a:xfrm>
                        <a:off x="6714532" y="3752766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274" name="타원 273"/>
                      <p:cNvSpPr/>
                      <p:nvPr/>
                    </p:nvSpPr>
                    <p:spPr>
                      <a:xfrm>
                        <a:off x="6714532" y="3935269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275" name="타원 274"/>
                      <p:cNvSpPr/>
                      <p:nvPr/>
                    </p:nvSpPr>
                    <p:spPr>
                      <a:xfrm>
                        <a:off x="6714532" y="4117770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</p:grpSp>
              </p:grpSp>
              <p:grpSp>
                <p:nvGrpSpPr>
                  <p:cNvPr id="281" name="그룹 280"/>
                  <p:cNvGrpSpPr/>
                  <p:nvPr/>
                </p:nvGrpSpPr>
                <p:grpSpPr>
                  <a:xfrm>
                    <a:off x="6491429" y="3246412"/>
                    <a:ext cx="144000" cy="1239016"/>
                    <a:chOff x="6714532" y="3022754"/>
                    <a:chExt cx="144000" cy="1239016"/>
                  </a:xfrm>
                </p:grpSpPr>
                <p:sp>
                  <p:nvSpPr>
                    <p:cNvPr id="282" name="타원 281"/>
                    <p:cNvSpPr/>
                    <p:nvPr/>
                  </p:nvSpPr>
                  <p:spPr>
                    <a:xfrm>
                      <a:off x="6714532" y="3022754"/>
                      <a:ext cx="144000" cy="144000"/>
                    </a:xfrm>
                    <a:prstGeom prst="ellipse">
                      <a:avLst/>
                    </a:prstGeom>
                    <a:solidFill>
                      <a:srgbClr val="CFF9CF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grpSp>
                  <p:nvGrpSpPr>
                    <p:cNvPr id="283" name="그룹 282"/>
                    <p:cNvGrpSpPr/>
                    <p:nvPr/>
                  </p:nvGrpSpPr>
                  <p:grpSpPr>
                    <a:xfrm>
                      <a:off x="6714532" y="3205257"/>
                      <a:ext cx="144000" cy="1056513"/>
                      <a:chOff x="6714532" y="3205257"/>
                      <a:chExt cx="144000" cy="1056513"/>
                    </a:xfrm>
                  </p:grpSpPr>
                  <p:sp>
                    <p:nvSpPr>
                      <p:cNvPr id="284" name="타원 283"/>
                      <p:cNvSpPr/>
                      <p:nvPr/>
                    </p:nvSpPr>
                    <p:spPr>
                      <a:xfrm>
                        <a:off x="6714532" y="3205257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285" name="타원 284"/>
                      <p:cNvSpPr/>
                      <p:nvPr/>
                    </p:nvSpPr>
                    <p:spPr>
                      <a:xfrm>
                        <a:off x="6714532" y="3387760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286" name="타원 285"/>
                      <p:cNvSpPr/>
                      <p:nvPr/>
                    </p:nvSpPr>
                    <p:spPr>
                      <a:xfrm>
                        <a:off x="6714532" y="3570263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287" name="타원 286"/>
                      <p:cNvSpPr/>
                      <p:nvPr/>
                    </p:nvSpPr>
                    <p:spPr>
                      <a:xfrm>
                        <a:off x="6714532" y="3752766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288" name="타원 287"/>
                      <p:cNvSpPr/>
                      <p:nvPr/>
                    </p:nvSpPr>
                    <p:spPr>
                      <a:xfrm>
                        <a:off x="6714532" y="3935269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289" name="타원 288"/>
                      <p:cNvSpPr/>
                      <p:nvPr/>
                    </p:nvSpPr>
                    <p:spPr>
                      <a:xfrm>
                        <a:off x="6714532" y="4117770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</p:grpSp>
              </p:grpSp>
              <p:cxnSp>
                <p:nvCxnSpPr>
                  <p:cNvPr id="68" name="직선 연결선 67"/>
                  <p:cNvCxnSpPr>
                    <a:stCxn id="282" idx="6"/>
                    <a:endCxn id="275" idx="2"/>
                  </p:cNvCxnSpPr>
                  <p:nvPr/>
                </p:nvCxnSpPr>
                <p:spPr>
                  <a:xfrm>
                    <a:off x="6635429" y="3318412"/>
                    <a:ext cx="412295" cy="109501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직선 연결선 320"/>
                  <p:cNvCxnSpPr>
                    <a:cxnSpLocks/>
                    <a:stCxn id="282" idx="6"/>
                    <a:endCxn id="274" idx="2"/>
                  </p:cNvCxnSpPr>
                  <p:nvPr/>
                </p:nvCxnSpPr>
                <p:spPr>
                  <a:xfrm>
                    <a:off x="6635429" y="3318412"/>
                    <a:ext cx="412295" cy="91251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직선 연결선 321"/>
                  <p:cNvCxnSpPr>
                    <a:cxnSpLocks/>
                    <a:stCxn id="282" idx="6"/>
                    <a:endCxn id="273" idx="2"/>
                  </p:cNvCxnSpPr>
                  <p:nvPr/>
                </p:nvCxnSpPr>
                <p:spPr>
                  <a:xfrm>
                    <a:off x="6635429" y="3318412"/>
                    <a:ext cx="412295" cy="7300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직선 연결선 322"/>
                  <p:cNvCxnSpPr>
                    <a:cxnSpLocks/>
                    <a:stCxn id="282" idx="6"/>
                    <a:endCxn id="270" idx="2"/>
                  </p:cNvCxnSpPr>
                  <p:nvPr/>
                </p:nvCxnSpPr>
                <p:spPr>
                  <a:xfrm>
                    <a:off x="6635429" y="3318412"/>
                    <a:ext cx="412295" cy="54750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직선 연결선 323"/>
                  <p:cNvCxnSpPr>
                    <a:cxnSpLocks/>
                    <a:stCxn id="282" idx="6"/>
                    <a:endCxn id="269" idx="2"/>
                  </p:cNvCxnSpPr>
                  <p:nvPr/>
                </p:nvCxnSpPr>
                <p:spPr>
                  <a:xfrm>
                    <a:off x="6635429" y="3318412"/>
                    <a:ext cx="412295" cy="3650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직선 연결선 326"/>
                  <p:cNvCxnSpPr>
                    <a:cxnSpLocks/>
                    <a:stCxn id="282" idx="6"/>
                    <a:endCxn id="268" idx="2"/>
                  </p:cNvCxnSpPr>
                  <p:nvPr/>
                </p:nvCxnSpPr>
                <p:spPr>
                  <a:xfrm>
                    <a:off x="6635429" y="3318412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직선 연결선 329"/>
                  <p:cNvCxnSpPr>
                    <a:cxnSpLocks/>
                    <a:stCxn id="282" idx="6"/>
                    <a:endCxn id="57" idx="2"/>
                  </p:cNvCxnSpPr>
                  <p:nvPr/>
                </p:nvCxnSpPr>
                <p:spPr>
                  <a:xfrm>
                    <a:off x="6635429" y="3318412"/>
                    <a:ext cx="41229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3" name="직선 연결선 332"/>
                  <p:cNvCxnSpPr>
                    <a:cxnSpLocks/>
                    <a:stCxn id="284" idx="6"/>
                    <a:endCxn id="57" idx="2"/>
                  </p:cNvCxnSpPr>
                  <p:nvPr/>
                </p:nvCxnSpPr>
                <p:spPr>
                  <a:xfrm flipV="1">
                    <a:off x="6635429" y="3318412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" name="직선 연결선 335"/>
                  <p:cNvCxnSpPr>
                    <a:cxnSpLocks/>
                    <a:stCxn id="284" idx="6"/>
                    <a:endCxn id="268" idx="2"/>
                  </p:cNvCxnSpPr>
                  <p:nvPr/>
                </p:nvCxnSpPr>
                <p:spPr>
                  <a:xfrm>
                    <a:off x="6635429" y="3500915"/>
                    <a:ext cx="41229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직선 연결선 338"/>
                  <p:cNvCxnSpPr>
                    <a:cxnSpLocks/>
                    <a:stCxn id="284" idx="6"/>
                    <a:endCxn id="269" idx="2"/>
                  </p:cNvCxnSpPr>
                  <p:nvPr/>
                </p:nvCxnSpPr>
                <p:spPr>
                  <a:xfrm>
                    <a:off x="6635429" y="3500915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2" name="직선 연결선 341"/>
                  <p:cNvCxnSpPr>
                    <a:cxnSpLocks/>
                    <a:stCxn id="284" idx="6"/>
                    <a:endCxn id="270" idx="2"/>
                  </p:cNvCxnSpPr>
                  <p:nvPr/>
                </p:nvCxnSpPr>
                <p:spPr>
                  <a:xfrm>
                    <a:off x="6635429" y="3500915"/>
                    <a:ext cx="412295" cy="3650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직선 연결선 345"/>
                  <p:cNvCxnSpPr>
                    <a:cxnSpLocks/>
                    <a:stCxn id="284" idx="6"/>
                    <a:endCxn id="273" idx="2"/>
                  </p:cNvCxnSpPr>
                  <p:nvPr/>
                </p:nvCxnSpPr>
                <p:spPr>
                  <a:xfrm>
                    <a:off x="6635429" y="3500915"/>
                    <a:ext cx="412295" cy="54750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직선 연결선 348"/>
                  <p:cNvCxnSpPr>
                    <a:cxnSpLocks/>
                    <a:stCxn id="284" idx="6"/>
                    <a:endCxn id="274" idx="2"/>
                  </p:cNvCxnSpPr>
                  <p:nvPr/>
                </p:nvCxnSpPr>
                <p:spPr>
                  <a:xfrm>
                    <a:off x="6635429" y="3500915"/>
                    <a:ext cx="412295" cy="7300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직선 연결선 351"/>
                  <p:cNvCxnSpPr>
                    <a:cxnSpLocks/>
                    <a:stCxn id="284" idx="6"/>
                    <a:endCxn id="275" idx="2"/>
                  </p:cNvCxnSpPr>
                  <p:nvPr/>
                </p:nvCxnSpPr>
                <p:spPr>
                  <a:xfrm>
                    <a:off x="6635429" y="3500915"/>
                    <a:ext cx="412295" cy="91251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직선 연결선 354"/>
                  <p:cNvCxnSpPr>
                    <a:cxnSpLocks/>
                    <a:stCxn id="285" idx="6"/>
                    <a:endCxn id="57" idx="2"/>
                  </p:cNvCxnSpPr>
                  <p:nvPr/>
                </p:nvCxnSpPr>
                <p:spPr>
                  <a:xfrm flipV="1">
                    <a:off x="6635429" y="3318412"/>
                    <a:ext cx="412295" cy="3650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직선 연결선 357"/>
                  <p:cNvCxnSpPr>
                    <a:cxnSpLocks/>
                    <a:stCxn id="285" idx="6"/>
                    <a:endCxn id="268" idx="2"/>
                  </p:cNvCxnSpPr>
                  <p:nvPr/>
                </p:nvCxnSpPr>
                <p:spPr>
                  <a:xfrm flipV="1">
                    <a:off x="6635429" y="3500915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직선 연결선 360"/>
                  <p:cNvCxnSpPr>
                    <a:cxnSpLocks/>
                    <a:stCxn id="285" idx="6"/>
                    <a:endCxn id="269" idx="2"/>
                  </p:cNvCxnSpPr>
                  <p:nvPr/>
                </p:nvCxnSpPr>
                <p:spPr>
                  <a:xfrm>
                    <a:off x="6635429" y="3683418"/>
                    <a:ext cx="41229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직선 연결선 363"/>
                  <p:cNvCxnSpPr>
                    <a:cxnSpLocks/>
                    <a:stCxn id="285" idx="6"/>
                    <a:endCxn id="270" idx="2"/>
                  </p:cNvCxnSpPr>
                  <p:nvPr/>
                </p:nvCxnSpPr>
                <p:spPr>
                  <a:xfrm>
                    <a:off x="6635429" y="3683418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직선 연결선 366"/>
                  <p:cNvCxnSpPr>
                    <a:cxnSpLocks/>
                    <a:stCxn id="285" idx="6"/>
                    <a:endCxn id="273" idx="2"/>
                  </p:cNvCxnSpPr>
                  <p:nvPr/>
                </p:nvCxnSpPr>
                <p:spPr>
                  <a:xfrm>
                    <a:off x="6635429" y="3683418"/>
                    <a:ext cx="412295" cy="3650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직선 연결선 369"/>
                  <p:cNvCxnSpPr>
                    <a:cxnSpLocks/>
                    <a:stCxn id="285" idx="6"/>
                    <a:endCxn id="274" idx="2"/>
                  </p:cNvCxnSpPr>
                  <p:nvPr/>
                </p:nvCxnSpPr>
                <p:spPr>
                  <a:xfrm>
                    <a:off x="6635429" y="3683418"/>
                    <a:ext cx="412295" cy="54750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직선 연결선 372"/>
                  <p:cNvCxnSpPr>
                    <a:cxnSpLocks/>
                    <a:stCxn id="285" idx="6"/>
                    <a:endCxn id="275" idx="2"/>
                  </p:cNvCxnSpPr>
                  <p:nvPr/>
                </p:nvCxnSpPr>
                <p:spPr>
                  <a:xfrm>
                    <a:off x="6635429" y="3683418"/>
                    <a:ext cx="412295" cy="73001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6" name="직선 연결선 375"/>
                  <p:cNvCxnSpPr>
                    <a:cxnSpLocks/>
                    <a:stCxn id="286" idx="6"/>
                    <a:endCxn id="57" idx="2"/>
                  </p:cNvCxnSpPr>
                  <p:nvPr/>
                </p:nvCxnSpPr>
                <p:spPr>
                  <a:xfrm flipV="1">
                    <a:off x="6635429" y="3318412"/>
                    <a:ext cx="412295" cy="54750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직선 연결선 378"/>
                  <p:cNvCxnSpPr>
                    <a:cxnSpLocks/>
                    <a:stCxn id="286" idx="6"/>
                    <a:endCxn id="268" idx="2"/>
                  </p:cNvCxnSpPr>
                  <p:nvPr/>
                </p:nvCxnSpPr>
                <p:spPr>
                  <a:xfrm flipV="1">
                    <a:off x="6635429" y="3500915"/>
                    <a:ext cx="412295" cy="3650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직선 연결선 381"/>
                  <p:cNvCxnSpPr>
                    <a:cxnSpLocks/>
                    <a:stCxn id="286" idx="6"/>
                    <a:endCxn id="269" idx="2"/>
                  </p:cNvCxnSpPr>
                  <p:nvPr/>
                </p:nvCxnSpPr>
                <p:spPr>
                  <a:xfrm flipV="1">
                    <a:off x="6635429" y="3683418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직선 연결선 384"/>
                  <p:cNvCxnSpPr>
                    <a:cxnSpLocks/>
                    <a:stCxn id="286" idx="6"/>
                    <a:endCxn id="270" idx="2"/>
                  </p:cNvCxnSpPr>
                  <p:nvPr/>
                </p:nvCxnSpPr>
                <p:spPr>
                  <a:xfrm>
                    <a:off x="6635429" y="3865921"/>
                    <a:ext cx="41229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직선 연결선 387"/>
                  <p:cNvCxnSpPr>
                    <a:cxnSpLocks/>
                    <a:stCxn id="286" idx="6"/>
                    <a:endCxn id="273" idx="2"/>
                  </p:cNvCxnSpPr>
                  <p:nvPr/>
                </p:nvCxnSpPr>
                <p:spPr>
                  <a:xfrm>
                    <a:off x="6635429" y="3865921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1" name="직선 연결선 390"/>
                  <p:cNvCxnSpPr>
                    <a:cxnSpLocks/>
                    <a:stCxn id="286" idx="6"/>
                    <a:endCxn id="274" idx="2"/>
                  </p:cNvCxnSpPr>
                  <p:nvPr/>
                </p:nvCxnSpPr>
                <p:spPr>
                  <a:xfrm>
                    <a:off x="6635429" y="3865921"/>
                    <a:ext cx="412295" cy="3650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직선 연결선 393"/>
                  <p:cNvCxnSpPr>
                    <a:cxnSpLocks/>
                    <a:stCxn id="286" idx="6"/>
                    <a:endCxn id="275" idx="2"/>
                  </p:cNvCxnSpPr>
                  <p:nvPr/>
                </p:nvCxnSpPr>
                <p:spPr>
                  <a:xfrm>
                    <a:off x="6635429" y="3865921"/>
                    <a:ext cx="412295" cy="54750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직선 연결선 396"/>
                  <p:cNvCxnSpPr>
                    <a:cxnSpLocks/>
                    <a:stCxn id="287" idx="6"/>
                    <a:endCxn id="57" idx="2"/>
                  </p:cNvCxnSpPr>
                  <p:nvPr/>
                </p:nvCxnSpPr>
                <p:spPr>
                  <a:xfrm flipV="1">
                    <a:off x="6635429" y="3318412"/>
                    <a:ext cx="412295" cy="7300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0" name="직선 연결선 399"/>
                  <p:cNvCxnSpPr>
                    <a:cxnSpLocks/>
                    <a:stCxn id="287" idx="6"/>
                    <a:endCxn id="268" idx="2"/>
                  </p:cNvCxnSpPr>
                  <p:nvPr/>
                </p:nvCxnSpPr>
                <p:spPr>
                  <a:xfrm flipV="1">
                    <a:off x="6635429" y="3500915"/>
                    <a:ext cx="412295" cy="54750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직선 연결선 402"/>
                  <p:cNvCxnSpPr>
                    <a:cxnSpLocks/>
                    <a:stCxn id="287" idx="6"/>
                    <a:endCxn id="269" idx="2"/>
                  </p:cNvCxnSpPr>
                  <p:nvPr/>
                </p:nvCxnSpPr>
                <p:spPr>
                  <a:xfrm flipV="1">
                    <a:off x="6635429" y="3683418"/>
                    <a:ext cx="412295" cy="3650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직선 연결선 406"/>
                  <p:cNvCxnSpPr>
                    <a:cxnSpLocks/>
                    <a:stCxn id="287" idx="6"/>
                    <a:endCxn id="270" idx="2"/>
                  </p:cNvCxnSpPr>
                  <p:nvPr/>
                </p:nvCxnSpPr>
                <p:spPr>
                  <a:xfrm flipV="1">
                    <a:off x="6635429" y="3865921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0" name="직선 연결선 409"/>
                  <p:cNvCxnSpPr>
                    <a:cxnSpLocks/>
                    <a:stCxn id="287" idx="6"/>
                    <a:endCxn id="273" idx="2"/>
                  </p:cNvCxnSpPr>
                  <p:nvPr/>
                </p:nvCxnSpPr>
                <p:spPr>
                  <a:xfrm>
                    <a:off x="6635429" y="4048424"/>
                    <a:ext cx="41229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직선 연결선 412"/>
                  <p:cNvCxnSpPr>
                    <a:cxnSpLocks/>
                    <a:stCxn id="287" idx="6"/>
                    <a:endCxn id="274" idx="2"/>
                  </p:cNvCxnSpPr>
                  <p:nvPr/>
                </p:nvCxnSpPr>
                <p:spPr>
                  <a:xfrm>
                    <a:off x="6635429" y="4048424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직선 연결선 415"/>
                  <p:cNvCxnSpPr>
                    <a:cxnSpLocks/>
                    <a:stCxn id="287" idx="6"/>
                    <a:endCxn id="275" idx="2"/>
                  </p:cNvCxnSpPr>
                  <p:nvPr/>
                </p:nvCxnSpPr>
                <p:spPr>
                  <a:xfrm>
                    <a:off x="6635429" y="4048424"/>
                    <a:ext cx="412295" cy="36500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9" name="직선 연결선 418"/>
                  <p:cNvCxnSpPr>
                    <a:cxnSpLocks/>
                    <a:stCxn id="288" idx="6"/>
                    <a:endCxn id="57" idx="2"/>
                  </p:cNvCxnSpPr>
                  <p:nvPr/>
                </p:nvCxnSpPr>
                <p:spPr>
                  <a:xfrm flipV="1">
                    <a:off x="6635429" y="3318412"/>
                    <a:ext cx="412295" cy="91251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2" name="직선 연결선 421"/>
                  <p:cNvCxnSpPr>
                    <a:cxnSpLocks/>
                    <a:stCxn id="288" idx="6"/>
                    <a:endCxn id="268" idx="2"/>
                  </p:cNvCxnSpPr>
                  <p:nvPr/>
                </p:nvCxnSpPr>
                <p:spPr>
                  <a:xfrm flipV="1">
                    <a:off x="6635429" y="3500915"/>
                    <a:ext cx="412295" cy="7300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5" name="직선 연결선 424"/>
                  <p:cNvCxnSpPr>
                    <a:cxnSpLocks/>
                    <a:stCxn id="288" idx="6"/>
                    <a:endCxn id="269" idx="2"/>
                  </p:cNvCxnSpPr>
                  <p:nvPr/>
                </p:nvCxnSpPr>
                <p:spPr>
                  <a:xfrm flipV="1">
                    <a:off x="6635429" y="3683418"/>
                    <a:ext cx="412295" cy="54750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9" name="직선 연결선 428"/>
                  <p:cNvCxnSpPr>
                    <a:cxnSpLocks/>
                    <a:stCxn id="288" idx="6"/>
                    <a:endCxn id="270" idx="2"/>
                  </p:cNvCxnSpPr>
                  <p:nvPr/>
                </p:nvCxnSpPr>
                <p:spPr>
                  <a:xfrm flipV="1">
                    <a:off x="6635429" y="3865921"/>
                    <a:ext cx="412295" cy="3650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2" name="직선 연결선 431"/>
                  <p:cNvCxnSpPr>
                    <a:cxnSpLocks/>
                    <a:stCxn id="288" idx="6"/>
                    <a:endCxn id="273" idx="2"/>
                  </p:cNvCxnSpPr>
                  <p:nvPr/>
                </p:nvCxnSpPr>
                <p:spPr>
                  <a:xfrm flipV="1">
                    <a:off x="6635429" y="4048424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5" name="직선 연결선 434"/>
                  <p:cNvCxnSpPr>
                    <a:cxnSpLocks/>
                    <a:stCxn id="288" idx="6"/>
                    <a:endCxn id="274" idx="2"/>
                  </p:cNvCxnSpPr>
                  <p:nvPr/>
                </p:nvCxnSpPr>
                <p:spPr>
                  <a:xfrm>
                    <a:off x="6635429" y="4230927"/>
                    <a:ext cx="41229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8" name="직선 연결선 437"/>
                  <p:cNvCxnSpPr>
                    <a:cxnSpLocks/>
                    <a:stCxn id="288" idx="6"/>
                    <a:endCxn id="275" idx="2"/>
                  </p:cNvCxnSpPr>
                  <p:nvPr/>
                </p:nvCxnSpPr>
                <p:spPr>
                  <a:xfrm>
                    <a:off x="6635429" y="4230927"/>
                    <a:ext cx="412295" cy="18250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직선 연결선 440"/>
                  <p:cNvCxnSpPr>
                    <a:cxnSpLocks/>
                    <a:stCxn id="289" idx="6"/>
                    <a:endCxn id="57" idx="2"/>
                  </p:cNvCxnSpPr>
                  <p:nvPr/>
                </p:nvCxnSpPr>
                <p:spPr>
                  <a:xfrm flipV="1">
                    <a:off x="6635429" y="3318412"/>
                    <a:ext cx="412295" cy="109501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4" name="직선 연결선 443"/>
                  <p:cNvCxnSpPr>
                    <a:cxnSpLocks/>
                    <a:stCxn id="289" idx="6"/>
                    <a:endCxn id="268" idx="2"/>
                  </p:cNvCxnSpPr>
                  <p:nvPr/>
                </p:nvCxnSpPr>
                <p:spPr>
                  <a:xfrm flipV="1">
                    <a:off x="6635429" y="3500915"/>
                    <a:ext cx="412295" cy="91251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7" name="직선 연결선 446"/>
                  <p:cNvCxnSpPr>
                    <a:cxnSpLocks/>
                    <a:stCxn id="289" idx="6"/>
                    <a:endCxn id="269" idx="2"/>
                  </p:cNvCxnSpPr>
                  <p:nvPr/>
                </p:nvCxnSpPr>
                <p:spPr>
                  <a:xfrm flipV="1">
                    <a:off x="6635429" y="3683418"/>
                    <a:ext cx="412295" cy="73001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0" name="직선 연결선 449"/>
                  <p:cNvCxnSpPr>
                    <a:cxnSpLocks/>
                    <a:stCxn id="289" idx="6"/>
                    <a:endCxn id="270" idx="2"/>
                  </p:cNvCxnSpPr>
                  <p:nvPr/>
                </p:nvCxnSpPr>
                <p:spPr>
                  <a:xfrm flipV="1">
                    <a:off x="6635429" y="3865921"/>
                    <a:ext cx="412295" cy="54750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3" name="직선 연결선 452"/>
                  <p:cNvCxnSpPr>
                    <a:cxnSpLocks/>
                    <a:stCxn id="289" idx="6"/>
                    <a:endCxn id="273" idx="2"/>
                  </p:cNvCxnSpPr>
                  <p:nvPr/>
                </p:nvCxnSpPr>
                <p:spPr>
                  <a:xfrm flipV="1">
                    <a:off x="6635429" y="4048424"/>
                    <a:ext cx="412295" cy="36500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6" name="직선 연결선 455"/>
                  <p:cNvCxnSpPr>
                    <a:cxnSpLocks/>
                    <a:stCxn id="289" idx="6"/>
                    <a:endCxn id="274" idx="2"/>
                  </p:cNvCxnSpPr>
                  <p:nvPr/>
                </p:nvCxnSpPr>
                <p:spPr>
                  <a:xfrm flipV="1">
                    <a:off x="6635429" y="4230927"/>
                    <a:ext cx="412295" cy="18250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9" name="직선 연결선 458"/>
                  <p:cNvCxnSpPr>
                    <a:cxnSpLocks/>
                    <a:stCxn id="289" idx="6"/>
                    <a:endCxn id="275" idx="2"/>
                  </p:cNvCxnSpPr>
                  <p:nvPr/>
                </p:nvCxnSpPr>
                <p:spPr>
                  <a:xfrm>
                    <a:off x="6635429" y="4413428"/>
                    <a:ext cx="41229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3" name="그룹 462"/>
                <p:cNvGrpSpPr/>
                <p:nvPr/>
              </p:nvGrpSpPr>
              <p:grpSpPr>
                <a:xfrm>
                  <a:off x="7047724" y="3246412"/>
                  <a:ext cx="700295" cy="1239016"/>
                  <a:chOff x="6491429" y="3246412"/>
                  <a:chExt cx="700295" cy="1239016"/>
                </a:xfrm>
              </p:grpSpPr>
              <p:grpSp>
                <p:nvGrpSpPr>
                  <p:cNvPr id="464" name="그룹 463"/>
                  <p:cNvGrpSpPr/>
                  <p:nvPr/>
                </p:nvGrpSpPr>
                <p:grpSpPr>
                  <a:xfrm>
                    <a:off x="7047724" y="3246412"/>
                    <a:ext cx="144000" cy="1239016"/>
                    <a:chOff x="6714532" y="3022754"/>
                    <a:chExt cx="144000" cy="1239016"/>
                  </a:xfrm>
                </p:grpSpPr>
                <p:sp>
                  <p:nvSpPr>
                    <p:cNvPr id="523" name="타원 522"/>
                    <p:cNvSpPr/>
                    <p:nvPr/>
                  </p:nvSpPr>
                  <p:spPr>
                    <a:xfrm>
                      <a:off x="6714532" y="3022754"/>
                      <a:ext cx="144000" cy="144000"/>
                    </a:xfrm>
                    <a:prstGeom prst="ellipse">
                      <a:avLst/>
                    </a:prstGeom>
                    <a:solidFill>
                      <a:srgbClr val="CFF9CF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grpSp>
                  <p:nvGrpSpPr>
                    <p:cNvPr id="524" name="그룹 523"/>
                    <p:cNvGrpSpPr/>
                    <p:nvPr/>
                  </p:nvGrpSpPr>
                  <p:grpSpPr>
                    <a:xfrm>
                      <a:off x="6714532" y="3205257"/>
                      <a:ext cx="144000" cy="1056513"/>
                      <a:chOff x="6714532" y="3205257"/>
                      <a:chExt cx="144000" cy="1056513"/>
                    </a:xfrm>
                  </p:grpSpPr>
                  <p:sp>
                    <p:nvSpPr>
                      <p:cNvPr id="525" name="타원 524"/>
                      <p:cNvSpPr/>
                      <p:nvPr/>
                    </p:nvSpPr>
                    <p:spPr>
                      <a:xfrm>
                        <a:off x="6714532" y="3205257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526" name="타원 525"/>
                      <p:cNvSpPr/>
                      <p:nvPr/>
                    </p:nvSpPr>
                    <p:spPr>
                      <a:xfrm>
                        <a:off x="6714532" y="3387760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527" name="타원 526"/>
                      <p:cNvSpPr/>
                      <p:nvPr/>
                    </p:nvSpPr>
                    <p:spPr>
                      <a:xfrm>
                        <a:off x="6714532" y="3570263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528" name="타원 527"/>
                      <p:cNvSpPr/>
                      <p:nvPr/>
                    </p:nvSpPr>
                    <p:spPr>
                      <a:xfrm>
                        <a:off x="6714532" y="3752766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529" name="타원 528"/>
                      <p:cNvSpPr/>
                      <p:nvPr/>
                    </p:nvSpPr>
                    <p:spPr>
                      <a:xfrm>
                        <a:off x="6714532" y="3935269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530" name="타원 529"/>
                      <p:cNvSpPr/>
                      <p:nvPr/>
                    </p:nvSpPr>
                    <p:spPr>
                      <a:xfrm>
                        <a:off x="6714532" y="4117770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</p:grpSp>
              </p:grpSp>
              <p:grpSp>
                <p:nvGrpSpPr>
                  <p:cNvPr id="465" name="그룹 464"/>
                  <p:cNvGrpSpPr/>
                  <p:nvPr/>
                </p:nvGrpSpPr>
                <p:grpSpPr>
                  <a:xfrm>
                    <a:off x="6491429" y="3246412"/>
                    <a:ext cx="144000" cy="1239016"/>
                    <a:chOff x="6714532" y="3022754"/>
                    <a:chExt cx="144000" cy="1239016"/>
                  </a:xfrm>
                </p:grpSpPr>
                <p:sp>
                  <p:nvSpPr>
                    <p:cNvPr id="515" name="타원 514"/>
                    <p:cNvSpPr/>
                    <p:nvPr/>
                  </p:nvSpPr>
                  <p:spPr>
                    <a:xfrm>
                      <a:off x="6714532" y="3022754"/>
                      <a:ext cx="144000" cy="144000"/>
                    </a:xfrm>
                    <a:prstGeom prst="ellipse">
                      <a:avLst/>
                    </a:prstGeom>
                    <a:solidFill>
                      <a:srgbClr val="CFF9CF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grpSp>
                  <p:nvGrpSpPr>
                    <p:cNvPr id="516" name="그룹 515"/>
                    <p:cNvGrpSpPr/>
                    <p:nvPr/>
                  </p:nvGrpSpPr>
                  <p:grpSpPr>
                    <a:xfrm>
                      <a:off x="6714532" y="3205257"/>
                      <a:ext cx="144000" cy="1056513"/>
                      <a:chOff x="6714532" y="3205257"/>
                      <a:chExt cx="144000" cy="1056513"/>
                    </a:xfrm>
                  </p:grpSpPr>
                  <p:sp>
                    <p:nvSpPr>
                      <p:cNvPr id="517" name="타원 516"/>
                      <p:cNvSpPr/>
                      <p:nvPr/>
                    </p:nvSpPr>
                    <p:spPr>
                      <a:xfrm>
                        <a:off x="6714532" y="3205257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518" name="타원 517"/>
                      <p:cNvSpPr/>
                      <p:nvPr/>
                    </p:nvSpPr>
                    <p:spPr>
                      <a:xfrm>
                        <a:off x="6714532" y="3387760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519" name="타원 518"/>
                      <p:cNvSpPr/>
                      <p:nvPr/>
                    </p:nvSpPr>
                    <p:spPr>
                      <a:xfrm>
                        <a:off x="6714532" y="3570263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520" name="타원 519"/>
                      <p:cNvSpPr/>
                      <p:nvPr/>
                    </p:nvSpPr>
                    <p:spPr>
                      <a:xfrm>
                        <a:off x="6714532" y="3752766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521" name="타원 520"/>
                      <p:cNvSpPr/>
                      <p:nvPr/>
                    </p:nvSpPr>
                    <p:spPr>
                      <a:xfrm>
                        <a:off x="6714532" y="3935269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522" name="타원 521"/>
                      <p:cNvSpPr/>
                      <p:nvPr/>
                    </p:nvSpPr>
                    <p:spPr>
                      <a:xfrm>
                        <a:off x="6714532" y="4117770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</p:grpSp>
              </p:grpSp>
              <p:cxnSp>
                <p:nvCxnSpPr>
                  <p:cNvPr id="466" name="직선 연결선 465"/>
                  <p:cNvCxnSpPr>
                    <a:stCxn id="515" idx="6"/>
                    <a:endCxn id="530" idx="2"/>
                  </p:cNvCxnSpPr>
                  <p:nvPr/>
                </p:nvCxnSpPr>
                <p:spPr>
                  <a:xfrm>
                    <a:off x="6635429" y="3318412"/>
                    <a:ext cx="412295" cy="109501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7" name="직선 연결선 466"/>
                  <p:cNvCxnSpPr>
                    <a:cxnSpLocks/>
                    <a:stCxn id="515" idx="6"/>
                    <a:endCxn id="529" idx="2"/>
                  </p:cNvCxnSpPr>
                  <p:nvPr/>
                </p:nvCxnSpPr>
                <p:spPr>
                  <a:xfrm>
                    <a:off x="6635429" y="3318412"/>
                    <a:ext cx="412295" cy="91251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8" name="직선 연결선 467"/>
                  <p:cNvCxnSpPr>
                    <a:cxnSpLocks/>
                    <a:stCxn id="515" idx="6"/>
                    <a:endCxn id="528" idx="2"/>
                  </p:cNvCxnSpPr>
                  <p:nvPr/>
                </p:nvCxnSpPr>
                <p:spPr>
                  <a:xfrm>
                    <a:off x="6635429" y="3318412"/>
                    <a:ext cx="412295" cy="7300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9" name="직선 연결선 468"/>
                  <p:cNvCxnSpPr>
                    <a:cxnSpLocks/>
                    <a:stCxn id="515" idx="6"/>
                    <a:endCxn id="527" idx="2"/>
                  </p:cNvCxnSpPr>
                  <p:nvPr/>
                </p:nvCxnSpPr>
                <p:spPr>
                  <a:xfrm>
                    <a:off x="6635429" y="3318412"/>
                    <a:ext cx="412295" cy="54750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직선 연결선 469"/>
                  <p:cNvCxnSpPr>
                    <a:cxnSpLocks/>
                    <a:stCxn id="515" idx="6"/>
                    <a:endCxn id="526" idx="2"/>
                  </p:cNvCxnSpPr>
                  <p:nvPr/>
                </p:nvCxnSpPr>
                <p:spPr>
                  <a:xfrm>
                    <a:off x="6635429" y="3318412"/>
                    <a:ext cx="412295" cy="3650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직선 연결선 470"/>
                  <p:cNvCxnSpPr>
                    <a:cxnSpLocks/>
                    <a:stCxn id="515" idx="6"/>
                    <a:endCxn id="525" idx="2"/>
                  </p:cNvCxnSpPr>
                  <p:nvPr/>
                </p:nvCxnSpPr>
                <p:spPr>
                  <a:xfrm>
                    <a:off x="6635429" y="3318412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2" name="직선 연결선 471"/>
                  <p:cNvCxnSpPr>
                    <a:cxnSpLocks/>
                    <a:stCxn id="515" idx="6"/>
                    <a:endCxn id="523" idx="2"/>
                  </p:cNvCxnSpPr>
                  <p:nvPr/>
                </p:nvCxnSpPr>
                <p:spPr>
                  <a:xfrm>
                    <a:off x="6635429" y="3318412"/>
                    <a:ext cx="41229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3" name="직선 연결선 472"/>
                  <p:cNvCxnSpPr>
                    <a:cxnSpLocks/>
                    <a:stCxn id="517" idx="6"/>
                    <a:endCxn id="523" idx="2"/>
                  </p:cNvCxnSpPr>
                  <p:nvPr/>
                </p:nvCxnSpPr>
                <p:spPr>
                  <a:xfrm flipV="1">
                    <a:off x="6635429" y="3318412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직선 연결선 473"/>
                  <p:cNvCxnSpPr>
                    <a:cxnSpLocks/>
                    <a:stCxn id="517" idx="6"/>
                    <a:endCxn id="525" idx="2"/>
                  </p:cNvCxnSpPr>
                  <p:nvPr/>
                </p:nvCxnSpPr>
                <p:spPr>
                  <a:xfrm>
                    <a:off x="6635429" y="3500915"/>
                    <a:ext cx="41229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5" name="직선 연결선 474"/>
                  <p:cNvCxnSpPr>
                    <a:cxnSpLocks/>
                    <a:stCxn id="517" idx="6"/>
                    <a:endCxn id="526" idx="2"/>
                  </p:cNvCxnSpPr>
                  <p:nvPr/>
                </p:nvCxnSpPr>
                <p:spPr>
                  <a:xfrm>
                    <a:off x="6635429" y="3500915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6" name="직선 연결선 475"/>
                  <p:cNvCxnSpPr>
                    <a:cxnSpLocks/>
                    <a:stCxn id="517" idx="6"/>
                    <a:endCxn id="527" idx="2"/>
                  </p:cNvCxnSpPr>
                  <p:nvPr/>
                </p:nvCxnSpPr>
                <p:spPr>
                  <a:xfrm>
                    <a:off x="6635429" y="3500915"/>
                    <a:ext cx="412295" cy="3650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7" name="직선 연결선 476"/>
                  <p:cNvCxnSpPr>
                    <a:cxnSpLocks/>
                    <a:stCxn id="517" idx="6"/>
                    <a:endCxn id="528" idx="2"/>
                  </p:cNvCxnSpPr>
                  <p:nvPr/>
                </p:nvCxnSpPr>
                <p:spPr>
                  <a:xfrm>
                    <a:off x="6635429" y="3500915"/>
                    <a:ext cx="412295" cy="54750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8" name="직선 연결선 477"/>
                  <p:cNvCxnSpPr>
                    <a:cxnSpLocks/>
                    <a:stCxn id="517" idx="6"/>
                    <a:endCxn id="529" idx="2"/>
                  </p:cNvCxnSpPr>
                  <p:nvPr/>
                </p:nvCxnSpPr>
                <p:spPr>
                  <a:xfrm>
                    <a:off x="6635429" y="3500915"/>
                    <a:ext cx="412295" cy="7300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9" name="직선 연결선 478"/>
                  <p:cNvCxnSpPr>
                    <a:cxnSpLocks/>
                    <a:stCxn id="517" idx="6"/>
                    <a:endCxn id="530" idx="2"/>
                  </p:cNvCxnSpPr>
                  <p:nvPr/>
                </p:nvCxnSpPr>
                <p:spPr>
                  <a:xfrm>
                    <a:off x="6635429" y="3500915"/>
                    <a:ext cx="412295" cy="91251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직선 연결선 479"/>
                  <p:cNvCxnSpPr>
                    <a:cxnSpLocks/>
                    <a:stCxn id="518" idx="6"/>
                    <a:endCxn id="523" idx="2"/>
                  </p:cNvCxnSpPr>
                  <p:nvPr/>
                </p:nvCxnSpPr>
                <p:spPr>
                  <a:xfrm flipV="1">
                    <a:off x="6635429" y="3318412"/>
                    <a:ext cx="412295" cy="3650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1" name="직선 연결선 480"/>
                  <p:cNvCxnSpPr>
                    <a:cxnSpLocks/>
                    <a:stCxn id="518" idx="6"/>
                    <a:endCxn id="525" idx="2"/>
                  </p:cNvCxnSpPr>
                  <p:nvPr/>
                </p:nvCxnSpPr>
                <p:spPr>
                  <a:xfrm flipV="1">
                    <a:off x="6635429" y="3500915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2" name="직선 연결선 481"/>
                  <p:cNvCxnSpPr>
                    <a:cxnSpLocks/>
                    <a:stCxn id="518" idx="6"/>
                    <a:endCxn id="526" idx="2"/>
                  </p:cNvCxnSpPr>
                  <p:nvPr/>
                </p:nvCxnSpPr>
                <p:spPr>
                  <a:xfrm>
                    <a:off x="6635429" y="3683418"/>
                    <a:ext cx="41229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3" name="직선 연결선 482"/>
                  <p:cNvCxnSpPr>
                    <a:cxnSpLocks/>
                    <a:stCxn id="518" idx="6"/>
                    <a:endCxn id="527" idx="2"/>
                  </p:cNvCxnSpPr>
                  <p:nvPr/>
                </p:nvCxnSpPr>
                <p:spPr>
                  <a:xfrm>
                    <a:off x="6635429" y="3683418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4" name="직선 연결선 483"/>
                  <p:cNvCxnSpPr>
                    <a:cxnSpLocks/>
                    <a:stCxn id="518" idx="6"/>
                    <a:endCxn id="528" idx="2"/>
                  </p:cNvCxnSpPr>
                  <p:nvPr/>
                </p:nvCxnSpPr>
                <p:spPr>
                  <a:xfrm>
                    <a:off x="6635429" y="3683418"/>
                    <a:ext cx="412295" cy="3650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5" name="직선 연결선 484"/>
                  <p:cNvCxnSpPr>
                    <a:cxnSpLocks/>
                    <a:stCxn id="518" idx="6"/>
                    <a:endCxn id="529" idx="2"/>
                  </p:cNvCxnSpPr>
                  <p:nvPr/>
                </p:nvCxnSpPr>
                <p:spPr>
                  <a:xfrm>
                    <a:off x="6635429" y="3683418"/>
                    <a:ext cx="412295" cy="54750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6" name="직선 연결선 485"/>
                  <p:cNvCxnSpPr>
                    <a:cxnSpLocks/>
                    <a:stCxn id="518" idx="6"/>
                    <a:endCxn id="530" idx="2"/>
                  </p:cNvCxnSpPr>
                  <p:nvPr/>
                </p:nvCxnSpPr>
                <p:spPr>
                  <a:xfrm>
                    <a:off x="6635429" y="3683418"/>
                    <a:ext cx="412295" cy="73001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직선 연결선 486"/>
                  <p:cNvCxnSpPr>
                    <a:cxnSpLocks/>
                    <a:stCxn id="519" idx="6"/>
                    <a:endCxn id="523" idx="2"/>
                  </p:cNvCxnSpPr>
                  <p:nvPr/>
                </p:nvCxnSpPr>
                <p:spPr>
                  <a:xfrm flipV="1">
                    <a:off x="6635429" y="3318412"/>
                    <a:ext cx="412295" cy="54750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직선 연결선 487"/>
                  <p:cNvCxnSpPr>
                    <a:cxnSpLocks/>
                    <a:stCxn id="519" idx="6"/>
                    <a:endCxn id="525" idx="2"/>
                  </p:cNvCxnSpPr>
                  <p:nvPr/>
                </p:nvCxnSpPr>
                <p:spPr>
                  <a:xfrm flipV="1">
                    <a:off x="6635429" y="3500915"/>
                    <a:ext cx="412295" cy="3650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직선 연결선 488"/>
                  <p:cNvCxnSpPr>
                    <a:cxnSpLocks/>
                    <a:stCxn id="519" idx="6"/>
                    <a:endCxn id="526" idx="2"/>
                  </p:cNvCxnSpPr>
                  <p:nvPr/>
                </p:nvCxnSpPr>
                <p:spPr>
                  <a:xfrm flipV="1">
                    <a:off x="6635429" y="3683418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직선 연결선 489"/>
                  <p:cNvCxnSpPr>
                    <a:cxnSpLocks/>
                    <a:stCxn id="519" idx="6"/>
                    <a:endCxn id="527" idx="2"/>
                  </p:cNvCxnSpPr>
                  <p:nvPr/>
                </p:nvCxnSpPr>
                <p:spPr>
                  <a:xfrm>
                    <a:off x="6635429" y="3865921"/>
                    <a:ext cx="41229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1" name="직선 연결선 490"/>
                  <p:cNvCxnSpPr>
                    <a:cxnSpLocks/>
                    <a:stCxn id="519" idx="6"/>
                    <a:endCxn id="528" idx="2"/>
                  </p:cNvCxnSpPr>
                  <p:nvPr/>
                </p:nvCxnSpPr>
                <p:spPr>
                  <a:xfrm>
                    <a:off x="6635429" y="3865921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2" name="직선 연결선 491"/>
                  <p:cNvCxnSpPr>
                    <a:cxnSpLocks/>
                    <a:stCxn id="519" idx="6"/>
                    <a:endCxn id="529" idx="2"/>
                  </p:cNvCxnSpPr>
                  <p:nvPr/>
                </p:nvCxnSpPr>
                <p:spPr>
                  <a:xfrm>
                    <a:off x="6635429" y="3865921"/>
                    <a:ext cx="412295" cy="3650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직선 연결선 492"/>
                  <p:cNvCxnSpPr>
                    <a:cxnSpLocks/>
                    <a:stCxn id="519" idx="6"/>
                    <a:endCxn id="530" idx="2"/>
                  </p:cNvCxnSpPr>
                  <p:nvPr/>
                </p:nvCxnSpPr>
                <p:spPr>
                  <a:xfrm>
                    <a:off x="6635429" y="3865921"/>
                    <a:ext cx="412295" cy="54750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직선 연결선 493"/>
                  <p:cNvCxnSpPr>
                    <a:cxnSpLocks/>
                    <a:stCxn id="520" idx="6"/>
                    <a:endCxn id="523" idx="2"/>
                  </p:cNvCxnSpPr>
                  <p:nvPr/>
                </p:nvCxnSpPr>
                <p:spPr>
                  <a:xfrm flipV="1">
                    <a:off x="6635429" y="3318412"/>
                    <a:ext cx="412295" cy="7300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직선 연결선 494"/>
                  <p:cNvCxnSpPr>
                    <a:cxnSpLocks/>
                    <a:stCxn id="520" idx="6"/>
                    <a:endCxn id="525" idx="2"/>
                  </p:cNvCxnSpPr>
                  <p:nvPr/>
                </p:nvCxnSpPr>
                <p:spPr>
                  <a:xfrm flipV="1">
                    <a:off x="6635429" y="3500915"/>
                    <a:ext cx="412295" cy="54750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직선 연결선 495"/>
                  <p:cNvCxnSpPr>
                    <a:cxnSpLocks/>
                    <a:stCxn id="520" idx="6"/>
                    <a:endCxn id="526" idx="2"/>
                  </p:cNvCxnSpPr>
                  <p:nvPr/>
                </p:nvCxnSpPr>
                <p:spPr>
                  <a:xfrm flipV="1">
                    <a:off x="6635429" y="3683418"/>
                    <a:ext cx="412295" cy="3650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7" name="직선 연결선 496"/>
                  <p:cNvCxnSpPr>
                    <a:cxnSpLocks/>
                    <a:stCxn id="520" idx="6"/>
                    <a:endCxn id="527" idx="2"/>
                  </p:cNvCxnSpPr>
                  <p:nvPr/>
                </p:nvCxnSpPr>
                <p:spPr>
                  <a:xfrm flipV="1">
                    <a:off x="6635429" y="3865921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8" name="직선 연결선 497"/>
                  <p:cNvCxnSpPr>
                    <a:cxnSpLocks/>
                    <a:stCxn id="520" idx="6"/>
                    <a:endCxn id="528" idx="2"/>
                  </p:cNvCxnSpPr>
                  <p:nvPr/>
                </p:nvCxnSpPr>
                <p:spPr>
                  <a:xfrm>
                    <a:off x="6635429" y="4048424"/>
                    <a:ext cx="41229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9" name="직선 연결선 498"/>
                  <p:cNvCxnSpPr>
                    <a:cxnSpLocks/>
                    <a:stCxn id="520" idx="6"/>
                    <a:endCxn id="529" idx="2"/>
                  </p:cNvCxnSpPr>
                  <p:nvPr/>
                </p:nvCxnSpPr>
                <p:spPr>
                  <a:xfrm>
                    <a:off x="6635429" y="4048424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0" name="직선 연결선 499"/>
                  <p:cNvCxnSpPr>
                    <a:cxnSpLocks/>
                    <a:stCxn id="520" idx="6"/>
                    <a:endCxn id="530" idx="2"/>
                  </p:cNvCxnSpPr>
                  <p:nvPr/>
                </p:nvCxnSpPr>
                <p:spPr>
                  <a:xfrm>
                    <a:off x="6635429" y="4048424"/>
                    <a:ext cx="412295" cy="36500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1" name="직선 연결선 500"/>
                  <p:cNvCxnSpPr>
                    <a:cxnSpLocks/>
                    <a:stCxn id="521" idx="6"/>
                    <a:endCxn id="523" idx="2"/>
                  </p:cNvCxnSpPr>
                  <p:nvPr/>
                </p:nvCxnSpPr>
                <p:spPr>
                  <a:xfrm flipV="1">
                    <a:off x="6635429" y="3318412"/>
                    <a:ext cx="412295" cy="91251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2" name="직선 연결선 501"/>
                  <p:cNvCxnSpPr>
                    <a:cxnSpLocks/>
                    <a:stCxn id="521" idx="6"/>
                    <a:endCxn id="525" idx="2"/>
                  </p:cNvCxnSpPr>
                  <p:nvPr/>
                </p:nvCxnSpPr>
                <p:spPr>
                  <a:xfrm flipV="1">
                    <a:off x="6635429" y="3500915"/>
                    <a:ext cx="412295" cy="7300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3" name="직선 연결선 502"/>
                  <p:cNvCxnSpPr>
                    <a:cxnSpLocks/>
                    <a:stCxn id="521" idx="6"/>
                    <a:endCxn id="526" idx="2"/>
                  </p:cNvCxnSpPr>
                  <p:nvPr/>
                </p:nvCxnSpPr>
                <p:spPr>
                  <a:xfrm flipV="1">
                    <a:off x="6635429" y="3683418"/>
                    <a:ext cx="412295" cy="54750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4" name="직선 연결선 503"/>
                  <p:cNvCxnSpPr>
                    <a:cxnSpLocks/>
                    <a:stCxn id="521" idx="6"/>
                    <a:endCxn id="527" idx="2"/>
                  </p:cNvCxnSpPr>
                  <p:nvPr/>
                </p:nvCxnSpPr>
                <p:spPr>
                  <a:xfrm flipV="1">
                    <a:off x="6635429" y="3865921"/>
                    <a:ext cx="412295" cy="3650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5" name="직선 연결선 504"/>
                  <p:cNvCxnSpPr>
                    <a:cxnSpLocks/>
                    <a:stCxn id="521" idx="6"/>
                    <a:endCxn id="528" idx="2"/>
                  </p:cNvCxnSpPr>
                  <p:nvPr/>
                </p:nvCxnSpPr>
                <p:spPr>
                  <a:xfrm flipV="1">
                    <a:off x="6635429" y="4048424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6" name="직선 연결선 505"/>
                  <p:cNvCxnSpPr>
                    <a:cxnSpLocks/>
                    <a:stCxn id="521" idx="6"/>
                    <a:endCxn id="529" idx="2"/>
                  </p:cNvCxnSpPr>
                  <p:nvPr/>
                </p:nvCxnSpPr>
                <p:spPr>
                  <a:xfrm>
                    <a:off x="6635429" y="4230927"/>
                    <a:ext cx="41229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7" name="직선 연결선 506"/>
                  <p:cNvCxnSpPr>
                    <a:cxnSpLocks/>
                    <a:stCxn id="521" idx="6"/>
                    <a:endCxn id="530" idx="2"/>
                  </p:cNvCxnSpPr>
                  <p:nvPr/>
                </p:nvCxnSpPr>
                <p:spPr>
                  <a:xfrm>
                    <a:off x="6635429" y="4230927"/>
                    <a:ext cx="412295" cy="18250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8" name="직선 연결선 507"/>
                  <p:cNvCxnSpPr>
                    <a:cxnSpLocks/>
                    <a:stCxn id="522" idx="6"/>
                    <a:endCxn id="523" idx="2"/>
                  </p:cNvCxnSpPr>
                  <p:nvPr/>
                </p:nvCxnSpPr>
                <p:spPr>
                  <a:xfrm flipV="1">
                    <a:off x="6635429" y="3318412"/>
                    <a:ext cx="412295" cy="109501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9" name="직선 연결선 508"/>
                  <p:cNvCxnSpPr>
                    <a:cxnSpLocks/>
                    <a:stCxn id="522" idx="6"/>
                    <a:endCxn id="525" idx="2"/>
                  </p:cNvCxnSpPr>
                  <p:nvPr/>
                </p:nvCxnSpPr>
                <p:spPr>
                  <a:xfrm flipV="1">
                    <a:off x="6635429" y="3500915"/>
                    <a:ext cx="412295" cy="91251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0" name="직선 연결선 509"/>
                  <p:cNvCxnSpPr>
                    <a:cxnSpLocks/>
                    <a:stCxn id="522" idx="6"/>
                    <a:endCxn id="526" idx="2"/>
                  </p:cNvCxnSpPr>
                  <p:nvPr/>
                </p:nvCxnSpPr>
                <p:spPr>
                  <a:xfrm flipV="1">
                    <a:off x="6635429" y="3683418"/>
                    <a:ext cx="412295" cy="73001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1" name="직선 연결선 510"/>
                  <p:cNvCxnSpPr>
                    <a:cxnSpLocks/>
                    <a:stCxn id="522" idx="6"/>
                    <a:endCxn id="527" idx="2"/>
                  </p:cNvCxnSpPr>
                  <p:nvPr/>
                </p:nvCxnSpPr>
                <p:spPr>
                  <a:xfrm flipV="1">
                    <a:off x="6635429" y="3865921"/>
                    <a:ext cx="412295" cy="54750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2" name="직선 연결선 511"/>
                  <p:cNvCxnSpPr>
                    <a:cxnSpLocks/>
                    <a:stCxn id="522" idx="6"/>
                    <a:endCxn id="528" idx="2"/>
                  </p:cNvCxnSpPr>
                  <p:nvPr/>
                </p:nvCxnSpPr>
                <p:spPr>
                  <a:xfrm flipV="1">
                    <a:off x="6635429" y="4048424"/>
                    <a:ext cx="412295" cy="36500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직선 연결선 512"/>
                  <p:cNvCxnSpPr>
                    <a:cxnSpLocks/>
                    <a:stCxn id="522" idx="6"/>
                    <a:endCxn id="529" idx="2"/>
                  </p:cNvCxnSpPr>
                  <p:nvPr/>
                </p:nvCxnSpPr>
                <p:spPr>
                  <a:xfrm flipV="1">
                    <a:off x="6635429" y="4230927"/>
                    <a:ext cx="412295" cy="18250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직선 연결선 513"/>
                  <p:cNvCxnSpPr>
                    <a:cxnSpLocks/>
                    <a:stCxn id="522" idx="6"/>
                    <a:endCxn id="530" idx="2"/>
                  </p:cNvCxnSpPr>
                  <p:nvPr/>
                </p:nvCxnSpPr>
                <p:spPr>
                  <a:xfrm>
                    <a:off x="6635429" y="4413428"/>
                    <a:ext cx="41229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1" name="그룹 530"/>
                <p:cNvGrpSpPr/>
                <p:nvPr/>
              </p:nvGrpSpPr>
              <p:grpSpPr>
                <a:xfrm>
                  <a:off x="7604019" y="3246412"/>
                  <a:ext cx="700295" cy="1239016"/>
                  <a:chOff x="6491429" y="3246412"/>
                  <a:chExt cx="700295" cy="1239016"/>
                </a:xfrm>
              </p:grpSpPr>
              <p:grpSp>
                <p:nvGrpSpPr>
                  <p:cNvPr id="532" name="그룹 531"/>
                  <p:cNvGrpSpPr/>
                  <p:nvPr/>
                </p:nvGrpSpPr>
                <p:grpSpPr>
                  <a:xfrm>
                    <a:off x="7047724" y="3246412"/>
                    <a:ext cx="144000" cy="1239016"/>
                    <a:chOff x="6714532" y="3022754"/>
                    <a:chExt cx="144000" cy="1239016"/>
                  </a:xfrm>
                </p:grpSpPr>
                <p:sp>
                  <p:nvSpPr>
                    <p:cNvPr id="591" name="타원 590"/>
                    <p:cNvSpPr/>
                    <p:nvPr/>
                  </p:nvSpPr>
                  <p:spPr>
                    <a:xfrm>
                      <a:off x="6714532" y="3022754"/>
                      <a:ext cx="144000" cy="144000"/>
                    </a:xfrm>
                    <a:prstGeom prst="ellipse">
                      <a:avLst/>
                    </a:prstGeom>
                    <a:solidFill>
                      <a:srgbClr val="CFF9CF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grpSp>
                  <p:nvGrpSpPr>
                    <p:cNvPr id="592" name="그룹 591"/>
                    <p:cNvGrpSpPr/>
                    <p:nvPr/>
                  </p:nvGrpSpPr>
                  <p:grpSpPr>
                    <a:xfrm>
                      <a:off x="6714532" y="3205257"/>
                      <a:ext cx="144000" cy="1056513"/>
                      <a:chOff x="6714532" y="3205257"/>
                      <a:chExt cx="144000" cy="1056513"/>
                    </a:xfrm>
                  </p:grpSpPr>
                  <p:sp>
                    <p:nvSpPr>
                      <p:cNvPr id="593" name="타원 592"/>
                      <p:cNvSpPr/>
                      <p:nvPr/>
                    </p:nvSpPr>
                    <p:spPr>
                      <a:xfrm>
                        <a:off x="6714532" y="3205257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594" name="타원 593"/>
                      <p:cNvSpPr/>
                      <p:nvPr/>
                    </p:nvSpPr>
                    <p:spPr>
                      <a:xfrm>
                        <a:off x="6714532" y="3387760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595" name="타원 594"/>
                      <p:cNvSpPr/>
                      <p:nvPr/>
                    </p:nvSpPr>
                    <p:spPr>
                      <a:xfrm>
                        <a:off x="6714532" y="3570263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596" name="타원 595"/>
                      <p:cNvSpPr/>
                      <p:nvPr/>
                    </p:nvSpPr>
                    <p:spPr>
                      <a:xfrm>
                        <a:off x="6714532" y="3752766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597" name="타원 596"/>
                      <p:cNvSpPr/>
                      <p:nvPr/>
                    </p:nvSpPr>
                    <p:spPr>
                      <a:xfrm>
                        <a:off x="6714532" y="3935269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598" name="타원 597"/>
                      <p:cNvSpPr/>
                      <p:nvPr/>
                    </p:nvSpPr>
                    <p:spPr>
                      <a:xfrm>
                        <a:off x="6714532" y="4117770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</p:grpSp>
              </p:grpSp>
              <p:grpSp>
                <p:nvGrpSpPr>
                  <p:cNvPr id="533" name="그룹 532"/>
                  <p:cNvGrpSpPr/>
                  <p:nvPr/>
                </p:nvGrpSpPr>
                <p:grpSpPr>
                  <a:xfrm>
                    <a:off x="6491429" y="3246412"/>
                    <a:ext cx="144000" cy="1239016"/>
                    <a:chOff x="6714532" y="3022754"/>
                    <a:chExt cx="144000" cy="1239016"/>
                  </a:xfrm>
                </p:grpSpPr>
                <p:sp>
                  <p:nvSpPr>
                    <p:cNvPr id="583" name="타원 582"/>
                    <p:cNvSpPr/>
                    <p:nvPr/>
                  </p:nvSpPr>
                  <p:spPr>
                    <a:xfrm>
                      <a:off x="6714532" y="3022754"/>
                      <a:ext cx="144000" cy="144000"/>
                    </a:xfrm>
                    <a:prstGeom prst="ellipse">
                      <a:avLst/>
                    </a:prstGeom>
                    <a:solidFill>
                      <a:srgbClr val="CFF9CF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grpSp>
                  <p:nvGrpSpPr>
                    <p:cNvPr id="584" name="그룹 583"/>
                    <p:cNvGrpSpPr/>
                    <p:nvPr/>
                  </p:nvGrpSpPr>
                  <p:grpSpPr>
                    <a:xfrm>
                      <a:off x="6714532" y="3205257"/>
                      <a:ext cx="144000" cy="1056513"/>
                      <a:chOff x="6714532" y="3205257"/>
                      <a:chExt cx="144000" cy="1056513"/>
                    </a:xfrm>
                  </p:grpSpPr>
                  <p:sp>
                    <p:nvSpPr>
                      <p:cNvPr id="585" name="타원 584"/>
                      <p:cNvSpPr/>
                      <p:nvPr/>
                    </p:nvSpPr>
                    <p:spPr>
                      <a:xfrm>
                        <a:off x="6714532" y="3205257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586" name="타원 585"/>
                      <p:cNvSpPr/>
                      <p:nvPr/>
                    </p:nvSpPr>
                    <p:spPr>
                      <a:xfrm>
                        <a:off x="6714532" y="3387760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587" name="타원 586"/>
                      <p:cNvSpPr/>
                      <p:nvPr/>
                    </p:nvSpPr>
                    <p:spPr>
                      <a:xfrm>
                        <a:off x="6714532" y="3570263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588" name="타원 587"/>
                      <p:cNvSpPr/>
                      <p:nvPr/>
                    </p:nvSpPr>
                    <p:spPr>
                      <a:xfrm>
                        <a:off x="6714532" y="3752766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589" name="타원 588"/>
                      <p:cNvSpPr/>
                      <p:nvPr/>
                    </p:nvSpPr>
                    <p:spPr>
                      <a:xfrm>
                        <a:off x="6714532" y="3935269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590" name="타원 589"/>
                      <p:cNvSpPr/>
                      <p:nvPr/>
                    </p:nvSpPr>
                    <p:spPr>
                      <a:xfrm>
                        <a:off x="6714532" y="4117770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</p:grpSp>
              </p:grpSp>
              <p:cxnSp>
                <p:nvCxnSpPr>
                  <p:cNvPr id="534" name="직선 연결선 533"/>
                  <p:cNvCxnSpPr>
                    <a:stCxn id="583" idx="6"/>
                    <a:endCxn id="598" idx="2"/>
                  </p:cNvCxnSpPr>
                  <p:nvPr/>
                </p:nvCxnSpPr>
                <p:spPr>
                  <a:xfrm>
                    <a:off x="6635429" y="3318412"/>
                    <a:ext cx="412295" cy="109501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5" name="직선 연결선 534"/>
                  <p:cNvCxnSpPr>
                    <a:cxnSpLocks/>
                    <a:stCxn id="583" idx="6"/>
                    <a:endCxn id="597" idx="2"/>
                  </p:cNvCxnSpPr>
                  <p:nvPr/>
                </p:nvCxnSpPr>
                <p:spPr>
                  <a:xfrm>
                    <a:off x="6635429" y="3318412"/>
                    <a:ext cx="412295" cy="91251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6" name="직선 연결선 535"/>
                  <p:cNvCxnSpPr>
                    <a:cxnSpLocks/>
                    <a:stCxn id="583" idx="6"/>
                    <a:endCxn id="596" idx="2"/>
                  </p:cNvCxnSpPr>
                  <p:nvPr/>
                </p:nvCxnSpPr>
                <p:spPr>
                  <a:xfrm>
                    <a:off x="6635429" y="3318412"/>
                    <a:ext cx="412295" cy="7300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직선 연결선 536"/>
                  <p:cNvCxnSpPr>
                    <a:cxnSpLocks/>
                    <a:stCxn id="583" idx="6"/>
                    <a:endCxn id="595" idx="2"/>
                  </p:cNvCxnSpPr>
                  <p:nvPr/>
                </p:nvCxnSpPr>
                <p:spPr>
                  <a:xfrm>
                    <a:off x="6635429" y="3318412"/>
                    <a:ext cx="412295" cy="54750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직선 연결선 537"/>
                  <p:cNvCxnSpPr>
                    <a:cxnSpLocks/>
                    <a:stCxn id="583" idx="6"/>
                    <a:endCxn id="594" idx="2"/>
                  </p:cNvCxnSpPr>
                  <p:nvPr/>
                </p:nvCxnSpPr>
                <p:spPr>
                  <a:xfrm>
                    <a:off x="6635429" y="3318412"/>
                    <a:ext cx="412295" cy="3650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직선 연결선 538"/>
                  <p:cNvCxnSpPr>
                    <a:cxnSpLocks/>
                    <a:stCxn id="583" idx="6"/>
                    <a:endCxn id="593" idx="2"/>
                  </p:cNvCxnSpPr>
                  <p:nvPr/>
                </p:nvCxnSpPr>
                <p:spPr>
                  <a:xfrm>
                    <a:off x="6635429" y="3318412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직선 연결선 539"/>
                  <p:cNvCxnSpPr>
                    <a:cxnSpLocks/>
                    <a:stCxn id="583" idx="6"/>
                    <a:endCxn id="591" idx="2"/>
                  </p:cNvCxnSpPr>
                  <p:nvPr/>
                </p:nvCxnSpPr>
                <p:spPr>
                  <a:xfrm>
                    <a:off x="6635429" y="3318412"/>
                    <a:ext cx="41229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1" name="직선 연결선 540"/>
                  <p:cNvCxnSpPr>
                    <a:cxnSpLocks/>
                    <a:stCxn id="585" idx="6"/>
                    <a:endCxn id="591" idx="2"/>
                  </p:cNvCxnSpPr>
                  <p:nvPr/>
                </p:nvCxnSpPr>
                <p:spPr>
                  <a:xfrm flipV="1">
                    <a:off x="6635429" y="3318412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2" name="직선 연결선 541"/>
                  <p:cNvCxnSpPr>
                    <a:cxnSpLocks/>
                    <a:stCxn id="585" idx="6"/>
                    <a:endCxn id="593" idx="2"/>
                  </p:cNvCxnSpPr>
                  <p:nvPr/>
                </p:nvCxnSpPr>
                <p:spPr>
                  <a:xfrm>
                    <a:off x="6635429" y="3500915"/>
                    <a:ext cx="41229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3" name="직선 연결선 542"/>
                  <p:cNvCxnSpPr>
                    <a:cxnSpLocks/>
                    <a:stCxn id="585" idx="6"/>
                    <a:endCxn id="594" idx="2"/>
                  </p:cNvCxnSpPr>
                  <p:nvPr/>
                </p:nvCxnSpPr>
                <p:spPr>
                  <a:xfrm>
                    <a:off x="6635429" y="3500915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4" name="직선 연결선 543"/>
                  <p:cNvCxnSpPr>
                    <a:cxnSpLocks/>
                    <a:stCxn id="585" idx="6"/>
                    <a:endCxn id="595" idx="2"/>
                  </p:cNvCxnSpPr>
                  <p:nvPr/>
                </p:nvCxnSpPr>
                <p:spPr>
                  <a:xfrm>
                    <a:off x="6635429" y="3500915"/>
                    <a:ext cx="412295" cy="3650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5" name="직선 연결선 544"/>
                  <p:cNvCxnSpPr>
                    <a:cxnSpLocks/>
                    <a:stCxn id="585" idx="6"/>
                    <a:endCxn id="596" idx="2"/>
                  </p:cNvCxnSpPr>
                  <p:nvPr/>
                </p:nvCxnSpPr>
                <p:spPr>
                  <a:xfrm>
                    <a:off x="6635429" y="3500915"/>
                    <a:ext cx="412295" cy="54750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직선 연결선 545"/>
                  <p:cNvCxnSpPr>
                    <a:cxnSpLocks/>
                    <a:stCxn id="585" idx="6"/>
                    <a:endCxn id="597" idx="2"/>
                  </p:cNvCxnSpPr>
                  <p:nvPr/>
                </p:nvCxnSpPr>
                <p:spPr>
                  <a:xfrm>
                    <a:off x="6635429" y="3500915"/>
                    <a:ext cx="412295" cy="7300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직선 연결선 546"/>
                  <p:cNvCxnSpPr>
                    <a:cxnSpLocks/>
                    <a:stCxn id="585" idx="6"/>
                    <a:endCxn id="598" idx="2"/>
                  </p:cNvCxnSpPr>
                  <p:nvPr/>
                </p:nvCxnSpPr>
                <p:spPr>
                  <a:xfrm>
                    <a:off x="6635429" y="3500915"/>
                    <a:ext cx="412295" cy="91251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직선 연결선 547"/>
                  <p:cNvCxnSpPr>
                    <a:cxnSpLocks/>
                    <a:stCxn id="586" idx="6"/>
                    <a:endCxn id="591" idx="2"/>
                  </p:cNvCxnSpPr>
                  <p:nvPr/>
                </p:nvCxnSpPr>
                <p:spPr>
                  <a:xfrm flipV="1">
                    <a:off x="6635429" y="3318412"/>
                    <a:ext cx="412295" cy="3650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직선 연결선 548"/>
                  <p:cNvCxnSpPr>
                    <a:cxnSpLocks/>
                    <a:stCxn id="586" idx="6"/>
                    <a:endCxn id="593" idx="2"/>
                  </p:cNvCxnSpPr>
                  <p:nvPr/>
                </p:nvCxnSpPr>
                <p:spPr>
                  <a:xfrm flipV="1">
                    <a:off x="6635429" y="3500915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직선 연결선 549"/>
                  <p:cNvCxnSpPr>
                    <a:cxnSpLocks/>
                    <a:stCxn id="586" idx="6"/>
                    <a:endCxn id="594" idx="2"/>
                  </p:cNvCxnSpPr>
                  <p:nvPr/>
                </p:nvCxnSpPr>
                <p:spPr>
                  <a:xfrm>
                    <a:off x="6635429" y="3683418"/>
                    <a:ext cx="41229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1" name="직선 연결선 550"/>
                  <p:cNvCxnSpPr>
                    <a:cxnSpLocks/>
                    <a:stCxn id="586" idx="6"/>
                    <a:endCxn id="595" idx="2"/>
                  </p:cNvCxnSpPr>
                  <p:nvPr/>
                </p:nvCxnSpPr>
                <p:spPr>
                  <a:xfrm>
                    <a:off x="6635429" y="3683418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2" name="직선 연결선 551"/>
                  <p:cNvCxnSpPr>
                    <a:cxnSpLocks/>
                    <a:stCxn id="586" idx="6"/>
                    <a:endCxn id="596" idx="2"/>
                  </p:cNvCxnSpPr>
                  <p:nvPr/>
                </p:nvCxnSpPr>
                <p:spPr>
                  <a:xfrm>
                    <a:off x="6635429" y="3683418"/>
                    <a:ext cx="412295" cy="3650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직선 연결선 552"/>
                  <p:cNvCxnSpPr>
                    <a:cxnSpLocks/>
                    <a:stCxn id="586" idx="6"/>
                    <a:endCxn id="597" idx="2"/>
                  </p:cNvCxnSpPr>
                  <p:nvPr/>
                </p:nvCxnSpPr>
                <p:spPr>
                  <a:xfrm>
                    <a:off x="6635429" y="3683418"/>
                    <a:ext cx="412295" cy="54750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4" name="직선 연결선 553"/>
                  <p:cNvCxnSpPr>
                    <a:cxnSpLocks/>
                    <a:stCxn id="586" idx="6"/>
                    <a:endCxn id="598" idx="2"/>
                  </p:cNvCxnSpPr>
                  <p:nvPr/>
                </p:nvCxnSpPr>
                <p:spPr>
                  <a:xfrm>
                    <a:off x="6635429" y="3683418"/>
                    <a:ext cx="412295" cy="73001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5" name="직선 연결선 554"/>
                  <p:cNvCxnSpPr>
                    <a:cxnSpLocks/>
                    <a:stCxn id="587" idx="6"/>
                    <a:endCxn id="591" idx="2"/>
                  </p:cNvCxnSpPr>
                  <p:nvPr/>
                </p:nvCxnSpPr>
                <p:spPr>
                  <a:xfrm flipV="1">
                    <a:off x="6635429" y="3318412"/>
                    <a:ext cx="412295" cy="54750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6" name="직선 연결선 555"/>
                  <p:cNvCxnSpPr>
                    <a:cxnSpLocks/>
                    <a:stCxn id="587" idx="6"/>
                    <a:endCxn id="593" idx="2"/>
                  </p:cNvCxnSpPr>
                  <p:nvPr/>
                </p:nvCxnSpPr>
                <p:spPr>
                  <a:xfrm flipV="1">
                    <a:off x="6635429" y="3500915"/>
                    <a:ext cx="412295" cy="3650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직선 연결선 556"/>
                  <p:cNvCxnSpPr>
                    <a:cxnSpLocks/>
                    <a:stCxn id="587" idx="6"/>
                    <a:endCxn id="594" idx="2"/>
                  </p:cNvCxnSpPr>
                  <p:nvPr/>
                </p:nvCxnSpPr>
                <p:spPr>
                  <a:xfrm flipV="1">
                    <a:off x="6635429" y="3683418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8" name="직선 연결선 557"/>
                  <p:cNvCxnSpPr>
                    <a:cxnSpLocks/>
                    <a:stCxn id="587" idx="6"/>
                    <a:endCxn id="595" idx="2"/>
                  </p:cNvCxnSpPr>
                  <p:nvPr/>
                </p:nvCxnSpPr>
                <p:spPr>
                  <a:xfrm>
                    <a:off x="6635429" y="3865921"/>
                    <a:ext cx="41229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9" name="직선 연결선 558"/>
                  <p:cNvCxnSpPr>
                    <a:cxnSpLocks/>
                    <a:stCxn id="587" idx="6"/>
                    <a:endCxn id="596" idx="2"/>
                  </p:cNvCxnSpPr>
                  <p:nvPr/>
                </p:nvCxnSpPr>
                <p:spPr>
                  <a:xfrm>
                    <a:off x="6635429" y="3865921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0" name="직선 연결선 559"/>
                  <p:cNvCxnSpPr>
                    <a:cxnSpLocks/>
                    <a:stCxn id="587" idx="6"/>
                    <a:endCxn id="597" idx="2"/>
                  </p:cNvCxnSpPr>
                  <p:nvPr/>
                </p:nvCxnSpPr>
                <p:spPr>
                  <a:xfrm>
                    <a:off x="6635429" y="3865921"/>
                    <a:ext cx="412295" cy="3650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직선 연결선 560"/>
                  <p:cNvCxnSpPr>
                    <a:cxnSpLocks/>
                    <a:stCxn id="587" idx="6"/>
                    <a:endCxn id="598" idx="2"/>
                  </p:cNvCxnSpPr>
                  <p:nvPr/>
                </p:nvCxnSpPr>
                <p:spPr>
                  <a:xfrm>
                    <a:off x="6635429" y="3865921"/>
                    <a:ext cx="412295" cy="54750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2" name="직선 연결선 561"/>
                  <p:cNvCxnSpPr>
                    <a:cxnSpLocks/>
                    <a:stCxn id="588" idx="6"/>
                    <a:endCxn id="591" idx="2"/>
                  </p:cNvCxnSpPr>
                  <p:nvPr/>
                </p:nvCxnSpPr>
                <p:spPr>
                  <a:xfrm flipV="1">
                    <a:off x="6635429" y="3318412"/>
                    <a:ext cx="412295" cy="7300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3" name="직선 연결선 562"/>
                  <p:cNvCxnSpPr>
                    <a:cxnSpLocks/>
                    <a:stCxn id="588" idx="6"/>
                    <a:endCxn id="593" idx="2"/>
                  </p:cNvCxnSpPr>
                  <p:nvPr/>
                </p:nvCxnSpPr>
                <p:spPr>
                  <a:xfrm flipV="1">
                    <a:off x="6635429" y="3500915"/>
                    <a:ext cx="412295" cy="54750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직선 연결선 563"/>
                  <p:cNvCxnSpPr>
                    <a:cxnSpLocks/>
                    <a:stCxn id="588" idx="6"/>
                    <a:endCxn id="594" idx="2"/>
                  </p:cNvCxnSpPr>
                  <p:nvPr/>
                </p:nvCxnSpPr>
                <p:spPr>
                  <a:xfrm flipV="1">
                    <a:off x="6635429" y="3683418"/>
                    <a:ext cx="412295" cy="3650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5" name="직선 연결선 564"/>
                  <p:cNvCxnSpPr>
                    <a:cxnSpLocks/>
                    <a:stCxn id="588" idx="6"/>
                    <a:endCxn id="595" idx="2"/>
                  </p:cNvCxnSpPr>
                  <p:nvPr/>
                </p:nvCxnSpPr>
                <p:spPr>
                  <a:xfrm flipV="1">
                    <a:off x="6635429" y="3865921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직선 연결선 565"/>
                  <p:cNvCxnSpPr>
                    <a:cxnSpLocks/>
                    <a:stCxn id="588" idx="6"/>
                    <a:endCxn id="596" idx="2"/>
                  </p:cNvCxnSpPr>
                  <p:nvPr/>
                </p:nvCxnSpPr>
                <p:spPr>
                  <a:xfrm>
                    <a:off x="6635429" y="4048424"/>
                    <a:ext cx="41229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7" name="직선 연결선 566"/>
                  <p:cNvCxnSpPr>
                    <a:cxnSpLocks/>
                    <a:stCxn id="588" idx="6"/>
                    <a:endCxn id="597" idx="2"/>
                  </p:cNvCxnSpPr>
                  <p:nvPr/>
                </p:nvCxnSpPr>
                <p:spPr>
                  <a:xfrm>
                    <a:off x="6635429" y="4048424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8" name="직선 연결선 567"/>
                  <p:cNvCxnSpPr>
                    <a:cxnSpLocks/>
                    <a:stCxn id="588" idx="6"/>
                    <a:endCxn id="598" idx="2"/>
                  </p:cNvCxnSpPr>
                  <p:nvPr/>
                </p:nvCxnSpPr>
                <p:spPr>
                  <a:xfrm>
                    <a:off x="6635429" y="4048424"/>
                    <a:ext cx="412295" cy="36500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직선 연결선 568"/>
                  <p:cNvCxnSpPr>
                    <a:cxnSpLocks/>
                    <a:stCxn id="589" idx="6"/>
                    <a:endCxn id="591" idx="2"/>
                  </p:cNvCxnSpPr>
                  <p:nvPr/>
                </p:nvCxnSpPr>
                <p:spPr>
                  <a:xfrm flipV="1">
                    <a:off x="6635429" y="3318412"/>
                    <a:ext cx="412295" cy="91251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직선 연결선 569"/>
                  <p:cNvCxnSpPr>
                    <a:cxnSpLocks/>
                    <a:stCxn id="589" idx="6"/>
                    <a:endCxn id="593" idx="2"/>
                  </p:cNvCxnSpPr>
                  <p:nvPr/>
                </p:nvCxnSpPr>
                <p:spPr>
                  <a:xfrm flipV="1">
                    <a:off x="6635429" y="3500915"/>
                    <a:ext cx="412295" cy="7300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1" name="직선 연결선 570"/>
                  <p:cNvCxnSpPr>
                    <a:cxnSpLocks/>
                    <a:stCxn id="589" idx="6"/>
                    <a:endCxn id="594" idx="2"/>
                  </p:cNvCxnSpPr>
                  <p:nvPr/>
                </p:nvCxnSpPr>
                <p:spPr>
                  <a:xfrm flipV="1">
                    <a:off x="6635429" y="3683418"/>
                    <a:ext cx="412295" cy="54750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2" name="직선 연결선 571"/>
                  <p:cNvCxnSpPr>
                    <a:cxnSpLocks/>
                    <a:stCxn id="589" idx="6"/>
                    <a:endCxn id="595" idx="2"/>
                  </p:cNvCxnSpPr>
                  <p:nvPr/>
                </p:nvCxnSpPr>
                <p:spPr>
                  <a:xfrm flipV="1">
                    <a:off x="6635429" y="3865921"/>
                    <a:ext cx="412295" cy="3650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3" name="직선 연결선 572"/>
                  <p:cNvCxnSpPr>
                    <a:cxnSpLocks/>
                    <a:stCxn id="589" idx="6"/>
                    <a:endCxn id="596" idx="2"/>
                  </p:cNvCxnSpPr>
                  <p:nvPr/>
                </p:nvCxnSpPr>
                <p:spPr>
                  <a:xfrm flipV="1">
                    <a:off x="6635429" y="4048424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4" name="직선 연결선 573"/>
                  <p:cNvCxnSpPr>
                    <a:cxnSpLocks/>
                    <a:stCxn id="589" idx="6"/>
                    <a:endCxn id="597" idx="2"/>
                  </p:cNvCxnSpPr>
                  <p:nvPr/>
                </p:nvCxnSpPr>
                <p:spPr>
                  <a:xfrm>
                    <a:off x="6635429" y="4230927"/>
                    <a:ext cx="41229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5" name="직선 연결선 574"/>
                  <p:cNvCxnSpPr>
                    <a:cxnSpLocks/>
                    <a:stCxn id="589" idx="6"/>
                    <a:endCxn id="598" idx="2"/>
                  </p:cNvCxnSpPr>
                  <p:nvPr/>
                </p:nvCxnSpPr>
                <p:spPr>
                  <a:xfrm>
                    <a:off x="6635429" y="4230927"/>
                    <a:ext cx="412295" cy="18250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6" name="직선 연결선 575"/>
                  <p:cNvCxnSpPr>
                    <a:cxnSpLocks/>
                    <a:stCxn id="590" idx="6"/>
                    <a:endCxn id="591" idx="2"/>
                  </p:cNvCxnSpPr>
                  <p:nvPr/>
                </p:nvCxnSpPr>
                <p:spPr>
                  <a:xfrm flipV="1">
                    <a:off x="6635429" y="3318412"/>
                    <a:ext cx="412295" cy="109501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7" name="직선 연결선 576"/>
                  <p:cNvCxnSpPr>
                    <a:cxnSpLocks/>
                    <a:stCxn id="590" idx="6"/>
                    <a:endCxn id="593" idx="2"/>
                  </p:cNvCxnSpPr>
                  <p:nvPr/>
                </p:nvCxnSpPr>
                <p:spPr>
                  <a:xfrm flipV="1">
                    <a:off x="6635429" y="3500915"/>
                    <a:ext cx="412295" cy="91251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직선 연결선 577"/>
                  <p:cNvCxnSpPr>
                    <a:cxnSpLocks/>
                    <a:stCxn id="590" idx="6"/>
                    <a:endCxn id="594" idx="2"/>
                  </p:cNvCxnSpPr>
                  <p:nvPr/>
                </p:nvCxnSpPr>
                <p:spPr>
                  <a:xfrm flipV="1">
                    <a:off x="6635429" y="3683418"/>
                    <a:ext cx="412295" cy="73001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9" name="직선 연결선 578"/>
                  <p:cNvCxnSpPr>
                    <a:cxnSpLocks/>
                    <a:stCxn id="590" idx="6"/>
                    <a:endCxn id="595" idx="2"/>
                  </p:cNvCxnSpPr>
                  <p:nvPr/>
                </p:nvCxnSpPr>
                <p:spPr>
                  <a:xfrm flipV="1">
                    <a:off x="6635429" y="3865921"/>
                    <a:ext cx="412295" cy="54750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직선 연결선 579"/>
                  <p:cNvCxnSpPr>
                    <a:cxnSpLocks/>
                    <a:stCxn id="590" idx="6"/>
                    <a:endCxn id="596" idx="2"/>
                  </p:cNvCxnSpPr>
                  <p:nvPr/>
                </p:nvCxnSpPr>
                <p:spPr>
                  <a:xfrm flipV="1">
                    <a:off x="6635429" y="4048424"/>
                    <a:ext cx="412295" cy="36500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1" name="직선 연결선 580"/>
                  <p:cNvCxnSpPr>
                    <a:cxnSpLocks/>
                    <a:stCxn id="590" idx="6"/>
                    <a:endCxn id="597" idx="2"/>
                  </p:cNvCxnSpPr>
                  <p:nvPr/>
                </p:nvCxnSpPr>
                <p:spPr>
                  <a:xfrm flipV="1">
                    <a:off x="6635429" y="4230927"/>
                    <a:ext cx="412295" cy="18250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2" name="직선 연결선 581"/>
                  <p:cNvCxnSpPr>
                    <a:cxnSpLocks/>
                    <a:stCxn id="590" idx="6"/>
                    <a:endCxn id="598" idx="2"/>
                  </p:cNvCxnSpPr>
                  <p:nvPr/>
                </p:nvCxnSpPr>
                <p:spPr>
                  <a:xfrm>
                    <a:off x="6635429" y="4413428"/>
                    <a:ext cx="41229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01" name="타원 600"/>
              <p:cNvSpPr/>
              <p:nvPr/>
            </p:nvSpPr>
            <p:spPr>
              <a:xfrm>
                <a:off x="8145260" y="3608386"/>
                <a:ext cx="175649" cy="169623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2" name="타원 601"/>
              <p:cNvSpPr/>
              <p:nvPr/>
            </p:nvSpPr>
            <p:spPr>
              <a:xfrm>
                <a:off x="8145260" y="3833680"/>
                <a:ext cx="175649" cy="169623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09" name="직선 연결선 608"/>
              <p:cNvCxnSpPr>
                <a:cxnSpLocks/>
                <a:stCxn id="593" idx="6"/>
                <a:endCxn id="601" idx="2"/>
              </p:cNvCxnSpPr>
              <p:nvPr/>
            </p:nvCxnSpPr>
            <p:spPr>
              <a:xfrm>
                <a:off x="7740086" y="3403559"/>
                <a:ext cx="405174" cy="2896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직선 연결선 611"/>
              <p:cNvCxnSpPr>
                <a:cxnSpLocks/>
                <a:stCxn id="593" idx="6"/>
                <a:endCxn id="602" idx="2"/>
              </p:cNvCxnSpPr>
              <p:nvPr/>
            </p:nvCxnSpPr>
            <p:spPr>
              <a:xfrm>
                <a:off x="7740086" y="3403559"/>
                <a:ext cx="405174" cy="5149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직선 연결선 614"/>
              <p:cNvCxnSpPr>
                <a:cxnSpLocks/>
                <a:stCxn id="594" idx="6"/>
                <a:endCxn id="601" idx="2"/>
              </p:cNvCxnSpPr>
              <p:nvPr/>
            </p:nvCxnSpPr>
            <p:spPr>
              <a:xfrm>
                <a:off x="7740086" y="3618536"/>
                <a:ext cx="405174" cy="746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" name="직선 연결선 617"/>
              <p:cNvCxnSpPr>
                <a:cxnSpLocks/>
                <a:stCxn id="594" idx="6"/>
                <a:endCxn id="602" idx="2"/>
              </p:cNvCxnSpPr>
              <p:nvPr/>
            </p:nvCxnSpPr>
            <p:spPr>
              <a:xfrm>
                <a:off x="7740086" y="3618536"/>
                <a:ext cx="405174" cy="2999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직선 연결선 620"/>
              <p:cNvCxnSpPr>
                <a:cxnSpLocks/>
                <a:stCxn id="595" idx="6"/>
                <a:endCxn id="601" idx="2"/>
              </p:cNvCxnSpPr>
              <p:nvPr/>
            </p:nvCxnSpPr>
            <p:spPr>
              <a:xfrm flipV="1">
                <a:off x="7740086" y="3693198"/>
                <a:ext cx="405174" cy="1403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직선 연결선 623"/>
              <p:cNvCxnSpPr>
                <a:cxnSpLocks/>
                <a:stCxn id="595" idx="6"/>
                <a:endCxn id="602" idx="2"/>
              </p:cNvCxnSpPr>
              <p:nvPr/>
            </p:nvCxnSpPr>
            <p:spPr>
              <a:xfrm>
                <a:off x="7740086" y="3833512"/>
                <a:ext cx="405174" cy="849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직선 연결선 626"/>
              <p:cNvCxnSpPr>
                <a:cxnSpLocks/>
                <a:stCxn id="596" idx="6"/>
                <a:endCxn id="601" idx="2"/>
              </p:cNvCxnSpPr>
              <p:nvPr/>
            </p:nvCxnSpPr>
            <p:spPr>
              <a:xfrm flipV="1">
                <a:off x="7740086" y="3693198"/>
                <a:ext cx="405174" cy="3552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직선 연결선 629"/>
              <p:cNvCxnSpPr>
                <a:cxnSpLocks/>
                <a:stCxn id="596" idx="6"/>
                <a:endCxn id="602" idx="2"/>
              </p:cNvCxnSpPr>
              <p:nvPr/>
            </p:nvCxnSpPr>
            <p:spPr>
              <a:xfrm flipV="1">
                <a:off x="7740086" y="3918492"/>
                <a:ext cx="405174" cy="1299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직선 연결선 632"/>
              <p:cNvCxnSpPr>
                <a:cxnSpLocks/>
                <a:stCxn id="597" idx="6"/>
                <a:endCxn id="601" idx="2"/>
              </p:cNvCxnSpPr>
              <p:nvPr/>
            </p:nvCxnSpPr>
            <p:spPr>
              <a:xfrm flipV="1">
                <a:off x="7740086" y="3693198"/>
                <a:ext cx="405174" cy="5702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직선 연결선 635"/>
              <p:cNvCxnSpPr>
                <a:cxnSpLocks/>
                <a:stCxn id="597" idx="6"/>
                <a:endCxn id="602" idx="2"/>
              </p:cNvCxnSpPr>
              <p:nvPr/>
            </p:nvCxnSpPr>
            <p:spPr>
              <a:xfrm flipV="1">
                <a:off x="7740086" y="3918492"/>
                <a:ext cx="405174" cy="3449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39" name="직선 연결선 638"/>
          <p:cNvCxnSpPr>
            <a:cxnSpLocks/>
            <a:stCxn id="598" idx="6"/>
            <a:endCxn id="601" idx="2"/>
          </p:cNvCxnSpPr>
          <p:nvPr/>
        </p:nvCxnSpPr>
        <p:spPr>
          <a:xfrm flipV="1">
            <a:off x="3743170" y="5054700"/>
            <a:ext cx="405174" cy="785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직선 연결선 641"/>
          <p:cNvCxnSpPr>
            <a:cxnSpLocks/>
            <a:stCxn id="598" idx="6"/>
            <a:endCxn id="602" idx="2"/>
          </p:cNvCxnSpPr>
          <p:nvPr/>
        </p:nvCxnSpPr>
        <p:spPr>
          <a:xfrm flipV="1">
            <a:off x="3743170" y="5279994"/>
            <a:ext cx="405174" cy="559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8" name="화살표: 오른쪽 667"/>
          <p:cNvSpPr/>
          <p:nvPr/>
        </p:nvSpPr>
        <p:spPr>
          <a:xfrm>
            <a:off x="1549221" y="2658754"/>
            <a:ext cx="664187" cy="42401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9" name="화살표: 오른쪽 668"/>
          <p:cNvSpPr/>
          <p:nvPr/>
        </p:nvSpPr>
        <p:spPr>
          <a:xfrm>
            <a:off x="629288" y="4980036"/>
            <a:ext cx="668866" cy="42401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1" name="직선 화살표 연결선 670"/>
          <p:cNvCxnSpPr>
            <a:stCxn id="601" idx="6"/>
          </p:cNvCxnSpPr>
          <p:nvPr/>
        </p:nvCxnSpPr>
        <p:spPr>
          <a:xfrm flipV="1">
            <a:off x="4323993" y="5054699"/>
            <a:ext cx="830009" cy="1"/>
          </a:xfrm>
          <a:prstGeom prst="straightConnector1">
            <a:avLst/>
          </a:prstGeom>
          <a:ln w="57150"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직선 화살표 연결선 671"/>
          <p:cNvCxnSpPr>
            <a:cxnSpLocks/>
            <a:stCxn id="602" idx="6"/>
          </p:cNvCxnSpPr>
          <p:nvPr/>
        </p:nvCxnSpPr>
        <p:spPr>
          <a:xfrm flipV="1">
            <a:off x="4323993" y="5279825"/>
            <a:ext cx="840548" cy="169"/>
          </a:xfrm>
          <a:prstGeom prst="straightConnector1">
            <a:avLst/>
          </a:prstGeom>
          <a:ln w="57150"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타원 674"/>
          <p:cNvSpPr/>
          <p:nvPr/>
        </p:nvSpPr>
        <p:spPr>
          <a:xfrm>
            <a:off x="5297575" y="4755747"/>
            <a:ext cx="360000" cy="360000"/>
          </a:xfrm>
          <a:prstGeom prst="ellipse">
            <a:avLst/>
          </a:prstGeom>
          <a:solidFill>
            <a:srgbClr val="CFF9C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6" name="타원 675"/>
          <p:cNvSpPr/>
          <p:nvPr/>
        </p:nvSpPr>
        <p:spPr>
          <a:xfrm>
            <a:off x="5297575" y="5224053"/>
            <a:ext cx="360000" cy="360000"/>
          </a:xfrm>
          <a:prstGeom prst="ellipse">
            <a:avLst/>
          </a:prstGeom>
          <a:solidFill>
            <a:srgbClr val="CFF9C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79" name="그룹 678"/>
          <p:cNvGrpSpPr/>
          <p:nvPr/>
        </p:nvGrpSpPr>
        <p:grpSpPr>
          <a:xfrm>
            <a:off x="5868917" y="4695616"/>
            <a:ext cx="1292684" cy="893103"/>
            <a:chOff x="5868917" y="4695616"/>
            <a:chExt cx="1292684" cy="893103"/>
          </a:xfrm>
        </p:grpSpPr>
        <p:sp>
          <p:nvSpPr>
            <p:cNvPr id="677" name="TextBox 676"/>
            <p:cNvSpPr txBox="1"/>
            <p:nvPr/>
          </p:nvSpPr>
          <p:spPr>
            <a:xfrm>
              <a:off x="5868917" y="4695616"/>
              <a:ext cx="128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NG : 81%</a:t>
              </a:r>
              <a:endParaRPr lang="ko-KR" altLang="en-US" dirty="0"/>
            </a:p>
          </p:txBody>
        </p:sp>
        <p:sp>
          <p:nvSpPr>
            <p:cNvPr id="678" name="TextBox 677"/>
            <p:cNvSpPr txBox="1"/>
            <p:nvPr/>
          </p:nvSpPr>
          <p:spPr>
            <a:xfrm>
              <a:off x="5872926" y="5219387"/>
              <a:ext cx="128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OK : 19%</a:t>
              </a:r>
              <a:endParaRPr lang="ko-KR" altLang="en-US" dirty="0"/>
            </a:p>
          </p:txBody>
        </p:sp>
      </p:grpSp>
      <p:sp>
        <p:nvSpPr>
          <p:cNvPr id="681" name="TextBox 680"/>
          <p:cNvSpPr txBox="1"/>
          <p:nvPr/>
        </p:nvSpPr>
        <p:spPr>
          <a:xfrm>
            <a:off x="4534786" y="3941185"/>
            <a:ext cx="2692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Feature Extraction</a:t>
            </a:r>
            <a:endParaRPr lang="ko-KR" altLang="en-US" sz="1600" dirty="0"/>
          </a:p>
        </p:txBody>
      </p:sp>
      <p:sp>
        <p:nvSpPr>
          <p:cNvPr id="682" name="TextBox 681"/>
          <p:cNvSpPr txBox="1"/>
          <p:nvPr/>
        </p:nvSpPr>
        <p:spPr>
          <a:xfrm>
            <a:off x="1542522" y="5999545"/>
            <a:ext cx="2692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Classification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0468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그룹 118"/>
          <p:cNvGrpSpPr/>
          <p:nvPr/>
        </p:nvGrpSpPr>
        <p:grpSpPr>
          <a:xfrm>
            <a:off x="4844246" y="2953330"/>
            <a:ext cx="668783" cy="736389"/>
            <a:chOff x="4219371" y="2646788"/>
            <a:chExt cx="876572" cy="850049"/>
          </a:xfrm>
        </p:grpSpPr>
        <p:sp>
          <p:nvSpPr>
            <p:cNvPr id="120" name="직사각형 119"/>
            <p:cNvSpPr/>
            <p:nvPr/>
          </p:nvSpPr>
          <p:spPr>
            <a:xfrm>
              <a:off x="4219371" y="2646788"/>
              <a:ext cx="590686" cy="545249"/>
            </a:xfrm>
            <a:prstGeom prst="rect">
              <a:avLst/>
            </a:prstGeom>
            <a:solidFill>
              <a:srgbClr val="99CDFF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21" name="그룹 120"/>
            <p:cNvGrpSpPr/>
            <p:nvPr/>
          </p:nvGrpSpPr>
          <p:grpSpPr>
            <a:xfrm>
              <a:off x="4352857" y="2799188"/>
              <a:ext cx="743086" cy="697649"/>
              <a:chOff x="4534786" y="2581275"/>
              <a:chExt cx="743086" cy="697649"/>
            </a:xfrm>
          </p:grpSpPr>
          <p:sp>
            <p:nvSpPr>
              <p:cNvPr id="124" name="직사각형 123"/>
              <p:cNvSpPr/>
              <p:nvPr/>
            </p:nvSpPr>
            <p:spPr>
              <a:xfrm>
                <a:off x="4534786" y="2581275"/>
                <a:ext cx="590686" cy="54524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4687186" y="2733675"/>
                <a:ext cx="590686" cy="545249"/>
              </a:xfrm>
              <a:prstGeom prst="rect">
                <a:avLst/>
              </a:prstGeom>
              <a:solidFill>
                <a:srgbClr val="CC99FE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373" name="직사각형 372"/>
          <p:cNvSpPr/>
          <p:nvPr/>
        </p:nvSpPr>
        <p:spPr>
          <a:xfrm>
            <a:off x="6934200" y="2321827"/>
            <a:ext cx="1700832" cy="194678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47" name="내용 개체 틀 34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31"/>
          <a:stretch/>
        </p:blipFill>
        <p:spPr>
          <a:xfrm>
            <a:off x="741733" y="2916193"/>
            <a:ext cx="803258" cy="792013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055817" y="3086013"/>
            <a:ext cx="474668" cy="452371"/>
            <a:chOff x="5048298" y="2676434"/>
            <a:chExt cx="1017341" cy="853898"/>
          </a:xfrm>
        </p:grpSpPr>
        <p:grpSp>
          <p:nvGrpSpPr>
            <p:cNvPr id="122" name="그룹 121"/>
            <p:cNvGrpSpPr/>
            <p:nvPr/>
          </p:nvGrpSpPr>
          <p:grpSpPr>
            <a:xfrm>
              <a:off x="5048298" y="2676434"/>
              <a:ext cx="748477" cy="701450"/>
              <a:chOff x="4679072" y="2882159"/>
              <a:chExt cx="748475" cy="701450"/>
            </a:xfrm>
          </p:grpSpPr>
          <p:sp>
            <p:nvSpPr>
              <p:cNvPr id="123" name="직사각형 122"/>
              <p:cNvSpPr/>
              <p:nvPr/>
            </p:nvSpPr>
            <p:spPr>
              <a:xfrm>
                <a:off x="4679072" y="2882159"/>
                <a:ext cx="590685" cy="545248"/>
              </a:xfrm>
              <a:prstGeom prst="rect">
                <a:avLst/>
              </a:prstGeom>
              <a:solidFill>
                <a:srgbClr val="99CDFF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4836862" y="3038361"/>
                <a:ext cx="590685" cy="5452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8" name="직사각형 117"/>
            <p:cNvSpPr/>
            <p:nvPr/>
          </p:nvSpPr>
          <p:spPr>
            <a:xfrm>
              <a:off x="5474952" y="2985082"/>
              <a:ext cx="590687" cy="545250"/>
            </a:xfrm>
            <a:prstGeom prst="rect">
              <a:avLst/>
            </a:prstGeom>
            <a:solidFill>
              <a:srgbClr val="CC99FE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649092" y="2953331"/>
            <a:ext cx="668783" cy="736389"/>
            <a:chOff x="4219371" y="2646788"/>
            <a:chExt cx="876572" cy="850049"/>
          </a:xfrm>
        </p:grpSpPr>
        <p:sp>
          <p:nvSpPr>
            <p:cNvPr id="63" name="직사각형 62"/>
            <p:cNvSpPr/>
            <p:nvPr/>
          </p:nvSpPr>
          <p:spPr>
            <a:xfrm>
              <a:off x="4219371" y="2646788"/>
              <a:ext cx="590686" cy="545249"/>
            </a:xfrm>
            <a:prstGeom prst="rect">
              <a:avLst/>
            </a:prstGeom>
            <a:solidFill>
              <a:srgbClr val="99CDFF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4352857" y="2799188"/>
              <a:ext cx="743086" cy="697649"/>
              <a:chOff x="4534786" y="2581275"/>
              <a:chExt cx="743086" cy="697649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4534786" y="2581275"/>
                <a:ext cx="590686" cy="54524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4687186" y="2733675"/>
                <a:ext cx="590686" cy="545249"/>
              </a:xfrm>
              <a:prstGeom prst="rect">
                <a:avLst/>
              </a:prstGeom>
              <a:solidFill>
                <a:srgbClr val="CC99FE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26" name="그룹 25"/>
          <p:cNvGrpSpPr/>
          <p:nvPr/>
        </p:nvGrpSpPr>
        <p:grpSpPr>
          <a:xfrm>
            <a:off x="2017795" y="2698820"/>
            <a:ext cx="1108561" cy="1192794"/>
            <a:chOff x="2362200" y="2421674"/>
            <a:chExt cx="1295400" cy="1227563"/>
          </a:xfrm>
        </p:grpSpPr>
        <p:sp>
          <p:nvSpPr>
            <p:cNvPr id="58" name="직사각형 57"/>
            <p:cNvSpPr/>
            <p:nvPr/>
          </p:nvSpPr>
          <p:spPr>
            <a:xfrm>
              <a:off x="2362200" y="2421674"/>
              <a:ext cx="990600" cy="914400"/>
            </a:xfrm>
            <a:prstGeom prst="rect">
              <a:avLst/>
            </a:prstGeom>
            <a:solidFill>
              <a:srgbClr val="99CDFF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4600" y="2582437"/>
              <a:ext cx="990600" cy="914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667000" y="2734837"/>
              <a:ext cx="990600" cy="914400"/>
            </a:xfrm>
            <a:prstGeom prst="rect">
              <a:avLst/>
            </a:prstGeom>
            <a:solidFill>
              <a:srgbClr val="CC99FE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809620" y="3691156"/>
            <a:ext cx="1458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Subsampling</a:t>
            </a:r>
          </a:p>
          <a:p>
            <a:pPr algn="ctr"/>
            <a:r>
              <a:rPr lang="en-US" altLang="ko-KR" sz="1200" b="1" dirty="0"/>
              <a:t>2x2</a:t>
            </a:r>
            <a:endParaRPr lang="ko-KR" altLang="en-US" sz="1200" b="1" dirty="0"/>
          </a:p>
        </p:txBody>
      </p:sp>
      <p:grpSp>
        <p:nvGrpSpPr>
          <p:cNvPr id="367" name="그룹 366"/>
          <p:cNvGrpSpPr/>
          <p:nvPr/>
        </p:nvGrpSpPr>
        <p:grpSpPr>
          <a:xfrm>
            <a:off x="7144141" y="2582459"/>
            <a:ext cx="1421716" cy="1459481"/>
            <a:chOff x="6960284" y="2582461"/>
            <a:chExt cx="1421716" cy="1459481"/>
          </a:xfrm>
        </p:grpSpPr>
        <p:grpSp>
          <p:nvGrpSpPr>
            <p:cNvPr id="280" name="그룹 279"/>
            <p:cNvGrpSpPr/>
            <p:nvPr/>
          </p:nvGrpSpPr>
          <p:grpSpPr>
            <a:xfrm>
              <a:off x="7638843" y="2582461"/>
              <a:ext cx="175649" cy="1459481"/>
              <a:chOff x="6714532" y="3022754"/>
              <a:chExt cx="144000" cy="1239016"/>
            </a:xfrm>
          </p:grpSpPr>
          <p:sp>
            <p:nvSpPr>
              <p:cNvPr id="339" name="타원 338"/>
              <p:cNvSpPr/>
              <p:nvPr/>
            </p:nvSpPr>
            <p:spPr>
              <a:xfrm>
                <a:off x="6714532" y="3022754"/>
                <a:ext cx="144000" cy="144000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340" name="그룹 339"/>
              <p:cNvGrpSpPr/>
              <p:nvPr/>
            </p:nvGrpSpPr>
            <p:grpSpPr>
              <a:xfrm>
                <a:off x="6714532" y="3205257"/>
                <a:ext cx="144000" cy="1056513"/>
                <a:chOff x="6714532" y="3205257"/>
                <a:chExt cx="144000" cy="1056513"/>
              </a:xfrm>
            </p:grpSpPr>
            <p:sp>
              <p:nvSpPr>
                <p:cNvPr id="341" name="타원 340"/>
                <p:cNvSpPr/>
                <p:nvPr/>
              </p:nvSpPr>
              <p:spPr>
                <a:xfrm>
                  <a:off x="6714532" y="3205257"/>
                  <a:ext cx="144000" cy="144000"/>
                </a:xfrm>
                <a:prstGeom prst="ellipse">
                  <a:avLst/>
                </a:prstGeom>
                <a:solidFill>
                  <a:srgbClr val="CFF9CF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42" name="타원 341"/>
                <p:cNvSpPr/>
                <p:nvPr/>
              </p:nvSpPr>
              <p:spPr>
                <a:xfrm>
                  <a:off x="6714532" y="3387760"/>
                  <a:ext cx="144000" cy="144000"/>
                </a:xfrm>
                <a:prstGeom prst="ellipse">
                  <a:avLst/>
                </a:prstGeom>
                <a:solidFill>
                  <a:srgbClr val="CFF9CF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43" name="타원 342"/>
                <p:cNvSpPr/>
                <p:nvPr/>
              </p:nvSpPr>
              <p:spPr>
                <a:xfrm>
                  <a:off x="6714532" y="3570263"/>
                  <a:ext cx="144000" cy="144000"/>
                </a:xfrm>
                <a:prstGeom prst="ellipse">
                  <a:avLst/>
                </a:prstGeom>
                <a:solidFill>
                  <a:srgbClr val="CFF9CF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44" name="타원 343"/>
                <p:cNvSpPr/>
                <p:nvPr/>
              </p:nvSpPr>
              <p:spPr>
                <a:xfrm>
                  <a:off x="6714532" y="3752766"/>
                  <a:ext cx="144000" cy="144000"/>
                </a:xfrm>
                <a:prstGeom prst="ellipse">
                  <a:avLst/>
                </a:prstGeom>
                <a:solidFill>
                  <a:srgbClr val="CFF9CF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45" name="타원 344"/>
                <p:cNvSpPr/>
                <p:nvPr/>
              </p:nvSpPr>
              <p:spPr>
                <a:xfrm>
                  <a:off x="6714532" y="3935269"/>
                  <a:ext cx="144000" cy="144000"/>
                </a:xfrm>
                <a:prstGeom prst="ellipse">
                  <a:avLst/>
                </a:prstGeom>
                <a:solidFill>
                  <a:srgbClr val="CFF9CF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46" name="타원 345"/>
                <p:cNvSpPr/>
                <p:nvPr/>
              </p:nvSpPr>
              <p:spPr>
                <a:xfrm>
                  <a:off x="6714532" y="4117770"/>
                  <a:ext cx="144000" cy="144000"/>
                </a:xfrm>
                <a:prstGeom prst="ellipse">
                  <a:avLst/>
                </a:prstGeom>
                <a:solidFill>
                  <a:srgbClr val="CFF9CF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281" name="그룹 280"/>
            <p:cNvGrpSpPr/>
            <p:nvPr/>
          </p:nvGrpSpPr>
          <p:grpSpPr>
            <a:xfrm>
              <a:off x="6960284" y="2582461"/>
              <a:ext cx="175649" cy="1459481"/>
              <a:chOff x="6714532" y="3022754"/>
              <a:chExt cx="144000" cy="1239016"/>
            </a:xfrm>
          </p:grpSpPr>
          <p:sp>
            <p:nvSpPr>
              <p:cNvPr id="331" name="타원 330"/>
              <p:cNvSpPr/>
              <p:nvPr/>
            </p:nvSpPr>
            <p:spPr>
              <a:xfrm>
                <a:off x="6714532" y="3022754"/>
                <a:ext cx="144000" cy="144000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332" name="그룹 331"/>
              <p:cNvGrpSpPr/>
              <p:nvPr/>
            </p:nvGrpSpPr>
            <p:grpSpPr>
              <a:xfrm>
                <a:off x="6714532" y="3205257"/>
                <a:ext cx="144000" cy="1056513"/>
                <a:chOff x="6714532" y="3205257"/>
                <a:chExt cx="144000" cy="1056513"/>
              </a:xfrm>
            </p:grpSpPr>
            <p:sp>
              <p:nvSpPr>
                <p:cNvPr id="333" name="타원 332"/>
                <p:cNvSpPr/>
                <p:nvPr/>
              </p:nvSpPr>
              <p:spPr>
                <a:xfrm>
                  <a:off x="6714532" y="3205257"/>
                  <a:ext cx="144000" cy="144000"/>
                </a:xfrm>
                <a:prstGeom prst="ellipse">
                  <a:avLst/>
                </a:prstGeom>
                <a:solidFill>
                  <a:srgbClr val="CFF9CF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34" name="타원 333"/>
                <p:cNvSpPr/>
                <p:nvPr/>
              </p:nvSpPr>
              <p:spPr>
                <a:xfrm>
                  <a:off x="6714532" y="3387760"/>
                  <a:ext cx="144000" cy="144000"/>
                </a:xfrm>
                <a:prstGeom prst="ellipse">
                  <a:avLst/>
                </a:prstGeom>
                <a:solidFill>
                  <a:srgbClr val="CFF9CF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35" name="타원 334"/>
                <p:cNvSpPr/>
                <p:nvPr/>
              </p:nvSpPr>
              <p:spPr>
                <a:xfrm>
                  <a:off x="6714532" y="3570263"/>
                  <a:ext cx="144000" cy="144000"/>
                </a:xfrm>
                <a:prstGeom prst="ellipse">
                  <a:avLst/>
                </a:prstGeom>
                <a:solidFill>
                  <a:srgbClr val="CFF9CF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36" name="타원 335"/>
                <p:cNvSpPr/>
                <p:nvPr/>
              </p:nvSpPr>
              <p:spPr>
                <a:xfrm>
                  <a:off x="6714532" y="3752766"/>
                  <a:ext cx="144000" cy="144000"/>
                </a:xfrm>
                <a:prstGeom prst="ellipse">
                  <a:avLst/>
                </a:prstGeom>
                <a:solidFill>
                  <a:srgbClr val="CFF9CF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37" name="타원 336"/>
                <p:cNvSpPr/>
                <p:nvPr/>
              </p:nvSpPr>
              <p:spPr>
                <a:xfrm>
                  <a:off x="6714532" y="3935269"/>
                  <a:ext cx="144000" cy="144000"/>
                </a:xfrm>
                <a:prstGeom prst="ellipse">
                  <a:avLst/>
                </a:prstGeom>
                <a:solidFill>
                  <a:srgbClr val="CFF9CF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38" name="타원 337"/>
                <p:cNvSpPr/>
                <p:nvPr/>
              </p:nvSpPr>
              <p:spPr>
                <a:xfrm>
                  <a:off x="6714532" y="4117770"/>
                  <a:ext cx="144000" cy="144000"/>
                </a:xfrm>
                <a:prstGeom prst="ellipse">
                  <a:avLst/>
                </a:prstGeom>
                <a:solidFill>
                  <a:srgbClr val="CFF9CF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cxnSp>
          <p:nvCxnSpPr>
            <p:cNvPr id="282" name="직선 연결선 281"/>
            <p:cNvCxnSpPr>
              <a:cxnSpLocks/>
              <a:stCxn id="331" idx="6"/>
              <a:endCxn id="346" idx="2"/>
            </p:cNvCxnSpPr>
            <p:nvPr/>
          </p:nvCxnSpPr>
          <p:spPr>
            <a:xfrm>
              <a:off x="7135933" y="2667272"/>
              <a:ext cx="502910" cy="12898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>
              <a:cxnSpLocks/>
              <a:stCxn id="331" idx="6"/>
              <a:endCxn id="345" idx="2"/>
            </p:cNvCxnSpPr>
            <p:nvPr/>
          </p:nvCxnSpPr>
          <p:spPr>
            <a:xfrm>
              <a:off x="7135933" y="2667272"/>
              <a:ext cx="502910" cy="10748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연결선 283"/>
            <p:cNvCxnSpPr>
              <a:cxnSpLocks/>
              <a:stCxn id="331" idx="6"/>
              <a:endCxn id="344" idx="2"/>
            </p:cNvCxnSpPr>
            <p:nvPr/>
          </p:nvCxnSpPr>
          <p:spPr>
            <a:xfrm>
              <a:off x="7135933" y="2667272"/>
              <a:ext cx="502910" cy="859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>
              <a:cxnSpLocks/>
              <a:stCxn id="331" idx="6"/>
              <a:endCxn id="343" idx="2"/>
            </p:cNvCxnSpPr>
            <p:nvPr/>
          </p:nvCxnSpPr>
          <p:spPr>
            <a:xfrm>
              <a:off x="7135933" y="2667272"/>
              <a:ext cx="502910" cy="6449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/>
            <p:cNvCxnSpPr>
              <a:cxnSpLocks/>
              <a:stCxn id="331" idx="6"/>
              <a:endCxn id="342" idx="2"/>
            </p:cNvCxnSpPr>
            <p:nvPr/>
          </p:nvCxnSpPr>
          <p:spPr>
            <a:xfrm>
              <a:off x="7135933" y="2667272"/>
              <a:ext cx="502910" cy="4299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 286"/>
            <p:cNvCxnSpPr>
              <a:cxnSpLocks/>
              <a:stCxn id="331" idx="6"/>
              <a:endCxn id="341" idx="2"/>
            </p:cNvCxnSpPr>
            <p:nvPr/>
          </p:nvCxnSpPr>
          <p:spPr>
            <a:xfrm>
              <a:off x="7135933" y="2667272"/>
              <a:ext cx="502910" cy="214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/>
            <p:cNvCxnSpPr>
              <a:cxnSpLocks/>
              <a:stCxn id="331" idx="6"/>
              <a:endCxn id="339" idx="2"/>
            </p:cNvCxnSpPr>
            <p:nvPr/>
          </p:nvCxnSpPr>
          <p:spPr>
            <a:xfrm>
              <a:off x="7135933" y="2667272"/>
              <a:ext cx="5029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 288"/>
            <p:cNvCxnSpPr>
              <a:cxnSpLocks/>
              <a:stCxn id="333" idx="6"/>
              <a:endCxn id="339" idx="2"/>
            </p:cNvCxnSpPr>
            <p:nvPr/>
          </p:nvCxnSpPr>
          <p:spPr>
            <a:xfrm flipV="1">
              <a:off x="7135933" y="2667272"/>
              <a:ext cx="502910" cy="214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 289"/>
            <p:cNvCxnSpPr>
              <a:cxnSpLocks/>
              <a:stCxn id="333" idx="6"/>
              <a:endCxn id="341" idx="2"/>
            </p:cNvCxnSpPr>
            <p:nvPr/>
          </p:nvCxnSpPr>
          <p:spPr>
            <a:xfrm>
              <a:off x="7135933" y="2882249"/>
              <a:ext cx="5029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 290"/>
            <p:cNvCxnSpPr>
              <a:cxnSpLocks/>
              <a:stCxn id="333" idx="6"/>
              <a:endCxn id="342" idx="2"/>
            </p:cNvCxnSpPr>
            <p:nvPr/>
          </p:nvCxnSpPr>
          <p:spPr>
            <a:xfrm>
              <a:off x="7135933" y="2882249"/>
              <a:ext cx="502910" cy="214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 291"/>
            <p:cNvCxnSpPr>
              <a:cxnSpLocks/>
              <a:stCxn id="333" idx="6"/>
              <a:endCxn id="343" idx="2"/>
            </p:cNvCxnSpPr>
            <p:nvPr/>
          </p:nvCxnSpPr>
          <p:spPr>
            <a:xfrm>
              <a:off x="7135933" y="2882249"/>
              <a:ext cx="502910" cy="4299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/>
            <p:cNvCxnSpPr>
              <a:cxnSpLocks/>
              <a:stCxn id="333" idx="6"/>
              <a:endCxn id="344" idx="2"/>
            </p:cNvCxnSpPr>
            <p:nvPr/>
          </p:nvCxnSpPr>
          <p:spPr>
            <a:xfrm>
              <a:off x="7135933" y="2882249"/>
              <a:ext cx="502910" cy="6449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/>
            <p:cNvCxnSpPr>
              <a:cxnSpLocks/>
              <a:stCxn id="333" idx="6"/>
              <a:endCxn id="345" idx="2"/>
            </p:cNvCxnSpPr>
            <p:nvPr/>
          </p:nvCxnSpPr>
          <p:spPr>
            <a:xfrm>
              <a:off x="7135933" y="2882249"/>
              <a:ext cx="502910" cy="859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/>
            <p:cNvCxnSpPr>
              <a:cxnSpLocks/>
              <a:stCxn id="333" idx="6"/>
              <a:endCxn id="346" idx="2"/>
            </p:cNvCxnSpPr>
            <p:nvPr/>
          </p:nvCxnSpPr>
          <p:spPr>
            <a:xfrm>
              <a:off x="7135933" y="2882249"/>
              <a:ext cx="502910" cy="10748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cxnSpLocks/>
              <a:stCxn id="334" idx="6"/>
              <a:endCxn id="339" idx="2"/>
            </p:cNvCxnSpPr>
            <p:nvPr/>
          </p:nvCxnSpPr>
          <p:spPr>
            <a:xfrm flipV="1">
              <a:off x="7135933" y="2667272"/>
              <a:ext cx="502910" cy="4299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>
              <a:cxnSpLocks/>
              <a:stCxn id="334" idx="6"/>
              <a:endCxn id="341" idx="2"/>
            </p:cNvCxnSpPr>
            <p:nvPr/>
          </p:nvCxnSpPr>
          <p:spPr>
            <a:xfrm flipV="1">
              <a:off x="7135933" y="2882249"/>
              <a:ext cx="502910" cy="214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>
              <a:cxnSpLocks/>
              <a:stCxn id="334" idx="6"/>
              <a:endCxn id="342" idx="2"/>
            </p:cNvCxnSpPr>
            <p:nvPr/>
          </p:nvCxnSpPr>
          <p:spPr>
            <a:xfrm>
              <a:off x="7135933" y="3097226"/>
              <a:ext cx="5029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 298"/>
            <p:cNvCxnSpPr>
              <a:cxnSpLocks/>
              <a:stCxn id="334" idx="6"/>
              <a:endCxn id="343" idx="2"/>
            </p:cNvCxnSpPr>
            <p:nvPr/>
          </p:nvCxnSpPr>
          <p:spPr>
            <a:xfrm>
              <a:off x="7135933" y="3097226"/>
              <a:ext cx="502910" cy="214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/>
            <p:cNvCxnSpPr>
              <a:cxnSpLocks/>
              <a:stCxn id="334" idx="6"/>
              <a:endCxn id="344" idx="2"/>
            </p:cNvCxnSpPr>
            <p:nvPr/>
          </p:nvCxnSpPr>
          <p:spPr>
            <a:xfrm>
              <a:off x="7135933" y="3097226"/>
              <a:ext cx="502910" cy="4299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연결선 300"/>
            <p:cNvCxnSpPr>
              <a:cxnSpLocks/>
              <a:stCxn id="334" idx="6"/>
              <a:endCxn id="345" idx="2"/>
            </p:cNvCxnSpPr>
            <p:nvPr/>
          </p:nvCxnSpPr>
          <p:spPr>
            <a:xfrm>
              <a:off x="7135933" y="3097226"/>
              <a:ext cx="502910" cy="6449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직선 연결선 301"/>
            <p:cNvCxnSpPr>
              <a:cxnSpLocks/>
              <a:stCxn id="334" idx="6"/>
              <a:endCxn id="346" idx="2"/>
            </p:cNvCxnSpPr>
            <p:nvPr/>
          </p:nvCxnSpPr>
          <p:spPr>
            <a:xfrm>
              <a:off x="7135933" y="3097226"/>
              <a:ext cx="502910" cy="8599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cxnSpLocks/>
              <a:stCxn id="335" idx="6"/>
              <a:endCxn id="339" idx="2"/>
            </p:cNvCxnSpPr>
            <p:nvPr/>
          </p:nvCxnSpPr>
          <p:spPr>
            <a:xfrm flipV="1">
              <a:off x="7135933" y="2667272"/>
              <a:ext cx="502910" cy="6449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>
              <a:cxnSpLocks/>
              <a:stCxn id="335" idx="6"/>
              <a:endCxn id="341" idx="2"/>
            </p:cNvCxnSpPr>
            <p:nvPr/>
          </p:nvCxnSpPr>
          <p:spPr>
            <a:xfrm flipV="1">
              <a:off x="7135933" y="2882249"/>
              <a:ext cx="502910" cy="4299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304"/>
            <p:cNvCxnSpPr>
              <a:cxnSpLocks/>
              <a:stCxn id="335" idx="6"/>
              <a:endCxn id="342" idx="2"/>
            </p:cNvCxnSpPr>
            <p:nvPr/>
          </p:nvCxnSpPr>
          <p:spPr>
            <a:xfrm flipV="1">
              <a:off x="7135933" y="3097226"/>
              <a:ext cx="502910" cy="214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305"/>
            <p:cNvCxnSpPr>
              <a:cxnSpLocks/>
              <a:stCxn id="335" idx="6"/>
              <a:endCxn id="343" idx="2"/>
            </p:cNvCxnSpPr>
            <p:nvPr/>
          </p:nvCxnSpPr>
          <p:spPr>
            <a:xfrm>
              <a:off x="7135933" y="3312203"/>
              <a:ext cx="5029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연결선 306"/>
            <p:cNvCxnSpPr>
              <a:cxnSpLocks/>
              <a:stCxn id="335" idx="6"/>
              <a:endCxn id="344" idx="2"/>
            </p:cNvCxnSpPr>
            <p:nvPr/>
          </p:nvCxnSpPr>
          <p:spPr>
            <a:xfrm>
              <a:off x="7135933" y="3312203"/>
              <a:ext cx="502910" cy="214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직선 연결선 307"/>
            <p:cNvCxnSpPr>
              <a:cxnSpLocks/>
              <a:stCxn id="335" idx="6"/>
              <a:endCxn id="345" idx="2"/>
            </p:cNvCxnSpPr>
            <p:nvPr/>
          </p:nvCxnSpPr>
          <p:spPr>
            <a:xfrm>
              <a:off x="7135933" y="3312203"/>
              <a:ext cx="502910" cy="4299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연결선 308"/>
            <p:cNvCxnSpPr>
              <a:cxnSpLocks/>
              <a:stCxn id="335" idx="6"/>
              <a:endCxn id="346" idx="2"/>
            </p:cNvCxnSpPr>
            <p:nvPr/>
          </p:nvCxnSpPr>
          <p:spPr>
            <a:xfrm>
              <a:off x="7135933" y="3312203"/>
              <a:ext cx="502910" cy="644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cxnSpLocks/>
              <a:stCxn id="336" idx="6"/>
              <a:endCxn id="339" idx="2"/>
            </p:cNvCxnSpPr>
            <p:nvPr/>
          </p:nvCxnSpPr>
          <p:spPr>
            <a:xfrm flipV="1">
              <a:off x="7135933" y="2667272"/>
              <a:ext cx="502910" cy="859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>
              <a:cxnSpLocks/>
              <a:stCxn id="336" idx="6"/>
              <a:endCxn id="341" idx="2"/>
            </p:cNvCxnSpPr>
            <p:nvPr/>
          </p:nvCxnSpPr>
          <p:spPr>
            <a:xfrm flipV="1">
              <a:off x="7135933" y="2882249"/>
              <a:ext cx="502910" cy="6449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직선 연결선 311"/>
            <p:cNvCxnSpPr>
              <a:cxnSpLocks/>
              <a:stCxn id="336" idx="6"/>
              <a:endCxn id="342" idx="2"/>
            </p:cNvCxnSpPr>
            <p:nvPr/>
          </p:nvCxnSpPr>
          <p:spPr>
            <a:xfrm flipV="1">
              <a:off x="7135933" y="3097226"/>
              <a:ext cx="502910" cy="4299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직선 연결선 312"/>
            <p:cNvCxnSpPr>
              <a:cxnSpLocks/>
              <a:stCxn id="336" idx="6"/>
              <a:endCxn id="343" idx="2"/>
            </p:cNvCxnSpPr>
            <p:nvPr/>
          </p:nvCxnSpPr>
          <p:spPr>
            <a:xfrm flipV="1">
              <a:off x="7135933" y="3312203"/>
              <a:ext cx="502910" cy="214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직선 연결선 313"/>
            <p:cNvCxnSpPr>
              <a:cxnSpLocks/>
              <a:stCxn id="336" idx="6"/>
              <a:endCxn id="344" idx="2"/>
            </p:cNvCxnSpPr>
            <p:nvPr/>
          </p:nvCxnSpPr>
          <p:spPr>
            <a:xfrm>
              <a:off x="7135933" y="3527179"/>
              <a:ext cx="5029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/>
            <p:cNvCxnSpPr>
              <a:cxnSpLocks/>
              <a:stCxn id="336" idx="6"/>
              <a:endCxn id="345" idx="2"/>
            </p:cNvCxnSpPr>
            <p:nvPr/>
          </p:nvCxnSpPr>
          <p:spPr>
            <a:xfrm>
              <a:off x="7135933" y="3527179"/>
              <a:ext cx="502910" cy="214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직선 연결선 315"/>
            <p:cNvCxnSpPr>
              <a:cxnSpLocks/>
              <a:stCxn id="336" idx="6"/>
              <a:endCxn id="346" idx="2"/>
            </p:cNvCxnSpPr>
            <p:nvPr/>
          </p:nvCxnSpPr>
          <p:spPr>
            <a:xfrm>
              <a:off x="7135933" y="3527179"/>
              <a:ext cx="502910" cy="429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cxnSpLocks/>
              <a:stCxn id="337" idx="6"/>
              <a:endCxn id="339" idx="2"/>
            </p:cNvCxnSpPr>
            <p:nvPr/>
          </p:nvCxnSpPr>
          <p:spPr>
            <a:xfrm flipV="1">
              <a:off x="7135933" y="2667272"/>
              <a:ext cx="502910" cy="10748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>
              <a:cxnSpLocks/>
              <a:stCxn id="337" idx="6"/>
              <a:endCxn id="341" idx="2"/>
            </p:cNvCxnSpPr>
            <p:nvPr/>
          </p:nvCxnSpPr>
          <p:spPr>
            <a:xfrm flipV="1">
              <a:off x="7135933" y="2882249"/>
              <a:ext cx="502910" cy="859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 318"/>
            <p:cNvCxnSpPr>
              <a:cxnSpLocks/>
              <a:stCxn id="337" idx="6"/>
              <a:endCxn id="342" idx="2"/>
            </p:cNvCxnSpPr>
            <p:nvPr/>
          </p:nvCxnSpPr>
          <p:spPr>
            <a:xfrm flipV="1">
              <a:off x="7135933" y="3097226"/>
              <a:ext cx="502910" cy="6449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/>
            <p:cNvCxnSpPr>
              <a:cxnSpLocks/>
              <a:stCxn id="337" idx="6"/>
              <a:endCxn id="343" idx="2"/>
            </p:cNvCxnSpPr>
            <p:nvPr/>
          </p:nvCxnSpPr>
          <p:spPr>
            <a:xfrm flipV="1">
              <a:off x="7135933" y="3312203"/>
              <a:ext cx="502910" cy="4299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/>
            <p:cNvCxnSpPr>
              <a:cxnSpLocks/>
              <a:stCxn id="337" idx="6"/>
              <a:endCxn id="344" idx="2"/>
            </p:cNvCxnSpPr>
            <p:nvPr/>
          </p:nvCxnSpPr>
          <p:spPr>
            <a:xfrm flipV="1">
              <a:off x="7135933" y="3527179"/>
              <a:ext cx="502910" cy="214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직선 연결선 321"/>
            <p:cNvCxnSpPr>
              <a:cxnSpLocks/>
              <a:stCxn id="337" idx="6"/>
              <a:endCxn id="345" idx="2"/>
            </p:cNvCxnSpPr>
            <p:nvPr/>
          </p:nvCxnSpPr>
          <p:spPr>
            <a:xfrm>
              <a:off x="7135933" y="3742156"/>
              <a:ext cx="5029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직선 연결선 322"/>
            <p:cNvCxnSpPr>
              <a:cxnSpLocks/>
              <a:stCxn id="337" idx="6"/>
              <a:endCxn id="346" idx="2"/>
            </p:cNvCxnSpPr>
            <p:nvPr/>
          </p:nvCxnSpPr>
          <p:spPr>
            <a:xfrm>
              <a:off x="7135933" y="3742156"/>
              <a:ext cx="502910" cy="2149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cxnSpLocks/>
              <a:stCxn id="338" idx="6"/>
              <a:endCxn id="339" idx="2"/>
            </p:cNvCxnSpPr>
            <p:nvPr/>
          </p:nvCxnSpPr>
          <p:spPr>
            <a:xfrm flipV="1">
              <a:off x="7135933" y="2667272"/>
              <a:ext cx="502910" cy="12898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>
              <a:cxnSpLocks/>
              <a:stCxn id="338" idx="6"/>
              <a:endCxn id="341" idx="2"/>
            </p:cNvCxnSpPr>
            <p:nvPr/>
          </p:nvCxnSpPr>
          <p:spPr>
            <a:xfrm flipV="1">
              <a:off x="7135933" y="2882249"/>
              <a:ext cx="502910" cy="10748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 325"/>
            <p:cNvCxnSpPr>
              <a:cxnSpLocks/>
              <a:stCxn id="338" idx="6"/>
              <a:endCxn id="342" idx="2"/>
            </p:cNvCxnSpPr>
            <p:nvPr/>
          </p:nvCxnSpPr>
          <p:spPr>
            <a:xfrm flipV="1">
              <a:off x="7135933" y="3097226"/>
              <a:ext cx="502910" cy="8599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직선 연결선 326"/>
            <p:cNvCxnSpPr>
              <a:cxnSpLocks/>
              <a:stCxn id="338" idx="6"/>
              <a:endCxn id="343" idx="2"/>
            </p:cNvCxnSpPr>
            <p:nvPr/>
          </p:nvCxnSpPr>
          <p:spPr>
            <a:xfrm flipV="1">
              <a:off x="7135933" y="3312203"/>
              <a:ext cx="502910" cy="644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연결선 327"/>
            <p:cNvCxnSpPr>
              <a:cxnSpLocks/>
              <a:stCxn id="338" idx="6"/>
              <a:endCxn id="344" idx="2"/>
            </p:cNvCxnSpPr>
            <p:nvPr/>
          </p:nvCxnSpPr>
          <p:spPr>
            <a:xfrm flipV="1">
              <a:off x="7135933" y="3527179"/>
              <a:ext cx="502910" cy="429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/>
            <p:cNvCxnSpPr>
              <a:cxnSpLocks/>
              <a:stCxn id="338" idx="6"/>
              <a:endCxn id="345" idx="2"/>
            </p:cNvCxnSpPr>
            <p:nvPr/>
          </p:nvCxnSpPr>
          <p:spPr>
            <a:xfrm flipV="1">
              <a:off x="7135933" y="3742156"/>
              <a:ext cx="502910" cy="2149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 329"/>
            <p:cNvCxnSpPr>
              <a:cxnSpLocks/>
              <a:stCxn id="338" idx="6"/>
              <a:endCxn id="346" idx="2"/>
            </p:cNvCxnSpPr>
            <p:nvPr/>
          </p:nvCxnSpPr>
          <p:spPr>
            <a:xfrm>
              <a:off x="7135933" y="3957131"/>
              <a:ext cx="5029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5" name="그룹 354"/>
            <p:cNvGrpSpPr/>
            <p:nvPr/>
          </p:nvGrpSpPr>
          <p:grpSpPr>
            <a:xfrm>
              <a:off x="7801177" y="2875479"/>
              <a:ext cx="580823" cy="859907"/>
              <a:chOff x="7819314" y="2842002"/>
              <a:chExt cx="580823" cy="859907"/>
            </a:xfrm>
          </p:grpSpPr>
          <p:sp>
            <p:nvSpPr>
              <p:cNvPr id="131" name="타원 130"/>
              <p:cNvSpPr/>
              <p:nvPr/>
            </p:nvSpPr>
            <p:spPr>
              <a:xfrm>
                <a:off x="8224488" y="3046829"/>
                <a:ext cx="175649" cy="169623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8224488" y="3272123"/>
                <a:ext cx="175649" cy="169623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33" name="직선 연결선 132"/>
              <p:cNvCxnSpPr>
                <a:cxnSpLocks/>
                <a:endCxn id="131" idx="2"/>
              </p:cNvCxnSpPr>
              <p:nvPr/>
            </p:nvCxnSpPr>
            <p:spPr>
              <a:xfrm>
                <a:off x="7819314" y="2842002"/>
                <a:ext cx="405174" cy="2896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>
                <a:cxnSpLocks/>
                <a:endCxn id="132" idx="2"/>
              </p:cNvCxnSpPr>
              <p:nvPr/>
            </p:nvCxnSpPr>
            <p:spPr>
              <a:xfrm>
                <a:off x="7819314" y="2842002"/>
                <a:ext cx="405174" cy="5149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>
                <a:cxnSpLocks/>
                <a:endCxn id="131" idx="2"/>
              </p:cNvCxnSpPr>
              <p:nvPr/>
            </p:nvCxnSpPr>
            <p:spPr>
              <a:xfrm>
                <a:off x="7819314" y="3056979"/>
                <a:ext cx="405174" cy="746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>
                <a:cxnSpLocks/>
                <a:endCxn id="132" idx="2"/>
              </p:cNvCxnSpPr>
              <p:nvPr/>
            </p:nvCxnSpPr>
            <p:spPr>
              <a:xfrm>
                <a:off x="7819314" y="3056979"/>
                <a:ext cx="405174" cy="2999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/>
              <p:cNvCxnSpPr>
                <a:cxnSpLocks/>
                <a:endCxn id="131" idx="2"/>
              </p:cNvCxnSpPr>
              <p:nvPr/>
            </p:nvCxnSpPr>
            <p:spPr>
              <a:xfrm flipV="1">
                <a:off x="7819314" y="3131641"/>
                <a:ext cx="405174" cy="1403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>
                <a:cxnSpLocks/>
                <a:endCxn id="132" idx="2"/>
              </p:cNvCxnSpPr>
              <p:nvPr/>
            </p:nvCxnSpPr>
            <p:spPr>
              <a:xfrm>
                <a:off x="7819314" y="3271955"/>
                <a:ext cx="405174" cy="849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>
                <a:cxnSpLocks/>
                <a:endCxn id="131" idx="2"/>
              </p:cNvCxnSpPr>
              <p:nvPr/>
            </p:nvCxnSpPr>
            <p:spPr>
              <a:xfrm flipV="1">
                <a:off x="7819314" y="3131641"/>
                <a:ext cx="405174" cy="3552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>
                <a:cxnSpLocks/>
                <a:endCxn id="132" idx="2"/>
              </p:cNvCxnSpPr>
              <p:nvPr/>
            </p:nvCxnSpPr>
            <p:spPr>
              <a:xfrm flipV="1">
                <a:off x="7819314" y="3356935"/>
                <a:ext cx="405174" cy="1299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>
                <a:cxnSpLocks/>
                <a:endCxn id="131" idx="2"/>
              </p:cNvCxnSpPr>
              <p:nvPr/>
            </p:nvCxnSpPr>
            <p:spPr>
              <a:xfrm flipV="1">
                <a:off x="7819314" y="3131641"/>
                <a:ext cx="405174" cy="5702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연결선 141"/>
              <p:cNvCxnSpPr>
                <a:cxnSpLocks/>
                <a:endCxn id="132" idx="2"/>
              </p:cNvCxnSpPr>
              <p:nvPr/>
            </p:nvCxnSpPr>
            <p:spPr>
              <a:xfrm flipV="1">
                <a:off x="7819314" y="3356935"/>
                <a:ext cx="405174" cy="3449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7" name="TextBox 356"/>
          <p:cNvSpPr txBox="1"/>
          <p:nvPr/>
        </p:nvSpPr>
        <p:spPr>
          <a:xfrm>
            <a:off x="1634610" y="3691156"/>
            <a:ext cx="1108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Convolution</a:t>
            </a:r>
          </a:p>
          <a:p>
            <a:pPr algn="ctr"/>
            <a:r>
              <a:rPr lang="en-US" altLang="ko-KR" sz="1200" b="1" dirty="0"/>
              <a:t>5x5</a:t>
            </a:r>
            <a:endParaRPr lang="ko-KR" altLang="en-US" sz="1200" b="1" dirty="0"/>
          </a:p>
        </p:txBody>
      </p:sp>
      <p:sp>
        <p:nvSpPr>
          <p:cNvPr id="363" name="TextBox 362"/>
          <p:cNvSpPr txBox="1"/>
          <p:nvPr/>
        </p:nvSpPr>
        <p:spPr>
          <a:xfrm>
            <a:off x="615416" y="3691156"/>
            <a:ext cx="1108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Input</a:t>
            </a:r>
          </a:p>
          <a:p>
            <a:pPr algn="ctr"/>
            <a:r>
              <a:rPr lang="en-US" altLang="ko-KR" sz="1200" b="1" dirty="0"/>
              <a:t>28x28</a:t>
            </a:r>
            <a:endParaRPr lang="ko-KR" alt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159133" y="3691156"/>
            <a:ext cx="1108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Convolution</a:t>
            </a:r>
          </a:p>
          <a:p>
            <a:pPr algn="ctr"/>
            <a:r>
              <a:rPr lang="en-US" altLang="ko-KR" sz="1200" b="1" dirty="0"/>
              <a:t>5x5</a:t>
            </a:r>
            <a:endParaRPr lang="ko-KR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168348" y="3681803"/>
            <a:ext cx="1458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Subsampling</a:t>
            </a:r>
          </a:p>
          <a:p>
            <a:pPr algn="ctr"/>
            <a:r>
              <a:rPr lang="en-US" altLang="ko-KR" sz="1200" b="1" dirty="0"/>
              <a:t>2x2</a:t>
            </a:r>
          </a:p>
        </p:txBody>
      </p:sp>
      <p:sp>
        <p:nvSpPr>
          <p:cNvPr id="369" name="직사각형 368"/>
          <p:cNvSpPr/>
          <p:nvPr/>
        </p:nvSpPr>
        <p:spPr>
          <a:xfrm>
            <a:off x="1632798" y="2332042"/>
            <a:ext cx="5151838" cy="19467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TextBox 369"/>
          <p:cNvSpPr txBox="1"/>
          <p:nvPr/>
        </p:nvSpPr>
        <p:spPr>
          <a:xfrm>
            <a:off x="3734134" y="4360016"/>
            <a:ext cx="1752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Feature extraction</a:t>
            </a:r>
            <a:endParaRPr lang="ko-KR" altLang="en-US" sz="1200" b="1" dirty="0"/>
          </a:p>
        </p:txBody>
      </p:sp>
      <p:sp>
        <p:nvSpPr>
          <p:cNvPr id="371" name="화살표: 오른쪽 370"/>
          <p:cNvSpPr/>
          <p:nvPr/>
        </p:nvSpPr>
        <p:spPr>
          <a:xfrm>
            <a:off x="1541885" y="3204712"/>
            <a:ext cx="466349" cy="19656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TextBox 373"/>
          <p:cNvSpPr txBox="1"/>
          <p:nvPr/>
        </p:nvSpPr>
        <p:spPr>
          <a:xfrm>
            <a:off x="7034391" y="4425658"/>
            <a:ext cx="1752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Classification</a:t>
            </a:r>
            <a:endParaRPr lang="ko-KR" altLang="en-US" sz="1200" b="1" dirty="0"/>
          </a:p>
        </p:txBody>
      </p:sp>
      <p:sp>
        <p:nvSpPr>
          <p:cNvPr id="127" name="화살표: 오른쪽 126"/>
          <p:cNvSpPr/>
          <p:nvPr/>
        </p:nvSpPr>
        <p:spPr>
          <a:xfrm>
            <a:off x="3170421" y="3213916"/>
            <a:ext cx="466349" cy="19656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화살표: 오른쪽 127"/>
          <p:cNvSpPr/>
          <p:nvPr/>
        </p:nvSpPr>
        <p:spPr>
          <a:xfrm>
            <a:off x="4364841" y="3204712"/>
            <a:ext cx="466349" cy="19656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화살표: 오른쪽 128"/>
          <p:cNvSpPr/>
          <p:nvPr/>
        </p:nvSpPr>
        <p:spPr>
          <a:xfrm>
            <a:off x="5560518" y="3213916"/>
            <a:ext cx="466349" cy="19656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화살표: 오른쪽 129"/>
          <p:cNvSpPr/>
          <p:nvPr/>
        </p:nvSpPr>
        <p:spPr>
          <a:xfrm>
            <a:off x="6577038" y="3213916"/>
            <a:ext cx="466349" cy="19656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524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94260</TotalTime>
  <Words>50</Words>
  <Application>Microsoft Office PowerPoint</Application>
  <PresentationFormat>화면 슬라이드 쇼(4:3)</PresentationFormat>
  <Paragraphs>26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Yoon 윤고딕 540_TT</vt:lpstr>
      <vt:lpstr>맑은 고딕</vt:lpstr>
      <vt:lpstr>Arial</vt:lpstr>
      <vt:lpstr>Calibri</vt:lpstr>
      <vt:lpstr>Tahoma</vt:lpstr>
      <vt:lpstr>Office Theme</vt:lpstr>
      <vt:lpstr>CNN Structure on STFT Spectrogram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Seungchul.Lee</dc:creator>
  <cp:lastModifiedBy>USER</cp:lastModifiedBy>
  <cp:revision>2875</cp:revision>
  <cp:lastPrinted>2012-12-16T04:26:32Z</cp:lastPrinted>
  <dcterms:created xsi:type="dcterms:W3CDTF">2011-05-26T12:07:40Z</dcterms:created>
  <dcterms:modified xsi:type="dcterms:W3CDTF">2017-02-07T03:02:47Z</dcterms:modified>
</cp:coreProperties>
</file>