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687" r:id="rId2"/>
    <p:sldId id="690" r:id="rId3"/>
    <p:sldId id="688" r:id="rId4"/>
    <p:sldId id="691" r:id="rId5"/>
    <p:sldId id="692" r:id="rId6"/>
    <p:sldId id="689" r:id="rId7"/>
  </p:sldIdLst>
  <p:sldSz cx="9144000" cy="6858000" type="screen4x3"/>
  <p:notesSz cx="6950075" cy="91678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F9CB5D66-65C6-4A5F-80F4-1E42BA0BAF5D}">
          <p14:sldIdLst>
            <p14:sldId id="687"/>
            <p14:sldId id="690"/>
            <p14:sldId id="688"/>
            <p14:sldId id="691"/>
            <p14:sldId id="692"/>
            <p14:sldId id="6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7">
          <p15:clr>
            <a:srgbClr val="A4A3A4"/>
          </p15:clr>
        </p15:guide>
        <p15:guide id="2" pos="218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eungchul.Lee" initials="SCL" lastIdx="6" clrIdx="0"/>
  <p:cmAuthor id="1" name="Seungchul.Lee" initials="S" lastIdx="1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200"/>
    <a:srgbClr val="00A200"/>
    <a:srgbClr val="00C800"/>
    <a:srgbClr val="009600"/>
    <a:srgbClr val="33CC33"/>
    <a:srgbClr val="003300"/>
    <a:srgbClr val="00FF00"/>
    <a:srgbClr val="00CC00"/>
    <a:srgbClr val="0066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23" autoAdjust="0"/>
    <p:restoredTop sz="84036" autoAdjust="0"/>
  </p:normalViewPr>
  <p:slideViewPr>
    <p:cSldViewPr>
      <p:cViewPr varScale="1">
        <p:scale>
          <a:sx n="81" d="100"/>
          <a:sy n="81" d="100"/>
        </p:scale>
        <p:origin x="72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548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15930"/>
    </p:cViewPr>
  </p:sorterViewPr>
  <p:notesViewPr>
    <p:cSldViewPr>
      <p:cViewPr varScale="1">
        <p:scale>
          <a:sx n="85" d="100"/>
          <a:sy n="85" d="100"/>
        </p:scale>
        <p:origin x="-3762" y="-90"/>
      </p:cViewPr>
      <p:guideLst>
        <p:guide orient="horz" pos="2887"/>
        <p:guide pos="218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image" Target="../media/image14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12" Type="http://schemas.openxmlformats.org/officeDocument/2006/relationships/image" Target="../media/image13.wmf"/><Relationship Id="rId17" Type="http://schemas.openxmlformats.org/officeDocument/2006/relationships/image" Target="../media/image18.wmf"/><Relationship Id="rId2" Type="http://schemas.openxmlformats.org/officeDocument/2006/relationships/image" Target="../media/image3.wmf"/><Relationship Id="rId16" Type="http://schemas.openxmlformats.org/officeDocument/2006/relationships/image" Target="../media/image17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11" Type="http://schemas.openxmlformats.org/officeDocument/2006/relationships/image" Target="../media/image12.wmf"/><Relationship Id="rId5" Type="http://schemas.openxmlformats.org/officeDocument/2006/relationships/image" Target="../media/image6.wmf"/><Relationship Id="rId15" Type="http://schemas.openxmlformats.org/officeDocument/2006/relationships/image" Target="../media/image16.wmf"/><Relationship Id="rId10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image" Target="../media/image10.wmf"/><Relationship Id="rId14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8" y="0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0D0B8B8-2221-4EED-8CB4-6BADB3F95A5B}" type="datetimeFigureOut">
              <a:rPr lang="en-US"/>
              <a:pPr>
                <a:defRPr/>
              </a:pPr>
              <a:t>7/12/2017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07831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68" y="8707831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9AA0B7F-777E-4B9C-9F74-297CB5DA0C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482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C2F077D-FFBB-4D82-9DE6-6E97A2E5237B}" type="datetimeFigureOut">
              <a:rPr lang="en-US"/>
              <a:pPr>
                <a:defRPr/>
              </a:pPr>
              <a:t>7/12/2017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87388"/>
            <a:ext cx="4584700" cy="3438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092" tIns="46046" rIns="92092" bIns="46046" rtlCol="0" anchor="ctr"/>
          <a:lstStyle/>
          <a:p>
            <a:pPr lvl="0"/>
            <a:r>
              <a:rPr lang="en-US" noProof="0" dirty="0" err="1"/>
              <a:t>tl</a:t>
            </a:r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354712"/>
            <a:ext cx="5560060" cy="4125516"/>
          </a:xfrm>
          <a:prstGeom prst="rect">
            <a:avLst/>
          </a:prstGeom>
        </p:spPr>
        <p:txBody>
          <a:bodyPr vert="horz" lIns="92092" tIns="46046" rIns="92092" bIns="46046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07831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07831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79D72F8-A79B-4CF2-AB9B-7F40CBA1FC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909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470025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67200"/>
            <a:ext cx="6400800" cy="1524000"/>
          </a:xfrm>
        </p:spPr>
        <p:txBody>
          <a:bodyPr/>
          <a:lstStyle>
            <a:lvl1pPr marL="0" indent="0" algn="ctr">
              <a:buNone/>
              <a:defRPr sz="3200" b="1" i="0" baseline="0">
                <a:solidFill>
                  <a:schemeClr val="tx1"/>
                </a:solidFill>
                <a:ea typeface="Yoon 윤고딕 540_TT" panose="0209060302010102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F81E1D-4466-42A8-BA65-3179228B59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A0BC68-6592-4A37-A10F-783C4B3C963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381000" y="838200"/>
            <a:ext cx="83820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943600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749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667000"/>
            <a:ext cx="7772400" cy="1362075"/>
          </a:xfrm>
        </p:spPr>
        <p:txBody>
          <a:bodyPr anchor="ctr" anchorCtr="0">
            <a:normAutofit/>
          </a:bodyPr>
          <a:lstStyle>
            <a:lvl1pPr algn="ctr">
              <a:defRPr lang="en-US" sz="40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490ED-5ACF-487C-814D-659D931C1E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5A0BC68-6592-4A37-A10F-783C4B3C96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412523"/>
            <a:ext cx="1553306" cy="26469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60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 baseline="0">
          <a:solidFill>
            <a:schemeClr val="accent1">
              <a:lumMod val="75000"/>
            </a:schemeClr>
          </a:solidFill>
          <a:latin typeface="+mj-lt"/>
          <a:ea typeface="Yoon 윤고딕 540_TT" panose="02090603020101020101" pitchFamily="18" charset="-127"/>
          <a:cs typeface="Tahom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9pPr>
    </p:titleStyle>
    <p:bodyStyle>
      <a:lvl1pPr marL="231775" indent="-2317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 baseline="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461963" indent="-23018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682625" indent="-22066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914400" indent="-2317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1146175" indent="-2317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wmf"/><Relationship Id="rId26" Type="http://schemas.openxmlformats.org/officeDocument/2006/relationships/image" Target="../media/image13.wmf"/><Relationship Id="rId21" Type="http://schemas.openxmlformats.org/officeDocument/2006/relationships/oleObject" Target="../embeddings/oleObject10.bin"/><Relationship Id="rId34" Type="http://schemas.openxmlformats.org/officeDocument/2006/relationships/image" Target="../media/image17.w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33" Type="http://schemas.openxmlformats.org/officeDocument/2006/relationships/oleObject" Target="../embeddings/oleObject16.bin"/><Relationship Id="rId38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wmf"/><Relationship Id="rId20" Type="http://schemas.openxmlformats.org/officeDocument/2006/relationships/image" Target="../media/image10.wmf"/><Relationship Id="rId29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2.wmf"/><Relationship Id="rId32" Type="http://schemas.openxmlformats.org/officeDocument/2006/relationships/image" Target="../media/image16.wmf"/><Relationship Id="rId37" Type="http://schemas.openxmlformats.org/officeDocument/2006/relationships/image" Target="../media/image18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4.wmf"/><Relationship Id="rId36" Type="http://schemas.openxmlformats.org/officeDocument/2006/relationships/oleObject" Target="../embeddings/oleObject17.bin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5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Relationship Id="rId22" Type="http://schemas.openxmlformats.org/officeDocument/2006/relationships/image" Target="../media/image11.w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5.wmf"/><Relationship Id="rId35" Type="http://schemas.openxmlformats.org/officeDocument/2006/relationships/image" Target="../media/image19.png"/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altLang="ko-KR"/>
              <a:t>Autoencoder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F81E1D-4466-42A8-BA65-3179228B59C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cxnSp>
        <p:nvCxnSpPr>
          <p:cNvPr id="5" name="직선 연결선 4"/>
          <p:cNvCxnSpPr>
            <a:cxnSpLocks/>
            <a:stCxn id="85" idx="6"/>
            <a:endCxn id="11" idx="2"/>
          </p:cNvCxnSpPr>
          <p:nvPr/>
        </p:nvCxnSpPr>
        <p:spPr>
          <a:xfrm>
            <a:off x="2972653" y="2269943"/>
            <a:ext cx="585700" cy="50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  <a:stCxn id="85" idx="6"/>
            <a:endCxn id="12" idx="2"/>
          </p:cNvCxnSpPr>
          <p:nvPr/>
        </p:nvCxnSpPr>
        <p:spPr>
          <a:xfrm>
            <a:off x="2972653" y="2269943"/>
            <a:ext cx="600904" cy="24198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cxnSpLocks/>
            <a:stCxn id="87" idx="6"/>
            <a:endCxn id="11" idx="2"/>
          </p:cNvCxnSpPr>
          <p:nvPr/>
        </p:nvCxnSpPr>
        <p:spPr>
          <a:xfrm flipV="1">
            <a:off x="2978366" y="2275025"/>
            <a:ext cx="579987" cy="3990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cxnSpLocks/>
            <a:stCxn id="87" idx="6"/>
            <a:endCxn id="12" idx="2"/>
          </p:cNvCxnSpPr>
          <p:nvPr/>
        </p:nvCxnSpPr>
        <p:spPr>
          <a:xfrm>
            <a:off x="2978366" y="2674093"/>
            <a:ext cx="595191" cy="20156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cxnSpLocks/>
            <a:stCxn id="91" idx="6"/>
            <a:endCxn id="11" idx="2"/>
          </p:cNvCxnSpPr>
          <p:nvPr/>
        </p:nvCxnSpPr>
        <p:spPr>
          <a:xfrm flipV="1">
            <a:off x="2978367" y="2275025"/>
            <a:ext cx="579986" cy="2015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cxnSpLocks/>
            <a:stCxn id="91" idx="6"/>
            <a:endCxn id="12" idx="2"/>
          </p:cNvCxnSpPr>
          <p:nvPr/>
        </p:nvCxnSpPr>
        <p:spPr>
          <a:xfrm>
            <a:off x="2978367" y="4290687"/>
            <a:ext cx="595190" cy="3990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연결선 226"/>
          <p:cNvCxnSpPr>
            <a:cxnSpLocks/>
            <a:stCxn id="92" idx="6"/>
            <a:endCxn id="11" idx="2"/>
          </p:cNvCxnSpPr>
          <p:nvPr/>
        </p:nvCxnSpPr>
        <p:spPr>
          <a:xfrm flipV="1">
            <a:off x="2978365" y="2275025"/>
            <a:ext cx="579988" cy="2419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연결선 227"/>
          <p:cNvCxnSpPr>
            <a:cxnSpLocks/>
            <a:stCxn id="92" idx="6"/>
            <a:endCxn id="12" idx="2"/>
          </p:cNvCxnSpPr>
          <p:nvPr/>
        </p:nvCxnSpPr>
        <p:spPr>
          <a:xfrm flipV="1">
            <a:off x="2978365" y="4689777"/>
            <a:ext cx="595192" cy="50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타원 84"/>
          <p:cNvSpPr/>
          <p:nvPr/>
        </p:nvSpPr>
        <p:spPr>
          <a:xfrm>
            <a:off x="2612653" y="2089943"/>
            <a:ext cx="360000" cy="360000"/>
          </a:xfrm>
          <a:prstGeom prst="ellipse">
            <a:avLst/>
          </a:prstGeom>
          <a:solidFill>
            <a:srgbClr val="00C8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타원 86"/>
          <p:cNvSpPr/>
          <p:nvPr/>
        </p:nvSpPr>
        <p:spPr>
          <a:xfrm>
            <a:off x="2618366" y="2494093"/>
            <a:ext cx="360000" cy="360000"/>
          </a:xfrm>
          <a:prstGeom prst="ellipse">
            <a:avLst/>
          </a:prstGeom>
          <a:solidFill>
            <a:srgbClr val="00C8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타원 90"/>
          <p:cNvSpPr/>
          <p:nvPr/>
        </p:nvSpPr>
        <p:spPr>
          <a:xfrm>
            <a:off x="2618367" y="4110687"/>
            <a:ext cx="360000" cy="360000"/>
          </a:xfrm>
          <a:prstGeom prst="ellipse">
            <a:avLst/>
          </a:prstGeom>
          <a:solidFill>
            <a:srgbClr val="00C8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타원 91"/>
          <p:cNvSpPr/>
          <p:nvPr/>
        </p:nvSpPr>
        <p:spPr>
          <a:xfrm>
            <a:off x="2618365" y="4514850"/>
            <a:ext cx="360000" cy="360000"/>
          </a:xfrm>
          <a:prstGeom prst="ellipse">
            <a:avLst/>
          </a:prstGeom>
          <a:solidFill>
            <a:srgbClr val="00C8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8" name="직선 연결선 27"/>
          <p:cNvCxnSpPr>
            <a:stCxn id="77" idx="6"/>
            <a:endCxn id="92" idx="2"/>
          </p:cNvCxnSpPr>
          <p:nvPr/>
        </p:nvCxnSpPr>
        <p:spPr>
          <a:xfrm>
            <a:off x="2037058" y="2275025"/>
            <a:ext cx="581307" cy="2419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cxnSpLocks/>
            <a:stCxn id="77" idx="6"/>
            <a:endCxn id="91" idx="2"/>
          </p:cNvCxnSpPr>
          <p:nvPr/>
        </p:nvCxnSpPr>
        <p:spPr>
          <a:xfrm>
            <a:off x="2037058" y="2275025"/>
            <a:ext cx="581309" cy="2015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cxnSpLocks/>
            <a:stCxn id="77" idx="6"/>
            <a:endCxn id="87" idx="2"/>
          </p:cNvCxnSpPr>
          <p:nvPr/>
        </p:nvCxnSpPr>
        <p:spPr>
          <a:xfrm>
            <a:off x="2037058" y="2275025"/>
            <a:ext cx="581308" cy="3990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cxnSpLocks/>
            <a:stCxn id="77" idx="6"/>
            <a:endCxn id="85" idx="2"/>
          </p:cNvCxnSpPr>
          <p:nvPr/>
        </p:nvCxnSpPr>
        <p:spPr>
          <a:xfrm flipV="1">
            <a:off x="2037058" y="2269943"/>
            <a:ext cx="575595" cy="50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cxnSpLocks/>
            <a:stCxn id="79" idx="6"/>
            <a:endCxn id="85" idx="2"/>
          </p:cNvCxnSpPr>
          <p:nvPr/>
        </p:nvCxnSpPr>
        <p:spPr>
          <a:xfrm flipV="1">
            <a:off x="2038377" y="2269943"/>
            <a:ext cx="574276" cy="4075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cxnSpLocks/>
            <a:stCxn id="79" idx="6"/>
            <a:endCxn id="87" idx="2"/>
          </p:cNvCxnSpPr>
          <p:nvPr/>
        </p:nvCxnSpPr>
        <p:spPr>
          <a:xfrm flipV="1">
            <a:off x="2038377" y="2674093"/>
            <a:ext cx="579989" cy="33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cxnSpLocks/>
            <a:stCxn id="79" idx="6"/>
            <a:endCxn id="91" idx="2"/>
          </p:cNvCxnSpPr>
          <p:nvPr/>
        </p:nvCxnSpPr>
        <p:spPr>
          <a:xfrm>
            <a:off x="2038377" y="2677483"/>
            <a:ext cx="579990" cy="16132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cxnSpLocks/>
            <a:stCxn id="79" idx="6"/>
            <a:endCxn id="92" idx="2"/>
          </p:cNvCxnSpPr>
          <p:nvPr/>
        </p:nvCxnSpPr>
        <p:spPr>
          <a:xfrm>
            <a:off x="2038377" y="2677483"/>
            <a:ext cx="579988" cy="20173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cxnSpLocks/>
            <a:stCxn id="83" idx="6"/>
            <a:endCxn id="85" idx="2"/>
          </p:cNvCxnSpPr>
          <p:nvPr/>
        </p:nvCxnSpPr>
        <p:spPr>
          <a:xfrm flipV="1">
            <a:off x="2037058" y="2269943"/>
            <a:ext cx="575595" cy="20173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cxnSpLocks/>
            <a:stCxn id="83" idx="6"/>
            <a:endCxn id="87" idx="2"/>
          </p:cNvCxnSpPr>
          <p:nvPr/>
        </p:nvCxnSpPr>
        <p:spPr>
          <a:xfrm flipV="1">
            <a:off x="2037058" y="2674093"/>
            <a:ext cx="581308" cy="16132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cxnSpLocks/>
            <a:stCxn id="83" idx="6"/>
            <a:endCxn id="91" idx="2"/>
          </p:cNvCxnSpPr>
          <p:nvPr/>
        </p:nvCxnSpPr>
        <p:spPr>
          <a:xfrm>
            <a:off x="2037058" y="4287319"/>
            <a:ext cx="581309" cy="33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cxnSpLocks/>
            <a:stCxn id="83" idx="6"/>
            <a:endCxn id="92" idx="2"/>
          </p:cNvCxnSpPr>
          <p:nvPr/>
        </p:nvCxnSpPr>
        <p:spPr>
          <a:xfrm>
            <a:off x="2037058" y="4287319"/>
            <a:ext cx="581307" cy="4075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cxnSpLocks/>
            <a:stCxn id="84" idx="6"/>
            <a:endCxn id="85" idx="2"/>
          </p:cNvCxnSpPr>
          <p:nvPr/>
        </p:nvCxnSpPr>
        <p:spPr>
          <a:xfrm flipV="1">
            <a:off x="2037058" y="2269943"/>
            <a:ext cx="575595" cy="24198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cxnSpLocks/>
            <a:stCxn id="84" idx="6"/>
            <a:endCxn id="87" idx="2"/>
          </p:cNvCxnSpPr>
          <p:nvPr/>
        </p:nvCxnSpPr>
        <p:spPr>
          <a:xfrm flipV="1">
            <a:off x="2037058" y="2674093"/>
            <a:ext cx="581308" cy="2015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cxnSpLocks/>
            <a:stCxn id="84" idx="6"/>
            <a:endCxn id="91" idx="2"/>
          </p:cNvCxnSpPr>
          <p:nvPr/>
        </p:nvCxnSpPr>
        <p:spPr>
          <a:xfrm flipV="1">
            <a:off x="2037058" y="4290687"/>
            <a:ext cx="581309" cy="399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cxnSpLocks/>
            <a:stCxn id="84" idx="6"/>
            <a:endCxn id="92" idx="2"/>
          </p:cNvCxnSpPr>
          <p:nvPr/>
        </p:nvCxnSpPr>
        <p:spPr>
          <a:xfrm>
            <a:off x="2037058" y="4689778"/>
            <a:ext cx="581307" cy="50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연결선 243"/>
          <p:cNvCxnSpPr>
            <a:cxnSpLocks/>
            <a:stCxn id="243" idx="6"/>
            <a:endCxn id="92" idx="2"/>
          </p:cNvCxnSpPr>
          <p:nvPr/>
        </p:nvCxnSpPr>
        <p:spPr>
          <a:xfrm>
            <a:off x="2037060" y="1872567"/>
            <a:ext cx="581305" cy="28222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직선 연결선 244"/>
          <p:cNvCxnSpPr>
            <a:cxnSpLocks/>
            <a:stCxn id="243" idx="6"/>
            <a:endCxn id="91" idx="2"/>
          </p:cNvCxnSpPr>
          <p:nvPr/>
        </p:nvCxnSpPr>
        <p:spPr>
          <a:xfrm>
            <a:off x="2037060" y="1872567"/>
            <a:ext cx="581307" cy="24181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연결선 246"/>
          <p:cNvCxnSpPr>
            <a:cxnSpLocks/>
            <a:stCxn id="243" idx="6"/>
            <a:endCxn id="85" idx="2"/>
          </p:cNvCxnSpPr>
          <p:nvPr/>
        </p:nvCxnSpPr>
        <p:spPr>
          <a:xfrm>
            <a:off x="2037060" y="1872567"/>
            <a:ext cx="575593" cy="3973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직선 연결선 247"/>
          <p:cNvCxnSpPr>
            <a:cxnSpLocks/>
            <a:stCxn id="243" idx="6"/>
            <a:endCxn id="87" idx="2"/>
          </p:cNvCxnSpPr>
          <p:nvPr/>
        </p:nvCxnSpPr>
        <p:spPr>
          <a:xfrm>
            <a:off x="2037060" y="1872567"/>
            <a:ext cx="581306" cy="801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직선 연결선 278"/>
          <p:cNvCxnSpPr>
            <a:cxnSpLocks/>
            <a:stCxn id="278" idx="6"/>
            <a:endCxn id="92" idx="2"/>
          </p:cNvCxnSpPr>
          <p:nvPr/>
        </p:nvCxnSpPr>
        <p:spPr>
          <a:xfrm>
            <a:off x="2036401" y="1470109"/>
            <a:ext cx="581964" cy="32247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직선 연결선 279"/>
          <p:cNvCxnSpPr>
            <a:cxnSpLocks/>
            <a:stCxn id="278" idx="6"/>
            <a:endCxn id="91" idx="2"/>
          </p:cNvCxnSpPr>
          <p:nvPr/>
        </p:nvCxnSpPr>
        <p:spPr>
          <a:xfrm>
            <a:off x="2036401" y="1470109"/>
            <a:ext cx="581966" cy="28205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직선 연결선 281"/>
          <p:cNvCxnSpPr>
            <a:cxnSpLocks/>
            <a:stCxn id="278" idx="6"/>
            <a:endCxn id="85" idx="2"/>
          </p:cNvCxnSpPr>
          <p:nvPr/>
        </p:nvCxnSpPr>
        <p:spPr>
          <a:xfrm>
            <a:off x="2036401" y="1470109"/>
            <a:ext cx="576252" cy="7998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직선 연결선 282"/>
          <p:cNvCxnSpPr>
            <a:cxnSpLocks/>
            <a:stCxn id="278" idx="6"/>
            <a:endCxn id="87" idx="2"/>
          </p:cNvCxnSpPr>
          <p:nvPr/>
        </p:nvCxnSpPr>
        <p:spPr>
          <a:xfrm>
            <a:off x="2036401" y="1470109"/>
            <a:ext cx="581965" cy="12039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직선 연결선 308"/>
          <p:cNvCxnSpPr>
            <a:cxnSpLocks/>
            <a:stCxn id="308" idx="6"/>
            <a:endCxn id="92" idx="2"/>
          </p:cNvCxnSpPr>
          <p:nvPr/>
        </p:nvCxnSpPr>
        <p:spPr>
          <a:xfrm flipV="1">
            <a:off x="2037058" y="4694850"/>
            <a:ext cx="581307" cy="3973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직선 연결선 309"/>
          <p:cNvCxnSpPr>
            <a:cxnSpLocks/>
            <a:stCxn id="308" idx="6"/>
            <a:endCxn id="91" idx="2"/>
          </p:cNvCxnSpPr>
          <p:nvPr/>
        </p:nvCxnSpPr>
        <p:spPr>
          <a:xfrm flipV="1">
            <a:off x="2037058" y="4290687"/>
            <a:ext cx="581309" cy="801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직선 연결선 311"/>
          <p:cNvCxnSpPr>
            <a:cxnSpLocks/>
            <a:stCxn id="308" idx="6"/>
            <a:endCxn id="85" idx="2"/>
          </p:cNvCxnSpPr>
          <p:nvPr/>
        </p:nvCxnSpPr>
        <p:spPr>
          <a:xfrm flipV="1">
            <a:off x="2037058" y="2269943"/>
            <a:ext cx="575595" cy="28222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직선 연결선 312"/>
          <p:cNvCxnSpPr>
            <a:cxnSpLocks/>
            <a:stCxn id="308" idx="6"/>
            <a:endCxn id="87" idx="2"/>
          </p:cNvCxnSpPr>
          <p:nvPr/>
        </p:nvCxnSpPr>
        <p:spPr>
          <a:xfrm flipV="1">
            <a:off x="2037058" y="2674093"/>
            <a:ext cx="581308" cy="24181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타원 76"/>
          <p:cNvSpPr/>
          <p:nvPr/>
        </p:nvSpPr>
        <p:spPr>
          <a:xfrm>
            <a:off x="1677058" y="2095025"/>
            <a:ext cx="360000" cy="360000"/>
          </a:xfrm>
          <a:prstGeom prst="ellipse">
            <a:avLst/>
          </a:prstGeom>
          <a:solidFill>
            <a:srgbClr val="CFF9C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타원 78"/>
          <p:cNvSpPr/>
          <p:nvPr/>
        </p:nvSpPr>
        <p:spPr>
          <a:xfrm>
            <a:off x="1678377" y="2497483"/>
            <a:ext cx="360000" cy="360000"/>
          </a:xfrm>
          <a:prstGeom prst="ellipse">
            <a:avLst/>
          </a:prstGeom>
          <a:solidFill>
            <a:srgbClr val="CFF9C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타원 82"/>
          <p:cNvSpPr/>
          <p:nvPr/>
        </p:nvSpPr>
        <p:spPr>
          <a:xfrm>
            <a:off x="1677058" y="4107319"/>
            <a:ext cx="360000" cy="360000"/>
          </a:xfrm>
          <a:prstGeom prst="ellipse">
            <a:avLst/>
          </a:prstGeom>
          <a:solidFill>
            <a:srgbClr val="CFF9C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타원 83"/>
          <p:cNvSpPr/>
          <p:nvPr/>
        </p:nvSpPr>
        <p:spPr>
          <a:xfrm>
            <a:off x="1677058" y="4509778"/>
            <a:ext cx="360000" cy="360000"/>
          </a:xfrm>
          <a:prstGeom prst="ellipse">
            <a:avLst/>
          </a:prstGeom>
          <a:solidFill>
            <a:srgbClr val="CFF9C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3" name="타원 242"/>
          <p:cNvSpPr/>
          <p:nvPr/>
        </p:nvSpPr>
        <p:spPr>
          <a:xfrm>
            <a:off x="1677060" y="1692567"/>
            <a:ext cx="360000" cy="360000"/>
          </a:xfrm>
          <a:prstGeom prst="ellipse">
            <a:avLst/>
          </a:prstGeom>
          <a:solidFill>
            <a:srgbClr val="CFF9C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8" name="타원 277"/>
          <p:cNvSpPr/>
          <p:nvPr/>
        </p:nvSpPr>
        <p:spPr>
          <a:xfrm>
            <a:off x="1676401" y="1290109"/>
            <a:ext cx="360000" cy="360000"/>
          </a:xfrm>
          <a:prstGeom prst="ellipse">
            <a:avLst/>
          </a:prstGeom>
          <a:solidFill>
            <a:srgbClr val="CFF9C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8" name="타원 307"/>
          <p:cNvSpPr/>
          <p:nvPr/>
        </p:nvSpPr>
        <p:spPr>
          <a:xfrm>
            <a:off x="1677058" y="4912239"/>
            <a:ext cx="360000" cy="360000"/>
          </a:xfrm>
          <a:prstGeom prst="ellipse">
            <a:avLst/>
          </a:prstGeom>
          <a:solidFill>
            <a:srgbClr val="CFF9C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0" name="타원 329"/>
          <p:cNvSpPr/>
          <p:nvPr/>
        </p:nvSpPr>
        <p:spPr>
          <a:xfrm>
            <a:off x="1676393" y="5314681"/>
            <a:ext cx="360000" cy="360000"/>
          </a:xfrm>
          <a:prstGeom prst="ellipse">
            <a:avLst/>
          </a:prstGeom>
          <a:solidFill>
            <a:srgbClr val="CFF9C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1" name="직선 연결선 330"/>
          <p:cNvCxnSpPr>
            <a:cxnSpLocks/>
            <a:stCxn id="330" idx="6"/>
            <a:endCxn id="92" idx="2"/>
          </p:cNvCxnSpPr>
          <p:nvPr/>
        </p:nvCxnSpPr>
        <p:spPr>
          <a:xfrm flipV="1">
            <a:off x="2036393" y="4694850"/>
            <a:ext cx="581972" cy="7998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직선 연결선 331"/>
          <p:cNvCxnSpPr>
            <a:cxnSpLocks/>
            <a:stCxn id="330" idx="6"/>
            <a:endCxn id="91" idx="2"/>
          </p:cNvCxnSpPr>
          <p:nvPr/>
        </p:nvCxnSpPr>
        <p:spPr>
          <a:xfrm flipV="1">
            <a:off x="2036393" y="4290687"/>
            <a:ext cx="581974" cy="12039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직선 연결선 333"/>
          <p:cNvCxnSpPr>
            <a:cxnSpLocks/>
            <a:stCxn id="330" idx="6"/>
            <a:endCxn id="85" idx="2"/>
          </p:cNvCxnSpPr>
          <p:nvPr/>
        </p:nvCxnSpPr>
        <p:spPr>
          <a:xfrm flipV="1">
            <a:off x="2036393" y="2269943"/>
            <a:ext cx="576260" cy="3224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직선 연결선 334"/>
          <p:cNvCxnSpPr>
            <a:cxnSpLocks/>
            <a:stCxn id="330" idx="6"/>
            <a:endCxn id="87" idx="2"/>
          </p:cNvCxnSpPr>
          <p:nvPr/>
        </p:nvCxnSpPr>
        <p:spPr>
          <a:xfrm flipV="1">
            <a:off x="2036393" y="2674093"/>
            <a:ext cx="581973" cy="2820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6" name="직선 연결선 845"/>
          <p:cNvCxnSpPr>
            <a:cxnSpLocks/>
            <a:stCxn id="85" idx="6"/>
            <a:endCxn id="847" idx="2"/>
          </p:cNvCxnSpPr>
          <p:nvPr/>
        </p:nvCxnSpPr>
        <p:spPr>
          <a:xfrm>
            <a:off x="2972653" y="2269943"/>
            <a:ext cx="595188" cy="3613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8" name="직선 연결선 847"/>
          <p:cNvCxnSpPr>
            <a:cxnSpLocks/>
            <a:stCxn id="87" idx="6"/>
            <a:endCxn id="847" idx="2"/>
          </p:cNvCxnSpPr>
          <p:nvPr/>
        </p:nvCxnSpPr>
        <p:spPr>
          <a:xfrm flipV="1">
            <a:off x="2978366" y="2631292"/>
            <a:ext cx="589475" cy="428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3" name="직선 연결선 852"/>
          <p:cNvCxnSpPr>
            <a:cxnSpLocks/>
            <a:stCxn id="92" idx="6"/>
            <a:endCxn id="847" idx="2"/>
          </p:cNvCxnSpPr>
          <p:nvPr/>
        </p:nvCxnSpPr>
        <p:spPr>
          <a:xfrm flipV="1">
            <a:off x="2978365" y="2631292"/>
            <a:ext cx="589476" cy="20635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0" name="직선 연결선 889"/>
          <p:cNvCxnSpPr>
            <a:cxnSpLocks/>
            <a:stCxn id="85" idx="6"/>
            <a:endCxn id="891" idx="2"/>
          </p:cNvCxnSpPr>
          <p:nvPr/>
        </p:nvCxnSpPr>
        <p:spPr>
          <a:xfrm>
            <a:off x="2972653" y="2269943"/>
            <a:ext cx="599620" cy="20098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3558353" y="2095025"/>
            <a:ext cx="360000" cy="360000"/>
          </a:xfrm>
          <a:prstGeom prst="ellipse">
            <a:avLst/>
          </a:prstGeom>
          <a:solidFill>
            <a:srgbClr val="0092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3573557" y="4509777"/>
            <a:ext cx="360000" cy="360000"/>
          </a:xfrm>
          <a:prstGeom prst="ellipse">
            <a:avLst/>
          </a:prstGeom>
          <a:solidFill>
            <a:srgbClr val="0092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7" name="타원 846"/>
          <p:cNvSpPr/>
          <p:nvPr/>
        </p:nvSpPr>
        <p:spPr>
          <a:xfrm>
            <a:off x="3567841" y="2451292"/>
            <a:ext cx="360000" cy="360000"/>
          </a:xfrm>
          <a:prstGeom prst="ellipse">
            <a:avLst/>
          </a:prstGeom>
          <a:solidFill>
            <a:srgbClr val="0092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1" name="타원 890"/>
          <p:cNvSpPr/>
          <p:nvPr/>
        </p:nvSpPr>
        <p:spPr>
          <a:xfrm>
            <a:off x="3572273" y="4099770"/>
            <a:ext cx="360000" cy="360000"/>
          </a:xfrm>
          <a:prstGeom prst="ellipse">
            <a:avLst/>
          </a:prstGeom>
          <a:solidFill>
            <a:srgbClr val="0092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92" name="직선 연결선 891"/>
          <p:cNvCxnSpPr>
            <a:cxnSpLocks/>
            <a:stCxn id="87" idx="6"/>
            <a:endCxn id="891" idx="2"/>
          </p:cNvCxnSpPr>
          <p:nvPr/>
        </p:nvCxnSpPr>
        <p:spPr>
          <a:xfrm>
            <a:off x="2978366" y="2674093"/>
            <a:ext cx="593907" cy="16056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6" name="직선 연결선 895"/>
          <p:cNvCxnSpPr>
            <a:cxnSpLocks/>
            <a:stCxn id="91" idx="6"/>
            <a:endCxn id="891" idx="2"/>
          </p:cNvCxnSpPr>
          <p:nvPr/>
        </p:nvCxnSpPr>
        <p:spPr>
          <a:xfrm flipV="1">
            <a:off x="2978367" y="4279770"/>
            <a:ext cx="593906" cy="109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7" name="직선 연결선 896"/>
          <p:cNvCxnSpPr>
            <a:cxnSpLocks/>
            <a:stCxn id="92" idx="6"/>
            <a:endCxn id="891" idx="2"/>
          </p:cNvCxnSpPr>
          <p:nvPr/>
        </p:nvCxnSpPr>
        <p:spPr>
          <a:xfrm flipV="1">
            <a:off x="2978365" y="4279770"/>
            <a:ext cx="593908" cy="415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3" name="직선 연결선 912"/>
          <p:cNvCxnSpPr>
            <a:cxnSpLocks/>
            <a:stCxn id="11" idx="6"/>
            <a:endCxn id="914" idx="2"/>
          </p:cNvCxnSpPr>
          <p:nvPr/>
        </p:nvCxnSpPr>
        <p:spPr>
          <a:xfrm>
            <a:off x="3918353" y="2275025"/>
            <a:ext cx="574282" cy="10906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직선 연결선 914"/>
          <p:cNvCxnSpPr>
            <a:cxnSpLocks/>
            <a:stCxn id="847" idx="6"/>
            <a:endCxn id="914" idx="2"/>
          </p:cNvCxnSpPr>
          <p:nvPr/>
        </p:nvCxnSpPr>
        <p:spPr>
          <a:xfrm>
            <a:off x="3927841" y="2631292"/>
            <a:ext cx="564794" cy="7344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직선 연결선 916"/>
          <p:cNvCxnSpPr>
            <a:cxnSpLocks/>
            <a:stCxn id="891" idx="6"/>
            <a:endCxn id="914" idx="2"/>
          </p:cNvCxnSpPr>
          <p:nvPr/>
        </p:nvCxnSpPr>
        <p:spPr>
          <a:xfrm flipV="1">
            <a:off x="3932273" y="3365700"/>
            <a:ext cx="560362" cy="91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직선 연결선 917"/>
          <p:cNvCxnSpPr>
            <a:cxnSpLocks/>
            <a:stCxn id="12" idx="6"/>
            <a:endCxn id="914" idx="2"/>
          </p:cNvCxnSpPr>
          <p:nvPr/>
        </p:nvCxnSpPr>
        <p:spPr>
          <a:xfrm flipV="1">
            <a:off x="3933557" y="3365700"/>
            <a:ext cx="559078" cy="13240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1" name="직선 연결선 930"/>
          <p:cNvCxnSpPr>
            <a:cxnSpLocks/>
            <a:stCxn id="11" idx="6"/>
            <a:endCxn id="932" idx="2"/>
          </p:cNvCxnSpPr>
          <p:nvPr/>
        </p:nvCxnSpPr>
        <p:spPr>
          <a:xfrm>
            <a:off x="3918353" y="2275025"/>
            <a:ext cx="574282" cy="13240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4" name="타원 913"/>
          <p:cNvSpPr/>
          <p:nvPr/>
        </p:nvSpPr>
        <p:spPr>
          <a:xfrm>
            <a:off x="4492635" y="3185700"/>
            <a:ext cx="360000" cy="360000"/>
          </a:xfrm>
          <a:prstGeom prst="ellipse">
            <a:avLst/>
          </a:prstGeom>
          <a:solidFill>
            <a:srgbClr val="0066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2" name="타원 931"/>
          <p:cNvSpPr/>
          <p:nvPr/>
        </p:nvSpPr>
        <p:spPr>
          <a:xfrm>
            <a:off x="4492635" y="3419092"/>
            <a:ext cx="360000" cy="360000"/>
          </a:xfrm>
          <a:prstGeom prst="ellipse">
            <a:avLst/>
          </a:prstGeom>
          <a:solidFill>
            <a:srgbClr val="0066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33" name="직선 연결선 932"/>
          <p:cNvCxnSpPr>
            <a:cxnSpLocks/>
            <a:stCxn id="847" idx="6"/>
            <a:endCxn id="932" idx="2"/>
          </p:cNvCxnSpPr>
          <p:nvPr/>
        </p:nvCxnSpPr>
        <p:spPr>
          <a:xfrm>
            <a:off x="3927841" y="2631292"/>
            <a:ext cx="564794" cy="967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" name="직선 연결선 934"/>
          <p:cNvCxnSpPr>
            <a:cxnSpLocks/>
            <a:stCxn id="891" idx="6"/>
            <a:endCxn id="932" idx="2"/>
          </p:cNvCxnSpPr>
          <p:nvPr/>
        </p:nvCxnSpPr>
        <p:spPr>
          <a:xfrm flipV="1">
            <a:off x="3932273" y="3599092"/>
            <a:ext cx="560362" cy="6806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직선 연결선 935"/>
          <p:cNvCxnSpPr>
            <a:cxnSpLocks/>
            <a:stCxn id="12" idx="6"/>
            <a:endCxn id="932" idx="2"/>
          </p:cNvCxnSpPr>
          <p:nvPr/>
        </p:nvCxnSpPr>
        <p:spPr>
          <a:xfrm flipV="1">
            <a:off x="3933557" y="3599092"/>
            <a:ext cx="559078" cy="1090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9" name="TextBox 1278"/>
          <p:cNvSpPr txBox="1"/>
          <p:nvPr/>
        </p:nvSpPr>
        <p:spPr>
          <a:xfrm>
            <a:off x="4227560" y="3775502"/>
            <a:ext cx="74650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Latent Variable</a:t>
            </a:r>
          </a:p>
        </p:txBody>
      </p:sp>
      <p:sp>
        <p:nvSpPr>
          <p:cNvPr id="1280" name="TextBox 1279"/>
          <p:cNvSpPr txBox="1"/>
          <p:nvPr/>
        </p:nvSpPr>
        <p:spPr>
          <a:xfrm>
            <a:off x="3060020" y="4919785"/>
            <a:ext cx="11249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Encoder</a:t>
            </a:r>
          </a:p>
          <a:p>
            <a:pPr algn="ctr"/>
            <a:r>
              <a:rPr lang="en-US" altLang="ko-KR" sz="1050" dirty="0"/>
              <a:t>Hidden layer 2</a:t>
            </a:r>
          </a:p>
        </p:txBody>
      </p:sp>
      <p:sp>
        <p:nvSpPr>
          <p:cNvPr id="1281" name="TextBox 1280"/>
          <p:cNvSpPr txBox="1"/>
          <p:nvPr/>
        </p:nvSpPr>
        <p:spPr>
          <a:xfrm>
            <a:off x="2133267" y="4918502"/>
            <a:ext cx="11249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Encoder</a:t>
            </a:r>
          </a:p>
          <a:p>
            <a:pPr algn="ctr"/>
            <a:r>
              <a:rPr lang="en-US" altLang="ko-KR" sz="1050" dirty="0"/>
              <a:t>Hidden layer 1</a:t>
            </a:r>
          </a:p>
        </p:txBody>
      </p:sp>
      <p:sp>
        <p:nvSpPr>
          <p:cNvPr id="1282" name="TextBox 1281"/>
          <p:cNvSpPr txBox="1"/>
          <p:nvPr/>
        </p:nvSpPr>
        <p:spPr>
          <a:xfrm>
            <a:off x="1458559" y="5525697"/>
            <a:ext cx="6018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Input</a:t>
            </a:r>
          </a:p>
        </p:txBody>
      </p:sp>
      <p:sp>
        <p:nvSpPr>
          <p:cNvPr id="1283" name="TextBox 1282"/>
          <p:cNvSpPr txBox="1"/>
          <p:nvPr/>
        </p:nvSpPr>
        <p:spPr>
          <a:xfrm>
            <a:off x="7089053" y="5525697"/>
            <a:ext cx="6018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Input</a:t>
            </a:r>
          </a:p>
        </p:txBody>
      </p:sp>
      <p:sp>
        <p:nvSpPr>
          <p:cNvPr id="1284" name="TextBox 1283"/>
          <p:cNvSpPr txBox="1"/>
          <p:nvPr/>
        </p:nvSpPr>
        <p:spPr>
          <a:xfrm>
            <a:off x="5890315" y="4918502"/>
            <a:ext cx="11249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Decoder</a:t>
            </a:r>
          </a:p>
          <a:p>
            <a:pPr algn="ctr"/>
            <a:r>
              <a:rPr lang="en-US" altLang="ko-KR" sz="1050" dirty="0"/>
              <a:t>Hidden layer 2</a:t>
            </a:r>
          </a:p>
        </p:txBody>
      </p:sp>
      <p:sp>
        <p:nvSpPr>
          <p:cNvPr id="1285" name="TextBox 1284"/>
          <p:cNvSpPr txBox="1"/>
          <p:nvPr/>
        </p:nvSpPr>
        <p:spPr>
          <a:xfrm>
            <a:off x="4893790" y="4918502"/>
            <a:ext cx="11249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Decoder</a:t>
            </a:r>
          </a:p>
          <a:p>
            <a:pPr algn="ctr"/>
            <a:r>
              <a:rPr lang="en-US" altLang="ko-KR" sz="1050" dirty="0"/>
              <a:t>Hidden layer 2</a:t>
            </a:r>
          </a:p>
        </p:txBody>
      </p:sp>
      <p:sp>
        <p:nvSpPr>
          <p:cNvPr id="1286" name="Rectangle 61"/>
          <p:cNvSpPr/>
          <p:nvPr/>
        </p:nvSpPr>
        <p:spPr>
          <a:xfrm>
            <a:off x="1299768" y="1058132"/>
            <a:ext cx="6548832" cy="4826411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19" name="그룹 118">
            <a:extLst>
              <a:ext uri="{FF2B5EF4-FFF2-40B4-BE49-F238E27FC236}">
                <a16:creationId xmlns="" xmlns:a16="http://schemas.microsoft.com/office/drawing/2014/main" id="{8E31C569-9118-4093-BF60-8BB98DAF430D}"/>
              </a:ext>
            </a:extLst>
          </p:cNvPr>
          <p:cNvGrpSpPr/>
          <p:nvPr/>
        </p:nvGrpSpPr>
        <p:grpSpPr>
          <a:xfrm>
            <a:off x="1705487" y="3052824"/>
            <a:ext cx="54000" cy="670155"/>
            <a:chOff x="1725992" y="3069527"/>
            <a:chExt cx="54000" cy="670155"/>
          </a:xfrm>
        </p:grpSpPr>
        <p:sp>
          <p:nvSpPr>
            <p:cNvPr id="349" name="타원 348">
              <a:extLst>
                <a:ext uri="{FF2B5EF4-FFF2-40B4-BE49-F238E27FC236}">
                  <a16:creationId xmlns="" xmlns:a16="http://schemas.microsoft.com/office/drawing/2014/main" id="{CA162A3C-BB53-4605-A8E6-8447F2330267}"/>
                </a:ext>
              </a:extLst>
            </p:cNvPr>
            <p:cNvSpPr/>
            <p:nvPr/>
          </p:nvSpPr>
          <p:spPr>
            <a:xfrm flipH="1">
              <a:off x="1725992" y="3069527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0" name="타원 349">
              <a:extLst>
                <a:ext uri="{FF2B5EF4-FFF2-40B4-BE49-F238E27FC236}">
                  <a16:creationId xmlns="" xmlns:a16="http://schemas.microsoft.com/office/drawing/2014/main" id="{D03BDE4E-76F8-4B44-A0B0-5E8D618612C1}"/>
                </a:ext>
              </a:extLst>
            </p:cNvPr>
            <p:cNvSpPr/>
            <p:nvPr/>
          </p:nvSpPr>
          <p:spPr>
            <a:xfrm flipH="1">
              <a:off x="1725992" y="3274912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1" name="타원 350">
              <a:extLst>
                <a:ext uri="{FF2B5EF4-FFF2-40B4-BE49-F238E27FC236}">
                  <a16:creationId xmlns="" xmlns:a16="http://schemas.microsoft.com/office/drawing/2014/main" id="{319C58FC-C8EA-47BD-9811-BEA37B613968}"/>
                </a:ext>
              </a:extLst>
            </p:cNvPr>
            <p:cNvSpPr/>
            <p:nvPr/>
          </p:nvSpPr>
          <p:spPr>
            <a:xfrm flipH="1">
              <a:off x="1725992" y="3480297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2" name="타원 351">
              <a:extLst>
                <a:ext uri="{FF2B5EF4-FFF2-40B4-BE49-F238E27FC236}">
                  <a16:creationId xmlns="" xmlns:a16="http://schemas.microsoft.com/office/drawing/2014/main" id="{6EEF8415-7110-4041-BD39-07E4F59A33E3}"/>
                </a:ext>
              </a:extLst>
            </p:cNvPr>
            <p:cNvSpPr/>
            <p:nvPr/>
          </p:nvSpPr>
          <p:spPr>
            <a:xfrm flipH="1">
              <a:off x="1725992" y="3685682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4" name="그룹 353">
            <a:extLst>
              <a:ext uri="{FF2B5EF4-FFF2-40B4-BE49-F238E27FC236}">
                <a16:creationId xmlns="" xmlns:a16="http://schemas.microsoft.com/office/drawing/2014/main" id="{51423F07-7A42-48BE-B7A4-B7B03D3E0CEB}"/>
              </a:ext>
            </a:extLst>
          </p:cNvPr>
          <p:cNvGrpSpPr/>
          <p:nvPr/>
        </p:nvGrpSpPr>
        <p:grpSpPr>
          <a:xfrm>
            <a:off x="2687895" y="3042097"/>
            <a:ext cx="54000" cy="670155"/>
            <a:chOff x="1725992" y="3069527"/>
            <a:chExt cx="54000" cy="670155"/>
          </a:xfrm>
        </p:grpSpPr>
        <p:sp>
          <p:nvSpPr>
            <p:cNvPr id="355" name="타원 354">
              <a:extLst>
                <a:ext uri="{FF2B5EF4-FFF2-40B4-BE49-F238E27FC236}">
                  <a16:creationId xmlns="" xmlns:a16="http://schemas.microsoft.com/office/drawing/2014/main" id="{6C5805AD-C9BA-4777-ABC6-41AAEBAE4ED9}"/>
                </a:ext>
              </a:extLst>
            </p:cNvPr>
            <p:cNvSpPr/>
            <p:nvPr/>
          </p:nvSpPr>
          <p:spPr>
            <a:xfrm flipH="1">
              <a:off x="1725992" y="3069527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6" name="타원 355">
              <a:extLst>
                <a:ext uri="{FF2B5EF4-FFF2-40B4-BE49-F238E27FC236}">
                  <a16:creationId xmlns="" xmlns:a16="http://schemas.microsoft.com/office/drawing/2014/main" id="{7D04987D-7A5F-47E3-A109-D0A85512C255}"/>
                </a:ext>
              </a:extLst>
            </p:cNvPr>
            <p:cNvSpPr/>
            <p:nvPr/>
          </p:nvSpPr>
          <p:spPr>
            <a:xfrm flipH="1">
              <a:off x="1725992" y="3274912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7" name="타원 356">
              <a:extLst>
                <a:ext uri="{FF2B5EF4-FFF2-40B4-BE49-F238E27FC236}">
                  <a16:creationId xmlns="" xmlns:a16="http://schemas.microsoft.com/office/drawing/2014/main" id="{3393CBB6-AB6B-4F4E-9888-5926F6FC86EE}"/>
                </a:ext>
              </a:extLst>
            </p:cNvPr>
            <p:cNvSpPr/>
            <p:nvPr/>
          </p:nvSpPr>
          <p:spPr>
            <a:xfrm flipH="1">
              <a:off x="1725992" y="3480297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8" name="타원 357">
              <a:extLst>
                <a:ext uri="{FF2B5EF4-FFF2-40B4-BE49-F238E27FC236}">
                  <a16:creationId xmlns="" xmlns:a16="http://schemas.microsoft.com/office/drawing/2014/main" id="{6D27244C-30D8-41A4-87C4-8C3DAA7E45A9}"/>
                </a:ext>
              </a:extLst>
            </p:cNvPr>
            <p:cNvSpPr/>
            <p:nvPr/>
          </p:nvSpPr>
          <p:spPr>
            <a:xfrm flipH="1">
              <a:off x="1725992" y="3685682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9" name="그룹 358">
            <a:extLst>
              <a:ext uri="{FF2B5EF4-FFF2-40B4-BE49-F238E27FC236}">
                <a16:creationId xmlns="" xmlns:a16="http://schemas.microsoft.com/office/drawing/2014/main" id="{98DDC983-A327-4E4A-91E9-628EA3E4F3D0}"/>
              </a:ext>
            </a:extLst>
          </p:cNvPr>
          <p:cNvGrpSpPr/>
          <p:nvPr/>
        </p:nvGrpSpPr>
        <p:grpSpPr>
          <a:xfrm>
            <a:off x="3620765" y="2984573"/>
            <a:ext cx="54000" cy="670155"/>
            <a:chOff x="1725992" y="3069527"/>
            <a:chExt cx="54000" cy="670155"/>
          </a:xfrm>
        </p:grpSpPr>
        <p:sp>
          <p:nvSpPr>
            <p:cNvPr id="360" name="타원 359">
              <a:extLst>
                <a:ext uri="{FF2B5EF4-FFF2-40B4-BE49-F238E27FC236}">
                  <a16:creationId xmlns="" xmlns:a16="http://schemas.microsoft.com/office/drawing/2014/main" id="{6851A2EE-DF74-4E88-9942-424588D3DA14}"/>
                </a:ext>
              </a:extLst>
            </p:cNvPr>
            <p:cNvSpPr/>
            <p:nvPr/>
          </p:nvSpPr>
          <p:spPr>
            <a:xfrm flipH="1">
              <a:off x="1725992" y="3069527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1" name="타원 360">
              <a:extLst>
                <a:ext uri="{FF2B5EF4-FFF2-40B4-BE49-F238E27FC236}">
                  <a16:creationId xmlns="" xmlns:a16="http://schemas.microsoft.com/office/drawing/2014/main" id="{21898955-D1F1-4BEE-8F0C-DB4D2D96DF65}"/>
                </a:ext>
              </a:extLst>
            </p:cNvPr>
            <p:cNvSpPr/>
            <p:nvPr/>
          </p:nvSpPr>
          <p:spPr>
            <a:xfrm flipH="1">
              <a:off x="1725992" y="3274912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2" name="타원 361">
              <a:extLst>
                <a:ext uri="{FF2B5EF4-FFF2-40B4-BE49-F238E27FC236}">
                  <a16:creationId xmlns="" xmlns:a16="http://schemas.microsoft.com/office/drawing/2014/main" id="{E04C2686-27A7-44EC-925E-1AEEC59B6282}"/>
                </a:ext>
              </a:extLst>
            </p:cNvPr>
            <p:cNvSpPr/>
            <p:nvPr/>
          </p:nvSpPr>
          <p:spPr>
            <a:xfrm flipH="1">
              <a:off x="1725992" y="3480297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3" name="타원 362">
              <a:extLst>
                <a:ext uri="{FF2B5EF4-FFF2-40B4-BE49-F238E27FC236}">
                  <a16:creationId xmlns="" xmlns:a16="http://schemas.microsoft.com/office/drawing/2014/main" id="{E16398E4-66B2-44DC-ADC9-B198FDB04E61}"/>
                </a:ext>
              </a:extLst>
            </p:cNvPr>
            <p:cNvSpPr/>
            <p:nvPr/>
          </p:nvSpPr>
          <p:spPr>
            <a:xfrm flipH="1">
              <a:off x="1725992" y="3685682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21991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844204BF-25CE-4817-8B9B-6B596833C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F81E1D-4466-42A8-BA65-3179228B59C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pSp>
        <p:nvGrpSpPr>
          <p:cNvPr id="318" name="그룹 317">
            <a:extLst>
              <a:ext uri="{FF2B5EF4-FFF2-40B4-BE49-F238E27FC236}">
                <a16:creationId xmlns="" xmlns:a16="http://schemas.microsoft.com/office/drawing/2014/main" id="{F1380D1A-D567-48B8-B75F-14F3228A06A2}"/>
              </a:ext>
            </a:extLst>
          </p:cNvPr>
          <p:cNvGrpSpPr/>
          <p:nvPr/>
        </p:nvGrpSpPr>
        <p:grpSpPr>
          <a:xfrm>
            <a:off x="-118339" y="1317882"/>
            <a:ext cx="9483669" cy="4809167"/>
            <a:chOff x="-118339" y="1317882"/>
            <a:chExt cx="9483669" cy="4809167"/>
          </a:xfrm>
        </p:grpSpPr>
        <p:cxnSp>
          <p:nvCxnSpPr>
            <p:cNvPr id="5" name="직선 연결선 4">
              <a:extLst>
                <a:ext uri="{FF2B5EF4-FFF2-40B4-BE49-F238E27FC236}">
                  <a16:creationId xmlns="" xmlns:a16="http://schemas.microsoft.com/office/drawing/2014/main" id="{48988588-2C63-4772-B157-08D119096A15}"/>
                </a:ext>
              </a:extLst>
            </p:cNvPr>
            <p:cNvCxnSpPr>
              <a:cxnSpLocks/>
              <a:stCxn id="7" idx="6"/>
              <a:endCxn id="23" idx="2"/>
            </p:cNvCxnSpPr>
            <p:nvPr/>
          </p:nvCxnSpPr>
          <p:spPr>
            <a:xfrm>
              <a:off x="2899309" y="2297664"/>
              <a:ext cx="579664" cy="26880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="" xmlns:a16="http://schemas.microsoft.com/office/drawing/2014/main" id="{D38C65A3-C404-406D-A58A-2D514E522E18}"/>
                </a:ext>
              </a:extLst>
            </p:cNvPr>
            <p:cNvCxnSpPr>
              <a:cxnSpLocks/>
              <a:stCxn id="8" idx="6"/>
              <a:endCxn id="23" idx="2"/>
            </p:cNvCxnSpPr>
            <p:nvPr/>
          </p:nvCxnSpPr>
          <p:spPr>
            <a:xfrm flipV="1">
              <a:off x="2899309" y="2566464"/>
              <a:ext cx="579664" cy="128919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타원 6">
              <a:extLst>
                <a:ext uri="{FF2B5EF4-FFF2-40B4-BE49-F238E27FC236}">
                  <a16:creationId xmlns="" xmlns:a16="http://schemas.microsoft.com/office/drawing/2014/main" id="{6ACDBE2F-7CDE-4261-AB53-B6B60419AC2A}"/>
                </a:ext>
              </a:extLst>
            </p:cNvPr>
            <p:cNvSpPr/>
            <p:nvPr/>
          </p:nvSpPr>
          <p:spPr>
            <a:xfrm>
              <a:off x="2539309" y="2117664"/>
              <a:ext cx="360000" cy="360000"/>
            </a:xfrm>
            <a:prstGeom prst="ellipse">
              <a:avLst/>
            </a:prstGeom>
            <a:solidFill>
              <a:srgbClr val="00C8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="" xmlns:a16="http://schemas.microsoft.com/office/drawing/2014/main" id="{C1F178D0-C14D-4F79-A6F9-556289EE04E3}"/>
                </a:ext>
              </a:extLst>
            </p:cNvPr>
            <p:cNvSpPr/>
            <p:nvPr/>
          </p:nvSpPr>
          <p:spPr>
            <a:xfrm>
              <a:off x="2539309" y="2515383"/>
              <a:ext cx="360000" cy="360000"/>
            </a:xfrm>
            <a:prstGeom prst="ellipse">
              <a:avLst/>
            </a:prstGeom>
            <a:solidFill>
              <a:srgbClr val="00C8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="" xmlns:a16="http://schemas.microsoft.com/office/drawing/2014/main" id="{93B8EAE2-607C-4AB4-ACEF-D77E2782C587}"/>
                </a:ext>
              </a:extLst>
            </p:cNvPr>
            <p:cNvCxnSpPr>
              <a:cxnSpLocks/>
              <a:stCxn id="17" idx="6"/>
              <a:endCxn id="8" idx="2"/>
            </p:cNvCxnSpPr>
            <p:nvPr/>
          </p:nvCxnSpPr>
          <p:spPr>
            <a:xfrm>
              <a:off x="1958168" y="2296484"/>
              <a:ext cx="581141" cy="398899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="" xmlns:a16="http://schemas.microsoft.com/office/drawing/2014/main" id="{44A55FB8-0DA9-4CA7-93BB-151F36A4C5C4}"/>
                </a:ext>
              </a:extLst>
            </p:cNvPr>
            <p:cNvCxnSpPr>
              <a:cxnSpLocks/>
              <a:stCxn id="17" idx="6"/>
              <a:endCxn id="7" idx="2"/>
            </p:cNvCxnSpPr>
            <p:nvPr/>
          </p:nvCxnSpPr>
          <p:spPr>
            <a:xfrm>
              <a:off x="1958168" y="2296484"/>
              <a:ext cx="581141" cy="118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="" xmlns:a16="http://schemas.microsoft.com/office/drawing/2014/main" id="{111071B4-6312-478B-AB34-78A8BE3BC6A6}"/>
                </a:ext>
              </a:extLst>
            </p:cNvPr>
            <p:cNvCxnSpPr>
              <a:cxnSpLocks/>
              <a:stCxn id="18" idx="6"/>
              <a:endCxn id="7" idx="2"/>
            </p:cNvCxnSpPr>
            <p:nvPr/>
          </p:nvCxnSpPr>
          <p:spPr>
            <a:xfrm flipV="1">
              <a:off x="1958168" y="2297664"/>
              <a:ext cx="581141" cy="397719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="" xmlns:a16="http://schemas.microsoft.com/office/drawing/2014/main" id="{F0BF09D2-94B7-4CA1-BB51-FC5E88DEAB54}"/>
                </a:ext>
              </a:extLst>
            </p:cNvPr>
            <p:cNvCxnSpPr>
              <a:cxnSpLocks/>
              <a:stCxn id="18" idx="6"/>
              <a:endCxn id="8" idx="2"/>
            </p:cNvCxnSpPr>
            <p:nvPr/>
          </p:nvCxnSpPr>
          <p:spPr>
            <a:xfrm>
              <a:off x="1958168" y="2695383"/>
              <a:ext cx="581141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="" xmlns:a16="http://schemas.microsoft.com/office/drawing/2014/main" id="{F127C10F-B285-42CD-B428-A0FD5FAB94D9}"/>
                </a:ext>
              </a:extLst>
            </p:cNvPr>
            <p:cNvCxnSpPr>
              <a:cxnSpLocks/>
              <a:stCxn id="19" idx="6"/>
              <a:endCxn id="7" idx="2"/>
            </p:cNvCxnSpPr>
            <p:nvPr/>
          </p:nvCxnSpPr>
          <p:spPr>
            <a:xfrm>
              <a:off x="1958168" y="1897584"/>
              <a:ext cx="581141" cy="40008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="" xmlns:a16="http://schemas.microsoft.com/office/drawing/2014/main" id="{F7CB2EBA-65F9-447B-B6AB-C545CBBBB7CF}"/>
                </a:ext>
              </a:extLst>
            </p:cNvPr>
            <p:cNvCxnSpPr>
              <a:cxnSpLocks/>
              <a:stCxn id="19" idx="6"/>
              <a:endCxn id="8" idx="2"/>
            </p:cNvCxnSpPr>
            <p:nvPr/>
          </p:nvCxnSpPr>
          <p:spPr>
            <a:xfrm>
              <a:off x="1958168" y="1897584"/>
              <a:ext cx="581141" cy="797799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="" xmlns:a16="http://schemas.microsoft.com/office/drawing/2014/main" id="{A50174E7-E520-4BBF-86B8-3C8B3930EF9C}"/>
                </a:ext>
              </a:extLst>
            </p:cNvPr>
            <p:cNvCxnSpPr>
              <a:cxnSpLocks/>
              <a:stCxn id="20" idx="6"/>
              <a:endCxn id="7" idx="2"/>
            </p:cNvCxnSpPr>
            <p:nvPr/>
          </p:nvCxnSpPr>
          <p:spPr>
            <a:xfrm>
              <a:off x="1958168" y="1498684"/>
              <a:ext cx="581141" cy="79898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="" xmlns:a16="http://schemas.microsoft.com/office/drawing/2014/main" id="{C39B6082-4817-4027-9884-CBD261A04D85}"/>
                </a:ext>
              </a:extLst>
            </p:cNvPr>
            <p:cNvCxnSpPr>
              <a:cxnSpLocks/>
              <a:stCxn id="20" idx="6"/>
              <a:endCxn id="8" idx="2"/>
            </p:cNvCxnSpPr>
            <p:nvPr/>
          </p:nvCxnSpPr>
          <p:spPr>
            <a:xfrm>
              <a:off x="1958168" y="1498684"/>
              <a:ext cx="581141" cy="1196699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타원 16">
              <a:extLst>
                <a:ext uri="{FF2B5EF4-FFF2-40B4-BE49-F238E27FC236}">
                  <a16:creationId xmlns="" xmlns:a16="http://schemas.microsoft.com/office/drawing/2014/main" id="{2C2F1CBD-37F2-4B22-9C5D-4CBCB720A424}"/>
                </a:ext>
              </a:extLst>
            </p:cNvPr>
            <p:cNvSpPr/>
            <p:nvPr/>
          </p:nvSpPr>
          <p:spPr>
            <a:xfrm>
              <a:off x="1598168" y="2116484"/>
              <a:ext cx="360000" cy="360000"/>
            </a:xfrm>
            <a:prstGeom prst="ellipse">
              <a:avLst/>
            </a:prstGeom>
            <a:solidFill>
              <a:srgbClr val="CFF9C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타원 17">
              <a:extLst>
                <a:ext uri="{FF2B5EF4-FFF2-40B4-BE49-F238E27FC236}">
                  <a16:creationId xmlns="" xmlns:a16="http://schemas.microsoft.com/office/drawing/2014/main" id="{DBC2FD80-0DF8-4C05-9F7F-BDD5E2B54417}"/>
                </a:ext>
              </a:extLst>
            </p:cNvPr>
            <p:cNvSpPr/>
            <p:nvPr/>
          </p:nvSpPr>
          <p:spPr>
            <a:xfrm>
              <a:off x="1598168" y="2515383"/>
              <a:ext cx="360000" cy="360000"/>
            </a:xfrm>
            <a:prstGeom prst="ellipse">
              <a:avLst/>
            </a:prstGeom>
            <a:solidFill>
              <a:srgbClr val="CFF9C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="" xmlns:a16="http://schemas.microsoft.com/office/drawing/2014/main" id="{BF136A43-1C7E-43DA-B091-CECB73273EC7}"/>
                </a:ext>
              </a:extLst>
            </p:cNvPr>
            <p:cNvSpPr/>
            <p:nvPr/>
          </p:nvSpPr>
          <p:spPr>
            <a:xfrm>
              <a:off x="1598168" y="1717584"/>
              <a:ext cx="360000" cy="360000"/>
            </a:xfrm>
            <a:prstGeom prst="ellipse">
              <a:avLst/>
            </a:prstGeom>
            <a:solidFill>
              <a:srgbClr val="CFF9C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="" xmlns:a16="http://schemas.microsoft.com/office/drawing/2014/main" id="{A272A3C8-9650-4A80-805B-E60C5601FFA6}"/>
                </a:ext>
              </a:extLst>
            </p:cNvPr>
            <p:cNvSpPr/>
            <p:nvPr/>
          </p:nvSpPr>
          <p:spPr>
            <a:xfrm>
              <a:off x="1598168" y="1318684"/>
              <a:ext cx="360000" cy="360000"/>
            </a:xfrm>
            <a:prstGeom prst="ellipse">
              <a:avLst/>
            </a:prstGeom>
            <a:solidFill>
              <a:srgbClr val="CFF9C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="" xmlns:a16="http://schemas.microsoft.com/office/drawing/2014/main" id="{B05C1CE1-585F-4443-B86A-B92B8480796B}"/>
                </a:ext>
              </a:extLst>
            </p:cNvPr>
            <p:cNvCxnSpPr>
              <a:cxnSpLocks/>
              <a:stCxn id="7" idx="6"/>
              <a:endCxn id="24" idx="2"/>
            </p:cNvCxnSpPr>
            <p:nvPr/>
          </p:nvCxnSpPr>
          <p:spPr>
            <a:xfrm>
              <a:off x="2899309" y="2297664"/>
              <a:ext cx="579664" cy="666519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="" xmlns:a16="http://schemas.microsoft.com/office/drawing/2014/main" id="{49ED3361-460A-41AD-B17D-828BEF79C395}"/>
                </a:ext>
              </a:extLst>
            </p:cNvPr>
            <p:cNvCxnSpPr>
              <a:cxnSpLocks/>
              <a:stCxn id="8" idx="6"/>
              <a:endCxn id="24" idx="2"/>
            </p:cNvCxnSpPr>
            <p:nvPr/>
          </p:nvCxnSpPr>
          <p:spPr>
            <a:xfrm>
              <a:off x="2899309" y="2695383"/>
              <a:ext cx="579664" cy="26880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="" xmlns:a16="http://schemas.microsoft.com/office/drawing/2014/main" id="{74B45706-1CCD-4366-99C4-43CCFCCD3DA4}"/>
                </a:ext>
              </a:extLst>
            </p:cNvPr>
            <p:cNvSpPr/>
            <p:nvPr/>
          </p:nvSpPr>
          <p:spPr>
            <a:xfrm>
              <a:off x="3478973" y="2386464"/>
              <a:ext cx="360000" cy="360000"/>
            </a:xfrm>
            <a:prstGeom prst="ellipse">
              <a:avLst/>
            </a:prstGeom>
            <a:solidFill>
              <a:srgbClr val="0092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타원 23">
              <a:extLst>
                <a:ext uri="{FF2B5EF4-FFF2-40B4-BE49-F238E27FC236}">
                  <a16:creationId xmlns="" xmlns:a16="http://schemas.microsoft.com/office/drawing/2014/main" id="{58DCFE37-206A-4604-ADF4-E4E572FB1A8C}"/>
                </a:ext>
              </a:extLst>
            </p:cNvPr>
            <p:cNvSpPr/>
            <p:nvPr/>
          </p:nvSpPr>
          <p:spPr>
            <a:xfrm>
              <a:off x="3478973" y="2784183"/>
              <a:ext cx="360000" cy="360000"/>
            </a:xfrm>
            <a:prstGeom prst="ellipse">
              <a:avLst/>
            </a:prstGeom>
            <a:solidFill>
              <a:srgbClr val="0092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="" xmlns:a16="http://schemas.microsoft.com/office/drawing/2014/main" id="{D0FB4F2E-E468-4125-B074-19E3E223F12C}"/>
                </a:ext>
              </a:extLst>
            </p:cNvPr>
            <p:cNvCxnSpPr>
              <a:cxnSpLocks/>
              <a:stCxn id="23" idx="6"/>
              <a:endCxn id="28" idx="2"/>
            </p:cNvCxnSpPr>
            <p:nvPr/>
          </p:nvCxnSpPr>
          <p:spPr>
            <a:xfrm>
              <a:off x="3838973" y="2566464"/>
              <a:ext cx="606000" cy="686142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="" xmlns:a16="http://schemas.microsoft.com/office/drawing/2014/main" id="{7609BE78-877B-4E0A-BAD6-FD3BD5A68C83}"/>
                </a:ext>
              </a:extLst>
            </p:cNvPr>
            <p:cNvCxnSpPr>
              <a:cxnSpLocks/>
              <a:stCxn id="24" idx="6"/>
              <a:endCxn id="28" idx="2"/>
            </p:cNvCxnSpPr>
            <p:nvPr/>
          </p:nvCxnSpPr>
          <p:spPr>
            <a:xfrm>
              <a:off x="3838973" y="2964183"/>
              <a:ext cx="606000" cy="288423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="" xmlns:a16="http://schemas.microsoft.com/office/drawing/2014/main" id="{FE2AC50F-42FF-4B1A-9604-92130F7371AF}"/>
                </a:ext>
              </a:extLst>
            </p:cNvPr>
            <p:cNvCxnSpPr>
              <a:cxnSpLocks/>
              <a:stCxn id="23" idx="6"/>
              <a:endCxn id="29" idx="2"/>
            </p:cNvCxnSpPr>
            <p:nvPr/>
          </p:nvCxnSpPr>
          <p:spPr>
            <a:xfrm>
              <a:off x="3838973" y="2566464"/>
              <a:ext cx="589248" cy="109871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타원 27">
              <a:extLst>
                <a:ext uri="{FF2B5EF4-FFF2-40B4-BE49-F238E27FC236}">
                  <a16:creationId xmlns="" xmlns:a16="http://schemas.microsoft.com/office/drawing/2014/main" id="{6A734CA0-FCF6-4703-A923-746BBBA2D290}"/>
                </a:ext>
              </a:extLst>
            </p:cNvPr>
            <p:cNvSpPr/>
            <p:nvPr/>
          </p:nvSpPr>
          <p:spPr>
            <a:xfrm>
              <a:off x="4444973" y="3072606"/>
              <a:ext cx="360000" cy="360000"/>
            </a:xfrm>
            <a:prstGeom prst="ellipse">
              <a:avLst/>
            </a:prstGeom>
            <a:solidFill>
              <a:srgbClr val="006600">
                <a:alpha val="60000"/>
              </a:srgb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타원 28">
              <a:extLst>
                <a:ext uri="{FF2B5EF4-FFF2-40B4-BE49-F238E27FC236}">
                  <a16:creationId xmlns="" xmlns:a16="http://schemas.microsoft.com/office/drawing/2014/main" id="{F702E0A9-4B80-43B4-9A5C-15EF98F559EE}"/>
                </a:ext>
              </a:extLst>
            </p:cNvPr>
            <p:cNvSpPr/>
            <p:nvPr/>
          </p:nvSpPr>
          <p:spPr>
            <a:xfrm>
              <a:off x="4428221" y="3485174"/>
              <a:ext cx="360000" cy="360000"/>
            </a:xfrm>
            <a:prstGeom prst="ellipse">
              <a:avLst/>
            </a:prstGeom>
            <a:solidFill>
              <a:srgbClr val="006600">
                <a:alpha val="60000"/>
              </a:srgb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="" xmlns:a16="http://schemas.microsoft.com/office/drawing/2014/main" id="{C9F959F2-485B-4239-BBE1-BA3D276B8B0E}"/>
                </a:ext>
              </a:extLst>
            </p:cNvPr>
            <p:cNvCxnSpPr>
              <a:cxnSpLocks/>
              <a:stCxn id="24" idx="6"/>
              <a:endCxn id="29" idx="2"/>
            </p:cNvCxnSpPr>
            <p:nvPr/>
          </p:nvCxnSpPr>
          <p:spPr>
            <a:xfrm>
              <a:off x="3838973" y="2964183"/>
              <a:ext cx="589248" cy="700991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그룹 30">
              <a:extLst>
                <a:ext uri="{FF2B5EF4-FFF2-40B4-BE49-F238E27FC236}">
                  <a16:creationId xmlns="" xmlns:a16="http://schemas.microsoft.com/office/drawing/2014/main" id="{238584CB-D05C-4A36-94F6-63338ACF2C59}"/>
                </a:ext>
              </a:extLst>
            </p:cNvPr>
            <p:cNvGrpSpPr/>
            <p:nvPr/>
          </p:nvGrpSpPr>
          <p:grpSpPr>
            <a:xfrm>
              <a:off x="1751168" y="3096137"/>
              <a:ext cx="54000" cy="670155"/>
              <a:chOff x="1725992" y="3069527"/>
              <a:chExt cx="54000" cy="670155"/>
            </a:xfrm>
          </p:grpSpPr>
          <p:sp>
            <p:nvSpPr>
              <p:cNvPr id="32" name="타원 31">
                <a:extLst>
                  <a:ext uri="{FF2B5EF4-FFF2-40B4-BE49-F238E27FC236}">
                    <a16:creationId xmlns="" xmlns:a16="http://schemas.microsoft.com/office/drawing/2014/main" id="{95FE8F08-A1AE-477C-A83C-DE1377FE960C}"/>
                  </a:ext>
                </a:extLst>
              </p:cNvPr>
              <p:cNvSpPr/>
              <p:nvPr/>
            </p:nvSpPr>
            <p:spPr>
              <a:xfrm flipH="1">
                <a:off x="1725992" y="3069527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="" xmlns:a16="http://schemas.microsoft.com/office/drawing/2014/main" id="{21E7B792-0618-419D-BB00-2BF3AA2BB9A7}"/>
                  </a:ext>
                </a:extLst>
              </p:cNvPr>
              <p:cNvSpPr/>
              <p:nvPr/>
            </p:nvSpPr>
            <p:spPr>
              <a:xfrm flipH="1">
                <a:off x="1725992" y="3274912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="" xmlns:a16="http://schemas.microsoft.com/office/drawing/2014/main" id="{4D539FD7-2ED1-4996-A2AF-CFE5792D37F4}"/>
                  </a:ext>
                </a:extLst>
              </p:cNvPr>
              <p:cNvSpPr/>
              <p:nvPr/>
            </p:nvSpPr>
            <p:spPr>
              <a:xfrm flipH="1">
                <a:off x="1725992" y="3480297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="" xmlns:a16="http://schemas.microsoft.com/office/drawing/2014/main" id="{91BB893F-F830-4DDB-A2B8-42AF8F790DD8}"/>
                  </a:ext>
                </a:extLst>
              </p:cNvPr>
              <p:cNvSpPr/>
              <p:nvPr/>
            </p:nvSpPr>
            <p:spPr>
              <a:xfrm flipH="1">
                <a:off x="1725992" y="3685682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="" xmlns:a16="http://schemas.microsoft.com/office/drawing/2014/main" id="{3EA54FC6-E255-4DD1-BCDD-46C79CC4EDF3}"/>
                </a:ext>
              </a:extLst>
            </p:cNvPr>
            <p:cNvGrpSpPr/>
            <p:nvPr/>
          </p:nvGrpSpPr>
          <p:grpSpPr>
            <a:xfrm>
              <a:off x="2704725" y="3096137"/>
              <a:ext cx="54000" cy="670155"/>
              <a:chOff x="1725992" y="3069527"/>
              <a:chExt cx="54000" cy="670155"/>
            </a:xfrm>
          </p:grpSpPr>
          <p:sp>
            <p:nvSpPr>
              <p:cNvPr id="37" name="타원 36">
                <a:extLst>
                  <a:ext uri="{FF2B5EF4-FFF2-40B4-BE49-F238E27FC236}">
                    <a16:creationId xmlns="" xmlns:a16="http://schemas.microsoft.com/office/drawing/2014/main" id="{199CEDC4-07C6-4B04-9FC7-0A38BE206F0F}"/>
                  </a:ext>
                </a:extLst>
              </p:cNvPr>
              <p:cNvSpPr/>
              <p:nvPr/>
            </p:nvSpPr>
            <p:spPr>
              <a:xfrm flipH="1">
                <a:off x="1725992" y="3069527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타원 37">
                <a:extLst>
                  <a:ext uri="{FF2B5EF4-FFF2-40B4-BE49-F238E27FC236}">
                    <a16:creationId xmlns="" xmlns:a16="http://schemas.microsoft.com/office/drawing/2014/main" id="{BD20320D-BAF8-4A39-BF44-770EA7D1552A}"/>
                  </a:ext>
                </a:extLst>
              </p:cNvPr>
              <p:cNvSpPr/>
              <p:nvPr/>
            </p:nvSpPr>
            <p:spPr>
              <a:xfrm flipH="1">
                <a:off x="1725992" y="3274912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="" xmlns:a16="http://schemas.microsoft.com/office/drawing/2014/main" id="{23FD35EF-9220-434A-B5B3-5A1CF39F50D5}"/>
                  </a:ext>
                </a:extLst>
              </p:cNvPr>
              <p:cNvSpPr/>
              <p:nvPr/>
            </p:nvSpPr>
            <p:spPr>
              <a:xfrm flipH="1">
                <a:off x="1725992" y="3480297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="" xmlns:a16="http://schemas.microsoft.com/office/drawing/2014/main" id="{360CD4EE-7C22-4EA3-A247-74F7FA4B02E8}"/>
                  </a:ext>
                </a:extLst>
              </p:cNvPr>
              <p:cNvSpPr/>
              <p:nvPr/>
            </p:nvSpPr>
            <p:spPr>
              <a:xfrm flipH="1">
                <a:off x="1725992" y="3685682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="" xmlns:a16="http://schemas.microsoft.com/office/drawing/2014/main" id="{2F13965B-8B9E-4122-BDA7-C4C740380E24}"/>
                </a:ext>
              </a:extLst>
            </p:cNvPr>
            <p:cNvGrpSpPr/>
            <p:nvPr/>
          </p:nvGrpSpPr>
          <p:grpSpPr>
            <a:xfrm>
              <a:off x="3658282" y="3301522"/>
              <a:ext cx="54000" cy="259385"/>
              <a:chOff x="1725992" y="3274912"/>
              <a:chExt cx="54000" cy="259385"/>
            </a:xfrm>
          </p:grpSpPr>
          <p:sp>
            <p:nvSpPr>
              <p:cNvPr id="43" name="타원 42">
                <a:extLst>
                  <a:ext uri="{FF2B5EF4-FFF2-40B4-BE49-F238E27FC236}">
                    <a16:creationId xmlns="" xmlns:a16="http://schemas.microsoft.com/office/drawing/2014/main" id="{595EF8D4-C838-43A8-B129-1356B4A7342C}"/>
                  </a:ext>
                </a:extLst>
              </p:cNvPr>
              <p:cNvSpPr/>
              <p:nvPr/>
            </p:nvSpPr>
            <p:spPr>
              <a:xfrm flipH="1">
                <a:off x="1725992" y="3274912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="" xmlns:a16="http://schemas.microsoft.com/office/drawing/2014/main" id="{EFB9C497-9D37-45E2-81C7-ED9487CEBCF2}"/>
                  </a:ext>
                </a:extLst>
              </p:cNvPr>
              <p:cNvSpPr/>
              <p:nvPr/>
            </p:nvSpPr>
            <p:spPr>
              <a:xfrm flipH="1">
                <a:off x="1725992" y="3480297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64" name="직선 연결선 63">
              <a:extLst>
                <a:ext uri="{FF2B5EF4-FFF2-40B4-BE49-F238E27FC236}">
                  <a16:creationId xmlns="" xmlns:a16="http://schemas.microsoft.com/office/drawing/2014/main" id="{679C7537-FB32-43F1-A794-6BFB0980F6B2}"/>
                </a:ext>
              </a:extLst>
            </p:cNvPr>
            <p:cNvCxnSpPr>
              <a:cxnSpLocks/>
              <a:stCxn id="66" idx="6"/>
              <a:endCxn id="82" idx="2"/>
            </p:cNvCxnSpPr>
            <p:nvPr/>
          </p:nvCxnSpPr>
          <p:spPr>
            <a:xfrm flipV="1">
              <a:off x="2903195" y="4286209"/>
              <a:ext cx="575087" cy="325827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="" xmlns:a16="http://schemas.microsoft.com/office/drawing/2014/main" id="{15C07C25-EEE5-4CCA-A9B3-D171483F4B26}"/>
                </a:ext>
              </a:extLst>
            </p:cNvPr>
            <p:cNvCxnSpPr>
              <a:cxnSpLocks/>
              <a:stCxn id="67" idx="6"/>
              <a:endCxn id="82" idx="2"/>
            </p:cNvCxnSpPr>
            <p:nvPr/>
          </p:nvCxnSpPr>
          <p:spPr>
            <a:xfrm>
              <a:off x="2903195" y="4214317"/>
              <a:ext cx="575087" cy="71892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타원 65">
              <a:extLst>
                <a:ext uri="{FF2B5EF4-FFF2-40B4-BE49-F238E27FC236}">
                  <a16:creationId xmlns="" xmlns:a16="http://schemas.microsoft.com/office/drawing/2014/main" id="{F1C6BCDC-5D9C-4B52-82BC-7E96E377C3DB}"/>
                </a:ext>
              </a:extLst>
            </p:cNvPr>
            <p:cNvSpPr/>
            <p:nvPr/>
          </p:nvSpPr>
          <p:spPr>
            <a:xfrm flipV="1">
              <a:off x="2543195" y="4432036"/>
              <a:ext cx="360000" cy="360000"/>
            </a:xfrm>
            <a:prstGeom prst="ellipse">
              <a:avLst/>
            </a:prstGeom>
            <a:solidFill>
              <a:srgbClr val="00C8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="" xmlns:a16="http://schemas.microsoft.com/office/drawing/2014/main" id="{CD07CFA4-1B5F-4F29-BAC4-535BDE30B2E9}"/>
                </a:ext>
              </a:extLst>
            </p:cNvPr>
            <p:cNvSpPr/>
            <p:nvPr/>
          </p:nvSpPr>
          <p:spPr>
            <a:xfrm flipV="1">
              <a:off x="2543195" y="4034317"/>
              <a:ext cx="360000" cy="360000"/>
            </a:xfrm>
            <a:prstGeom prst="ellipse">
              <a:avLst/>
            </a:prstGeom>
            <a:solidFill>
              <a:srgbClr val="00C8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="" xmlns:a16="http://schemas.microsoft.com/office/drawing/2014/main" id="{EE16FEE7-913F-45C3-9955-F07CFD412F31}"/>
                </a:ext>
              </a:extLst>
            </p:cNvPr>
            <p:cNvCxnSpPr>
              <a:cxnSpLocks/>
              <a:stCxn id="76" idx="6"/>
              <a:endCxn id="67" idx="2"/>
            </p:cNvCxnSpPr>
            <p:nvPr/>
          </p:nvCxnSpPr>
          <p:spPr>
            <a:xfrm flipV="1">
              <a:off x="1962054" y="4214317"/>
              <a:ext cx="581141" cy="398899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="" xmlns:a16="http://schemas.microsoft.com/office/drawing/2014/main" id="{D3E54DBF-CF24-48F4-9372-2E3A6F8BFB5B}"/>
                </a:ext>
              </a:extLst>
            </p:cNvPr>
            <p:cNvCxnSpPr>
              <a:cxnSpLocks/>
              <a:stCxn id="76" idx="6"/>
              <a:endCxn id="66" idx="2"/>
            </p:cNvCxnSpPr>
            <p:nvPr/>
          </p:nvCxnSpPr>
          <p:spPr>
            <a:xfrm flipV="1">
              <a:off x="1962054" y="4612036"/>
              <a:ext cx="581141" cy="118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="" xmlns:a16="http://schemas.microsoft.com/office/drawing/2014/main" id="{E66EF71D-C4DB-4D23-95D8-0B3528C8DE6E}"/>
                </a:ext>
              </a:extLst>
            </p:cNvPr>
            <p:cNvCxnSpPr>
              <a:cxnSpLocks/>
              <a:stCxn id="77" idx="6"/>
              <a:endCxn id="66" idx="2"/>
            </p:cNvCxnSpPr>
            <p:nvPr/>
          </p:nvCxnSpPr>
          <p:spPr>
            <a:xfrm>
              <a:off x="1962054" y="4214317"/>
              <a:ext cx="581141" cy="397719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="" xmlns:a16="http://schemas.microsoft.com/office/drawing/2014/main" id="{55145477-FEEF-40C1-A0B5-55C05DFF040B}"/>
                </a:ext>
              </a:extLst>
            </p:cNvPr>
            <p:cNvCxnSpPr>
              <a:cxnSpLocks/>
              <a:stCxn id="77" idx="6"/>
              <a:endCxn id="67" idx="2"/>
            </p:cNvCxnSpPr>
            <p:nvPr/>
          </p:nvCxnSpPr>
          <p:spPr>
            <a:xfrm flipV="1">
              <a:off x="1962054" y="4214317"/>
              <a:ext cx="581141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="" xmlns:a16="http://schemas.microsoft.com/office/drawing/2014/main" id="{FE599DB6-2EE1-49FA-B66E-C2449A7FD3E2}"/>
                </a:ext>
              </a:extLst>
            </p:cNvPr>
            <p:cNvCxnSpPr>
              <a:cxnSpLocks/>
              <a:stCxn id="78" idx="6"/>
              <a:endCxn id="66" idx="2"/>
            </p:cNvCxnSpPr>
            <p:nvPr/>
          </p:nvCxnSpPr>
          <p:spPr>
            <a:xfrm flipV="1">
              <a:off x="1962054" y="4612036"/>
              <a:ext cx="581141" cy="40008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="" xmlns:a16="http://schemas.microsoft.com/office/drawing/2014/main" id="{7351F956-B98E-47F5-BEA3-4FECF549EA3D}"/>
                </a:ext>
              </a:extLst>
            </p:cNvPr>
            <p:cNvCxnSpPr>
              <a:cxnSpLocks/>
              <a:stCxn id="78" idx="6"/>
              <a:endCxn id="67" idx="2"/>
            </p:cNvCxnSpPr>
            <p:nvPr/>
          </p:nvCxnSpPr>
          <p:spPr>
            <a:xfrm flipV="1">
              <a:off x="1962054" y="4214317"/>
              <a:ext cx="581141" cy="797799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="" xmlns:a16="http://schemas.microsoft.com/office/drawing/2014/main" id="{0D420562-F7F5-4D20-B297-A8971DB35E5E}"/>
                </a:ext>
              </a:extLst>
            </p:cNvPr>
            <p:cNvCxnSpPr>
              <a:cxnSpLocks/>
              <a:stCxn id="79" idx="6"/>
              <a:endCxn id="66" idx="2"/>
            </p:cNvCxnSpPr>
            <p:nvPr/>
          </p:nvCxnSpPr>
          <p:spPr>
            <a:xfrm flipV="1">
              <a:off x="1962054" y="4612036"/>
              <a:ext cx="581141" cy="79898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="" xmlns:a16="http://schemas.microsoft.com/office/drawing/2014/main" id="{9F61032C-CE0D-4F86-89EE-28532DFB5C12}"/>
                </a:ext>
              </a:extLst>
            </p:cNvPr>
            <p:cNvCxnSpPr>
              <a:cxnSpLocks/>
              <a:stCxn id="79" idx="6"/>
              <a:endCxn id="67" idx="2"/>
            </p:cNvCxnSpPr>
            <p:nvPr/>
          </p:nvCxnSpPr>
          <p:spPr>
            <a:xfrm flipV="1">
              <a:off x="1962054" y="4214317"/>
              <a:ext cx="581141" cy="1196699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타원 75">
              <a:extLst>
                <a:ext uri="{FF2B5EF4-FFF2-40B4-BE49-F238E27FC236}">
                  <a16:creationId xmlns="" xmlns:a16="http://schemas.microsoft.com/office/drawing/2014/main" id="{B8F94C76-932D-4E09-86EA-910BF1F7C870}"/>
                </a:ext>
              </a:extLst>
            </p:cNvPr>
            <p:cNvSpPr/>
            <p:nvPr/>
          </p:nvSpPr>
          <p:spPr>
            <a:xfrm flipV="1">
              <a:off x="1602054" y="4433216"/>
              <a:ext cx="360000" cy="360000"/>
            </a:xfrm>
            <a:prstGeom prst="ellipse">
              <a:avLst/>
            </a:prstGeom>
            <a:solidFill>
              <a:srgbClr val="CFF9C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타원 76">
              <a:extLst>
                <a:ext uri="{FF2B5EF4-FFF2-40B4-BE49-F238E27FC236}">
                  <a16:creationId xmlns="" xmlns:a16="http://schemas.microsoft.com/office/drawing/2014/main" id="{287A679B-E5D9-4DBD-9CA2-EE26113D2541}"/>
                </a:ext>
              </a:extLst>
            </p:cNvPr>
            <p:cNvSpPr/>
            <p:nvPr/>
          </p:nvSpPr>
          <p:spPr>
            <a:xfrm flipV="1">
              <a:off x="1602054" y="4034317"/>
              <a:ext cx="360000" cy="360000"/>
            </a:xfrm>
            <a:prstGeom prst="ellipse">
              <a:avLst/>
            </a:prstGeom>
            <a:solidFill>
              <a:srgbClr val="CFF9C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8" name="타원 77">
              <a:extLst>
                <a:ext uri="{FF2B5EF4-FFF2-40B4-BE49-F238E27FC236}">
                  <a16:creationId xmlns="" xmlns:a16="http://schemas.microsoft.com/office/drawing/2014/main" id="{20B4C477-8A72-4C58-9F65-89EC337FAA7B}"/>
                </a:ext>
              </a:extLst>
            </p:cNvPr>
            <p:cNvSpPr/>
            <p:nvPr/>
          </p:nvSpPr>
          <p:spPr>
            <a:xfrm flipV="1">
              <a:off x="1602054" y="4832116"/>
              <a:ext cx="360000" cy="360000"/>
            </a:xfrm>
            <a:prstGeom prst="ellipse">
              <a:avLst/>
            </a:prstGeom>
            <a:solidFill>
              <a:srgbClr val="CFF9C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="" xmlns:a16="http://schemas.microsoft.com/office/drawing/2014/main" id="{0CF6BC96-EDDD-4716-BC9E-8665304E272B}"/>
                </a:ext>
              </a:extLst>
            </p:cNvPr>
            <p:cNvSpPr/>
            <p:nvPr/>
          </p:nvSpPr>
          <p:spPr>
            <a:xfrm flipV="1">
              <a:off x="1602054" y="5231016"/>
              <a:ext cx="360000" cy="360000"/>
            </a:xfrm>
            <a:prstGeom prst="ellipse">
              <a:avLst/>
            </a:prstGeom>
            <a:solidFill>
              <a:srgbClr val="CFF9C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80" name="직선 연결선 79">
              <a:extLst>
                <a:ext uri="{FF2B5EF4-FFF2-40B4-BE49-F238E27FC236}">
                  <a16:creationId xmlns="" xmlns:a16="http://schemas.microsoft.com/office/drawing/2014/main" id="{A96547B0-DFDC-4481-A545-E3AE97763770}"/>
                </a:ext>
              </a:extLst>
            </p:cNvPr>
            <p:cNvCxnSpPr>
              <a:cxnSpLocks/>
              <a:stCxn id="66" idx="6"/>
              <a:endCxn id="83" idx="2"/>
            </p:cNvCxnSpPr>
            <p:nvPr/>
          </p:nvCxnSpPr>
          <p:spPr>
            <a:xfrm flipV="1">
              <a:off x="2903195" y="3888490"/>
              <a:ext cx="575087" cy="723546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="" xmlns:a16="http://schemas.microsoft.com/office/drawing/2014/main" id="{F2548524-F17C-4700-B567-58F41C0CBC8C}"/>
                </a:ext>
              </a:extLst>
            </p:cNvPr>
            <p:cNvCxnSpPr>
              <a:cxnSpLocks/>
              <a:stCxn id="67" idx="6"/>
              <a:endCxn id="83" idx="2"/>
            </p:cNvCxnSpPr>
            <p:nvPr/>
          </p:nvCxnSpPr>
          <p:spPr>
            <a:xfrm flipV="1">
              <a:off x="2903195" y="3888490"/>
              <a:ext cx="575087" cy="325827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타원 81">
              <a:extLst>
                <a:ext uri="{FF2B5EF4-FFF2-40B4-BE49-F238E27FC236}">
                  <a16:creationId xmlns="" xmlns:a16="http://schemas.microsoft.com/office/drawing/2014/main" id="{82FBFC55-BA10-485A-9910-2CB27CBC667A}"/>
                </a:ext>
              </a:extLst>
            </p:cNvPr>
            <p:cNvSpPr/>
            <p:nvPr/>
          </p:nvSpPr>
          <p:spPr>
            <a:xfrm flipV="1">
              <a:off x="3478282" y="4106209"/>
              <a:ext cx="360000" cy="360000"/>
            </a:xfrm>
            <a:prstGeom prst="ellipse">
              <a:avLst/>
            </a:prstGeom>
            <a:solidFill>
              <a:srgbClr val="0092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타원 82">
              <a:extLst>
                <a:ext uri="{FF2B5EF4-FFF2-40B4-BE49-F238E27FC236}">
                  <a16:creationId xmlns="" xmlns:a16="http://schemas.microsoft.com/office/drawing/2014/main" id="{A0C285E5-9B89-412B-8AC7-350A00ED8D36}"/>
                </a:ext>
              </a:extLst>
            </p:cNvPr>
            <p:cNvSpPr/>
            <p:nvPr/>
          </p:nvSpPr>
          <p:spPr>
            <a:xfrm flipV="1">
              <a:off x="3478282" y="3708490"/>
              <a:ext cx="360000" cy="360000"/>
            </a:xfrm>
            <a:prstGeom prst="ellipse">
              <a:avLst/>
            </a:prstGeom>
            <a:solidFill>
              <a:srgbClr val="0092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84" name="직선 연결선 83">
              <a:extLst>
                <a:ext uri="{FF2B5EF4-FFF2-40B4-BE49-F238E27FC236}">
                  <a16:creationId xmlns="" xmlns:a16="http://schemas.microsoft.com/office/drawing/2014/main" id="{80CEFE09-CD5B-4C01-9083-EA6DE1E3BF2C}"/>
                </a:ext>
              </a:extLst>
            </p:cNvPr>
            <p:cNvCxnSpPr>
              <a:cxnSpLocks/>
              <a:stCxn id="82" idx="6"/>
              <a:endCxn id="29" idx="2"/>
            </p:cNvCxnSpPr>
            <p:nvPr/>
          </p:nvCxnSpPr>
          <p:spPr>
            <a:xfrm flipV="1">
              <a:off x="3838282" y="3665174"/>
              <a:ext cx="589939" cy="621035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="" xmlns:a16="http://schemas.microsoft.com/office/drawing/2014/main" id="{28959E9E-35FD-4C7A-BDC3-2806500DFD53}"/>
                </a:ext>
              </a:extLst>
            </p:cNvPr>
            <p:cNvCxnSpPr>
              <a:cxnSpLocks/>
              <a:stCxn id="83" idx="6"/>
              <a:endCxn id="29" idx="2"/>
            </p:cNvCxnSpPr>
            <p:nvPr/>
          </p:nvCxnSpPr>
          <p:spPr>
            <a:xfrm flipV="1">
              <a:off x="3838282" y="3665174"/>
              <a:ext cx="589939" cy="223316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="" xmlns:a16="http://schemas.microsoft.com/office/drawing/2014/main" id="{B2AE3C91-54CB-4C80-969B-DE5B769221CE}"/>
                </a:ext>
              </a:extLst>
            </p:cNvPr>
            <p:cNvCxnSpPr>
              <a:cxnSpLocks/>
              <a:stCxn id="82" idx="6"/>
              <a:endCxn id="28" idx="2"/>
            </p:cNvCxnSpPr>
            <p:nvPr/>
          </p:nvCxnSpPr>
          <p:spPr>
            <a:xfrm flipV="1">
              <a:off x="3838282" y="3252606"/>
              <a:ext cx="606691" cy="1033603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="" xmlns:a16="http://schemas.microsoft.com/office/drawing/2014/main" id="{AD5CB865-44B8-4653-8D0E-59783F9FD83F}"/>
                </a:ext>
              </a:extLst>
            </p:cNvPr>
            <p:cNvCxnSpPr>
              <a:cxnSpLocks/>
              <a:stCxn id="83" idx="6"/>
              <a:endCxn id="28" idx="2"/>
            </p:cNvCxnSpPr>
            <p:nvPr/>
          </p:nvCxnSpPr>
          <p:spPr>
            <a:xfrm flipV="1">
              <a:off x="3838282" y="3252606"/>
              <a:ext cx="606691" cy="635884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>
              <a:extLst>
                <a:ext uri="{FF2B5EF4-FFF2-40B4-BE49-F238E27FC236}">
                  <a16:creationId xmlns="" xmlns:a16="http://schemas.microsoft.com/office/drawing/2014/main" id="{8CEA87AD-B554-4238-9F70-965A73D52C13}"/>
                </a:ext>
              </a:extLst>
            </p:cNvPr>
            <p:cNvCxnSpPr>
              <a:cxnSpLocks/>
              <a:stCxn id="135" idx="6"/>
              <a:endCxn id="151" idx="2"/>
            </p:cNvCxnSpPr>
            <p:nvPr/>
          </p:nvCxnSpPr>
          <p:spPr>
            <a:xfrm flipH="1">
              <a:off x="5730482" y="2297664"/>
              <a:ext cx="607289" cy="268809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>
              <a:extLst>
                <a:ext uri="{FF2B5EF4-FFF2-40B4-BE49-F238E27FC236}">
                  <a16:creationId xmlns="" xmlns:a16="http://schemas.microsoft.com/office/drawing/2014/main" id="{BCF21E54-4B28-467D-B726-EB69B35D72F6}"/>
                </a:ext>
              </a:extLst>
            </p:cNvPr>
            <p:cNvCxnSpPr>
              <a:cxnSpLocks/>
              <a:stCxn id="136" idx="6"/>
              <a:endCxn id="151" idx="2"/>
            </p:cNvCxnSpPr>
            <p:nvPr/>
          </p:nvCxnSpPr>
          <p:spPr>
            <a:xfrm flipH="1" flipV="1">
              <a:off x="5730482" y="2566473"/>
              <a:ext cx="607289" cy="12891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타원 134">
              <a:extLst>
                <a:ext uri="{FF2B5EF4-FFF2-40B4-BE49-F238E27FC236}">
                  <a16:creationId xmlns="" xmlns:a16="http://schemas.microsoft.com/office/drawing/2014/main" id="{CA9AD71C-B1E8-489D-A62C-3B2D88C7D5BE}"/>
                </a:ext>
              </a:extLst>
            </p:cNvPr>
            <p:cNvSpPr/>
            <p:nvPr/>
          </p:nvSpPr>
          <p:spPr>
            <a:xfrm flipH="1">
              <a:off x="6337771" y="2117664"/>
              <a:ext cx="360000" cy="360000"/>
            </a:xfrm>
            <a:prstGeom prst="ellipse">
              <a:avLst/>
            </a:prstGeom>
            <a:solidFill>
              <a:srgbClr val="00C8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6" name="타원 135">
              <a:extLst>
                <a:ext uri="{FF2B5EF4-FFF2-40B4-BE49-F238E27FC236}">
                  <a16:creationId xmlns="" xmlns:a16="http://schemas.microsoft.com/office/drawing/2014/main" id="{AA35A6C3-3D05-49E0-99C6-161700F730C4}"/>
                </a:ext>
              </a:extLst>
            </p:cNvPr>
            <p:cNvSpPr/>
            <p:nvPr/>
          </p:nvSpPr>
          <p:spPr>
            <a:xfrm flipH="1">
              <a:off x="6337771" y="2515383"/>
              <a:ext cx="360000" cy="360000"/>
            </a:xfrm>
            <a:prstGeom prst="ellipse">
              <a:avLst/>
            </a:prstGeom>
            <a:solidFill>
              <a:srgbClr val="00C8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37" name="직선 연결선 136">
              <a:extLst>
                <a:ext uri="{FF2B5EF4-FFF2-40B4-BE49-F238E27FC236}">
                  <a16:creationId xmlns="" xmlns:a16="http://schemas.microsoft.com/office/drawing/2014/main" id="{C9F9A2E2-31F2-4510-9B19-81C6B2934FE5}"/>
                </a:ext>
              </a:extLst>
            </p:cNvPr>
            <p:cNvCxnSpPr>
              <a:cxnSpLocks/>
              <a:endCxn id="136" idx="2"/>
            </p:cNvCxnSpPr>
            <p:nvPr/>
          </p:nvCxnSpPr>
          <p:spPr>
            <a:xfrm flipH="1">
              <a:off x="6697771" y="2296484"/>
              <a:ext cx="581141" cy="398899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37">
              <a:extLst>
                <a:ext uri="{FF2B5EF4-FFF2-40B4-BE49-F238E27FC236}">
                  <a16:creationId xmlns="" xmlns:a16="http://schemas.microsoft.com/office/drawing/2014/main" id="{124AB9BE-4A7B-426A-A6FE-CB949796CF66}"/>
                </a:ext>
              </a:extLst>
            </p:cNvPr>
            <p:cNvCxnSpPr>
              <a:cxnSpLocks/>
              <a:endCxn id="135" idx="2"/>
            </p:cNvCxnSpPr>
            <p:nvPr/>
          </p:nvCxnSpPr>
          <p:spPr>
            <a:xfrm flipH="1">
              <a:off x="6697771" y="2296484"/>
              <a:ext cx="581141" cy="118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>
              <a:extLst>
                <a:ext uri="{FF2B5EF4-FFF2-40B4-BE49-F238E27FC236}">
                  <a16:creationId xmlns="" xmlns:a16="http://schemas.microsoft.com/office/drawing/2014/main" id="{42A93D90-1FED-46A4-92B4-578BAB84A0D3}"/>
                </a:ext>
              </a:extLst>
            </p:cNvPr>
            <p:cNvCxnSpPr>
              <a:cxnSpLocks/>
              <a:endCxn id="135" idx="2"/>
            </p:cNvCxnSpPr>
            <p:nvPr/>
          </p:nvCxnSpPr>
          <p:spPr>
            <a:xfrm flipH="1" flipV="1">
              <a:off x="6697771" y="2297664"/>
              <a:ext cx="581141" cy="397719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>
              <a:extLst>
                <a:ext uri="{FF2B5EF4-FFF2-40B4-BE49-F238E27FC236}">
                  <a16:creationId xmlns="" xmlns:a16="http://schemas.microsoft.com/office/drawing/2014/main" id="{4CB672F4-1709-485C-ACA5-085E9AF50688}"/>
                </a:ext>
              </a:extLst>
            </p:cNvPr>
            <p:cNvCxnSpPr>
              <a:cxnSpLocks/>
              <a:endCxn id="136" idx="2"/>
            </p:cNvCxnSpPr>
            <p:nvPr/>
          </p:nvCxnSpPr>
          <p:spPr>
            <a:xfrm flipH="1">
              <a:off x="6697771" y="2695383"/>
              <a:ext cx="581141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140">
              <a:extLst>
                <a:ext uri="{FF2B5EF4-FFF2-40B4-BE49-F238E27FC236}">
                  <a16:creationId xmlns="" xmlns:a16="http://schemas.microsoft.com/office/drawing/2014/main" id="{FFFF8FEF-3189-4B53-A29D-5ACFF1B5E79D}"/>
                </a:ext>
              </a:extLst>
            </p:cNvPr>
            <p:cNvCxnSpPr>
              <a:cxnSpLocks/>
              <a:endCxn id="135" idx="2"/>
            </p:cNvCxnSpPr>
            <p:nvPr/>
          </p:nvCxnSpPr>
          <p:spPr>
            <a:xfrm flipH="1">
              <a:off x="6697771" y="1897584"/>
              <a:ext cx="581141" cy="40008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41">
              <a:extLst>
                <a:ext uri="{FF2B5EF4-FFF2-40B4-BE49-F238E27FC236}">
                  <a16:creationId xmlns="" xmlns:a16="http://schemas.microsoft.com/office/drawing/2014/main" id="{4256329D-4022-43B8-9EA2-DAC331DC4633}"/>
                </a:ext>
              </a:extLst>
            </p:cNvPr>
            <p:cNvCxnSpPr>
              <a:cxnSpLocks/>
              <a:endCxn id="136" idx="2"/>
            </p:cNvCxnSpPr>
            <p:nvPr/>
          </p:nvCxnSpPr>
          <p:spPr>
            <a:xfrm flipH="1">
              <a:off x="6697771" y="1897584"/>
              <a:ext cx="581141" cy="797799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="" xmlns:a16="http://schemas.microsoft.com/office/drawing/2014/main" id="{B6D955CC-6B6E-42BE-B00B-A74ABFB77652}"/>
                </a:ext>
              </a:extLst>
            </p:cNvPr>
            <p:cNvCxnSpPr>
              <a:cxnSpLocks/>
              <a:endCxn id="135" idx="2"/>
            </p:cNvCxnSpPr>
            <p:nvPr/>
          </p:nvCxnSpPr>
          <p:spPr>
            <a:xfrm flipH="1">
              <a:off x="6697771" y="1498684"/>
              <a:ext cx="581141" cy="79898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>
              <a:extLst>
                <a:ext uri="{FF2B5EF4-FFF2-40B4-BE49-F238E27FC236}">
                  <a16:creationId xmlns="" xmlns:a16="http://schemas.microsoft.com/office/drawing/2014/main" id="{16229DE5-19F4-44E7-97E6-EEDA68113902}"/>
                </a:ext>
              </a:extLst>
            </p:cNvPr>
            <p:cNvCxnSpPr>
              <a:cxnSpLocks/>
              <a:endCxn id="136" idx="2"/>
            </p:cNvCxnSpPr>
            <p:nvPr/>
          </p:nvCxnSpPr>
          <p:spPr>
            <a:xfrm flipH="1">
              <a:off x="6697771" y="1498684"/>
              <a:ext cx="581141" cy="1196699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="" xmlns:a16="http://schemas.microsoft.com/office/drawing/2014/main" id="{F0BC09BB-D06E-459B-9E1D-96422B06FF6C}"/>
                </a:ext>
              </a:extLst>
            </p:cNvPr>
            <p:cNvCxnSpPr>
              <a:cxnSpLocks/>
              <a:stCxn id="135" idx="6"/>
              <a:endCxn id="152" idx="2"/>
            </p:cNvCxnSpPr>
            <p:nvPr/>
          </p:nvCxnSpPr>
          <p:spPr>
            <a:xfrm flipH="1">
              <a:off x="5737696" y="2297664"/>
              <a:ext cx="600075" cy="676897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>
              <a:extLst>
                <a:ext uri="{FF2B5EF4-FFF2-40B4-BE49-F238E27FC236}">
                  <a16:creationId xmlns="" xmlns:a16="http://schemas.microsoft.com/office/drawing/2014/main" id="{1590AFC0-2383-40EE-A971-FF5E35897C3B}"/>
                </a:ext>
              </a:extLst>
            </p:cNvPr>
            <p:cNvCxnSpPr>
              <a:cxnSpLocks/>
              <a:stCxn id="136" idx="6"/>
              <a:endCxn id="152" idx="2"/>
            </p:cNvCxnSpPr>
            <p:nvPr/>
          </p:nvCxnSpPr>
          <p:spPr>
            <a:xfrm flipH="1">
              <a:off x="5737696" y="2695383"/>
              <a:ext cx="600075" cy="279178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타원 150">
              <a:extLst>
                <a:ext uri="{FF2B5EF4-FFF2-40B4-BE49-F238E27FC236}">
                  <a16:creationId xmlns="" xmlns:a16="http://schemas.microsoft.com/office/drawing/2014/main" id="{34A18A21-1D0E-42C4-96FE-B091207D0228}"/>
                </a:ext>
              </a:extLst>
            </p:cNvPr>
            <p:cNvSpPr/>
            <p:nvPr/>
          </p:nvSpPr>
          <p:spPr>
            <a:xfrm flipH="1">
              <a:off x="5370482" y="2386473"/>
              <a:ext cx="360000" cy="360000"/>
            </a:xfrm>
            <a:prstGeom prst="ellipse">
              <a:avLst/>
            </a:prstGeom>
            <a:solidFill>
              <a:srgbClr val="0092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2" name="타원 151">
              <a:extLst>
                <a:ext uri="{FF2B5EF4-FFF2-40B4-BE49-F238E27FC236}">
                  <a16:creationId xmlns="" xmlns:a16="http://schemas.microsoft.com/office/drawing/2014/main" id="{94A63F80-80B3-4307-93A7-71FD4575FD39}"/>
                </a:ext>
              </a:extLst>
            </p:cNvPr>
            <p:cNvSpPr/>
            <p:nvPr/>
          </p:nvSpPr>
          <p:spPr>
            <a:xfrm flipH="1">
              <a:off x="5377696" y="2794561"/>
              <a:ext cx="360000" cy="360000"/>
            </a:xfrm>
            <a:prstGeom prst="ellipse">
              <a:avLst/>
            </a:prstGeom>
            <a:solidFill>
              <a:srgbClr val="0092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53" name="직선 연결선 152">
              <a:extLst>
                <a:ext uri="{FF2B5EF4-FFF2-40B4-BE49-F238E27FC236}">
                  <a16:creationId xmlns="" xmlns:a16="http://schemas.microsoft.com/office/drawing/2014/main" id="{D90D62D7-9F6D-4E2C-A99B-A4736BE33589}"/>
                </a:ext>
              </a:extLst>
            </p:cNvPr>
            <p:cNvCxnSpPr>
              <a:cxnSpLocks/>
              <a:stCxn id="151" idx="6"/>
              <a:endCxn id="28" idx="6"/>
            </p:cNvCxnSpPr>
            <p:nvPr/>
          </p:nvCxnSpPr>
          <p:spPr>
            <a:xfrm flipH="1">
              <a:off x="4804973" y="2566473"/>
              <a:ext cx="565509" cy="686133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>
              <a:extLst>
                <a:ext uri="{FF2B5EF4-FFF2-40B4-BE49-F238E27FC236}">
                  <a16:creationId xmlns="" xmlns:a16="http://schemas.microsoft.com/office/drawing/2014/main" id="{D9596E5C-F1AC-42D4-8C7C-AD442CCEE5A9}"/>
                </a:ext>
              </a:extLst>
            </p:cNvPr>
            <p:cNvCxnSpPr>
              <a:cxnSpLocks/>
              <a:stCxn id="152" idx="6"/>
              <a:endCxn id="28" idx="6"/>
            </p:cNvCxnSpPr>
            <p:nvPr/>
          </p:nvCxnSpPr>
          <p:spPr>
            <a:xfrm flipH="1">
              <a:off x="4804973" y="2974561"/>
              <a:ext cx="572723" cy="278045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>
              <a:extLst>
                <a:ext uri="{FF2B5EF4-FFF2-40B4-BE49-F238E27FC236}">
                  <a16:creationId xmlns="" xmlns:a16="http://schemas.microsoft.com/office/drawing/2014/main" id="{1CA11C9C-2F5F-47D1-97FA-3AFA729C1B2D}"/>
                </a:ext>
              </a:extLst>
            </p:cNvPr>
            <p:cNvCxnSpPr>
              <a:cxnSpLocks/>
              <a:stCxn id="151" idx="6"/>
              <a:endCxn id="29" idx="6"/>
            </p:cNvCxnSpPr>
            <p:nvPr/>
          </p:nvCxnSpPr>
          <p:spPr>
            <a:xfrm flipH="1">
              <a:off x="4788221" y="2566473"/>
              <a:ext cx="582261" cy="1098701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>
              <a:extLst>
                <a:ext uri="{FF2B5EF4-FFF2-40B4-BE49-F238E27FC236}">
                  <a16:creationId xmlns="" xmlns:a16="http://schemas.microsoft.com/office/drawing/2014/main" id="{AE76BB09-03C8-42C4-964D-795AB74C77FD}"/>
                </a:ext>
              </a:extLst>
            </p:cNvPr>
            <p:cNvCxnSpPr>
              <a:cxnSpLocks/>
              <a:stCxn id="152" idx="6"/>
              <a:endCxn id="28" idx="6"/>
            </p:cNvCxnSpPr>
            <p:nvPr/>
          </p:nvCxnSpPr>
          <p:spPr>
            <a:xfrm flipH="1">
              <a:off x="4804973" y="2974561"/>
              <a:ext cx="572723" cy="278045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그룹 93">
              <a:extLst>
                <a:ext uri="{FF2B5EF4-FFF2-40B4-BE49-F238E27FC236}">
                  <a16:creationId xmlns="" xmlns:a16="http://schemas.microsoft.com/office/drawing/2014/main" id="{4BAE012C-C579-416D-93AD-165984AD1BA4}"/>
                </a:ext>
              </a:extLst>
            </p:cNvPr>
            <p:cNvGrpSpPr/>
            <p:nvPr/>
          </p:nvGrpSpPr>
          <p:grpSpPr>
            <a:xfrm flipH="1">
              <a:off x="6478355" y="3096137"/>
              <a:ext cx="54000" cy="670155"/>
              <a:chOff x="1725992" y="3069527"/>
              <a:chExt cx="54000" cy="670155"/>
            </a:xfrm>
          </p:grpSpPr>
          <p:sp>
            <p:nvSpPr>
              <p:cNvPr id="125" name="타원 124">
                <a:extLst>
                  <a:ext uri="{FF2B5EF4-FFF2-40B4-BE49-F238E27FC236}">
                    <a16:creationId xmlns="" xmlns:a16="http://schemas.microsoft.com/office/drawing/2014/main" id="{C9CA7FE5-EA3A-4DBE-B32A-3E25A8B5BF52}"/>
                  </a:ext>
                </a:extLst>
              </p:cNvPr>
              <p:cNvSpPr/>
              <p:nvPr/>
            </p:nvSpPr>
            <p:spPr>
              <a:xfrm flipH="1">
                <a:off x="1725992" y="3069527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타원 125">
                <a:extLst>
                  <a:ext uri="{FF2B5EF4-FFF2-40B4-BE49-F238E27FC236}">
                    <a16:creationId xmlns="" xmlns:a16="http://schemas.microsoft.com/office/drawing/2014/main" id="{E7129009-02E7-458F-BD5A-C890C0D39DB9}"/>
                  </a:ext>
                </a:extLst>
              </p:cNvPr>
              <p:cNvSpPr/>
              <p:nvPr/>
            </p:nvSpPr>
            <p:spPr>
              <a:xfrm flipH="1">
                <a:off x="1725992" y="3274912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타원 126">
                <a:extLst>
                  <a:ext uri="{FF2B5EF4-FFF2-40B4-BE49-F238E27FC236}">
                    <a16:creationId xmlns="" xmlns:a16="http://schemas.microsoft.com/office/drawing/2014/main" id="{2EF311D6-3DDC-4C08-BAAC-CD37C1A1CDFE}"/>
                  </a:ext>
                </a:extLst>
              </p:cNvPr>
              <p:cNvSpPr/>
              <p:nvPr/>
            </p:nvSpPr>
            <p:spPr>
              <a:xfrm flipH="1">
                <a:off x="1725992" y="3480297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타원 127">
                <a:extLst>
                  <a:ext uri="{FF2B5EF4-FFF2-40B4-BE49-F238E27FC236}">
                    <a16:creationId xmlns="" xmlns:a16="http://schemas.microsoft.com/office/drawing/2014/main" id="{C98AC137-B5B8-4FC4-A009-702C78B58523}"/>
                  </a:ext>
                </a:extLst>
              </p:cNvPr>
              <p:cNvSpPr/>
              <p:nvPr/>
            </p:nvSpPr>
            <p:spPr>
              <a:xfrm flipH="1">
                <a:off x="1725992" y="3685682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5" name="그룹 94">
              <a:extLst>
                <a:ext uri="{FF2B5EF4-FFF2-40B4-BE49-F238E27FC236}">
                  <a16:creationId xmlns="" xmlns:a16="http://schemas.microsoft.com/office/drawing/2014/main" id="{71695827-B461-4F21-B1DA-FB5983830264}"/>
                </a:ext>
              </a:extLst>
            </p:cNvPr>
            <p:cNvGrpSpPr/>
            <p:nvPr/>
          </p:nvGrpSpPr>
          <p:grpSpPr>
            <a:xfrm flipH="1">
              <a:off x="5524798" y="3301522"/>
              <a:ext cx="54000" cy="259385"/>
              <a:chOff x="1725992" y="3274912"/>
              <a:chExt cx="54000" cy="259385"/>
            </a:xfrm>
          </p:grpSpPr>
          <p:sp>
            <p:nvSpPr>
              <p:cNvPr id="122" name="타원 121">
                <a:extLst>
                  <a:ext uri="{FF2B5EF4-FFF2-40B4-BE49-F238E27FC236}">
                    <a16:creationId xmlns="" xmlns:a16="http://schemas.microsoft.com/office/drawing/2014/main" id="{8570E308-12FD-413F-A97D-D4649F1D8BF6}"/>
                  </a:ext>
                </a:extLst>
              </p:cNvPr>
              <p:cNvSpPr/>
              <p:nvPr/>
            </p:nvSpPr>
            <p:spPr>
              <a:xfrm flipH="1">
                <a:off x="1725992" y="3274912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타원 122">
                <a:extLst>
                  <a:ext uri="{FF2B5EF4-FFF2-40B4-BE49-F238E27FC236}">
                    <a16:creationId xmlns="" xmlns:a16="http://schemas.microsoft.com/office/drawing/2014/main" id="{A6B09DA9-1AEA-4740-9ED9-12DA0DBA55A4}"/>
                  </a:ext>
                </a:extLst>
              </p:cNvPr>
              <p:cNvSpPr/>
              <p:nvPr/>
            </p:nvSpPr>
            <p:spPr>
              <a:xfrm flipH="1">
                <a:off x="1725992" y="3480297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97" name="직선 연결선 96">
              <a:extLst>
                <a:ext uri="{FF2B5EF4-FFF2-40B4-BE49-F238E27FC236}">
                  <a16:creationId xmlns="" xmlns:a16="http://schemas.microsoft.com/office/drawing/2014/main" id="{08310158-FE1E-489F-A2BA-B51647C33D21}"/>
                </a:ext>
              </a:extLst>
            </p:cNvPr>
            <p:cNvCxnSpPr>
              <a:cxnSpLocks/>
              <a:stCxn id="99" idx="6"/>
              <a:endCxn id="115" idx="2"/>
            </p:cNvCxnSpPr>
            <p:nvPr/>
          </p:nvCxnSpPr>
          <p:spPr>
            <a:xfrm flipH="1" flipV="1">
              <a:off x="5746335" y="4286627"/>
              <a:ext cx="587550" cy="325409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>
              <a:extLst>
                <a:ext uri="{FF2B5EF4-FFF2-40B4-BE49-F238E27FC236}">
                  <a16:creationId xmlns="" xmlns:a16="http://schemas.microsoft.com/office/drawing/2014/main" id="{2F4FB1D8-25E3-467E-9E96-2B16528C7FDE}"/>
                </a:ext>
              </a:extLst>
            </p:cNvPr>
            <p:cNvCxnSpPr>
              <a:cxnSpLocks/>
              <a:stCxn id="100" idx="6"/>
              <a:endCxn id="115" idx="2"/>
            </p:cNvCxnSpPr>
            <p:nvPr/>
          </p:nvCxnSpPr>
          <p:spPr>
            <a:xfrm flipH="1">
              <a:off x="5746335" y="4214317"/>
              <a:ext cx="587550" cy="7231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타원 98">
              <a:extLst>
                <a:ext uri="{FF2B5EF4-FFF2-40B4-BE49-F238E27FC236}">
                  <a16:creationId xmlns="" xmlns:a16="http://schemas.microsoft.com/office/drawing/2014/main" id="{4BC56E57-052D-4719-9208-B251200DCF51}"/>
                </a:ext>
              </a:extLst>
            </p:cNvPr>
            <p:cNvSpPr/>
            <p:nvPr/>
          </p:nvSpPr>
          <p:spPr>
            <a:xfrm flipH="1" flipV="1">
              <a:off x="6333885" y="4432036"/>
              <a:ext cx="360000" cy="360000"/>
            </a:xfrm>
            <a:prstGeom prst="ellipse">
              <a:avLst/>
            </a:prstGeom>
            <a:solidFill>
              <a:srgbClr val="00C8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0" name="타원 99">
              <a:extLst>
                <a:ext uri="{FF2B5EF4-FFF2-40B4-BE49-F238E27FC236}">
                  <a16:creationId xmlns="" xmlns:a16="http://schemas.microsoft.com/office/drawing/2014/main" id="{BF5DEB7D-2841-4603-9069-C92BC249BF46}"/>
                </a:ext>
              </a:extLst>
            </p:cNvPr>
            <p:cNvSpPr/>
            <p:nvPr/>
          </p:nvSpPr>
          <p:spPr>
            <a:xfrm flipH="1" flipV="1">
              <a:off x="6333885" y="4034317"/>
              <a:ext cx="360000" cy="360000"/>
            </a:xfrm>
            <a:prstGeom prst="ellipse">
              <a:avLst/>
            </a:prstGeom>
            <a:solidFill>
              <a:srgbClr val="00C8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01" name="직선 연결선 100">
              <a:extLst>
                <a:ext uri="{FF2B5EF4-FFF2-40B4-BE49-F238E27FC236}">
                  <a16:creationId xmlns="" xmlns:a16="http://schemas.microsoft.com/office/drawing/2014/main" id="{CD38AC45-FF8F-40C2-A4BB-069F671817DD}"/>
                </a:ext>
              </a:extLst>
            </p:cNvPr>
            <p:cNvCxnSpPr>
              <a:cxnSpLocks/>
              <a:endCxn id="100" idx="2"/>
            </p:cNvCxnSpPr>
            <p:nvPr/>
          </p:nvCxnSpPr>
          <p:spPr>
            <a:xfrm flipH="1" flipV="1">
              <a:off x="6693885" y="4214317"/>
              <a:ext cx="581141" cy="398899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>
              <a:extLst>
                <a:ext uri="{FF2B5EF4-FFF2-40B4-BE49-F238E27FC236}">
                  <a16:creationId xmlns="" xmlns:a16="http://schemas.microsoft.com/office/drawing/2014/main" id="{F16447AF-9B54-4EE2-BC2A-930347BE246B}"/>
                </a:ext>
              </a:extLst>
            </p:cNvPr>
            <p:cNvCxnSpPr>
              <a:cxnSpLocks/>
              <a:endCxn id="99" idx="2"/>
            </p:cNvCxnSpPr>
            <p:nvPr/>
          </p:nvCxnSpPr>
          <p:spPr>
            <a:xfrm flipH="1" flipV="1">
              <a:off x="6693885" y="4612036"/>
              <a:ext cx="581141" cy="118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>
              <a:extLst>
                <a:ext uri="{FF2B5EF4-FFF2-40B4-BE49-F238E27FC236}">
                  <a16:creationId xmlns="" xmlns:a16="http://schemas.microsoft.com/office/drawing/2014/main" id="{7C0C2811-EA86-4384-9911-8DAB2F6BC2E9}"/>
                </a:ext>
              </a:extLst>
            </p:cNvPr>
            <p:cNvCxnSpPr>
              <a:cxnSpLocks/>
              <a:endCxn id="99" idx="2"/>
            </p:cNvCxnSpPr>
            <p:nvPr/>
          </p:nvCxnSpPr>
          <p:spPr>
            <a:xfrm flipH="1">
              <a:off x="6693885" y="4214317"/>
              <a:ext cx="581141" cy="397719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>
              <a:extLst>
                <a:ext uri="{FF2B5EF4-FFF2-40B4-BE49-F238E27FC236}">
                  <a16:creationId xmlns="" xmlns:a16="http://schemas.microsoft.com/office/drawing/2014/main" id="{BAABCA59-19C3-4BBB-8327-9EECF82EA703}"/>
                </a:ext>
              </a:extLst>
            </p:cNvPr>
            <p:cNvCxnSpPr>
              <a:cxnSpLocks/>
              <a:endCxn id="100" idx="2"/>
            </p:cNvCxnSpPr>
            <p:nvPr/>
          </p:nvCxnSpPr>
          <p:spPr>
            <a:xfrm flipH="1" flipV="1">
              <a:off x="6693885" y="4214317"/>
              <a:ext cx="581141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>
              <a:extLst>
                <a:ext uri="{FF2B5EF4-FFF2-40B4-BE49-F238E27FC236}">
                  <a16:creationId xmlns="" xmlns:a16="http://schemas.microsoft.com/office/drawing/2014/main" id="{2B412864-6EB3-4C84-9515-5388075A15C7}"/>
                </a:ext>
              </a:extLst>
            </p:cNvPr>
            <p:cNvCxnSpPr>
              <a:cxnSpLocks/>
              <a:endCxn id="99" idx="2"/>
            </p:cNvCxnSpPr>
            <p:nvPr/>
          </p:nvCxnSpPr>
          <p:spPr>
            <a:xfrm flipH="1" flipV="1">
              <a:off x="6693885" y="4612036"/>
              <a:ext cx="581141" cy="40008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="" xmlns:a16="http://schemas.microsoft.com/office/drawing/2014/main" id="{522872BA-9A78-43C1-ABC4-E201D8BFEC77}"/>
                </a:ext>
              </a:extLst>
            </p:cNvPr>
            <p:cNvCxnSpPr>
              <a:cxnSpLocks/>
              <a:endCxn id="100" idx="2"/>
            </p:cNvCxnSpPr>
            <p:nvPr/>
          </p:nvCxnSpPr>
          <p:spPr>
            <a:xfrm flipH="1" flipV="1">
              <a:off x="6693885" y="4214317"/>
              <a:ext cx="581141" cy="797799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>
              <a:extLst>
                <a:ext uri="{FF2B5EF4-FFF2-40B4-BE49-F238E27FC236}">
                  <a16:creationId xmlns="" xmlns:a16="http://schemas.microsoft.com/office/drawing/2014/main" id="{C879108B-B270-4814-BA79-6671A0639D2A}"/>
                </a:ext>
              </a:extLst>
            </p:cNvPr>
            <p:cNvCxnSpPr>
              <a:cxnSpLocks/>
              <a:endCxn id="99" idx="2"/>
            </p:cNvCxnSpPr>
            <p:nvPr/>
          </p:nvCxnSpPr>
          <p:spPr>
            <a:xfrm flipH="1" flipV="1">
              <a:off x="6693885" y="4612036"/>
              <a:ext cx="581141" cy="79898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>
              <a:extLst>
                <a:ext uri="{FF2B5EF4-FFF2-40B4-BE49-F238E27FC236}">
                  <a16:creationId xmlns="" xmlns:a16="http://schemas.microsoft.com/office/drawing/2014/main" id="{931BA2A0-B228-4C33-A1C6-9988FADDEC8D}"/>
                </a:ext>
              </a:extLst>
            </p:cNvPr>
            <p:cNvCxnSpPr>
              <a:cxnSpLocks/>
              <a:endCxn id="100" idx="2"/>
            </p:cNvCxnSpPr>
            <p:nvPr/>
          </p:nvCxnSpPr>
          <p:spPr>
            <a:xfrm flipH="1" flipV="1">
              <a:off x="6693885" y="4214317"/>
              <a:ext cx="581141" cy="1196699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="" xmlns:a16="http://schemas.microsoft.com/office/drawing/2014/main" id="{7C410FF1-78B0-42E6-9C5F-BE9FE5A65B51}"/>
                </a:ext>
              </a:extLst>
            </p:cNvPr>
            <p:cNvCxnSpPr>
              <a:cxnSpLocks/>
              <a:stCxn id="99" idx="6"/>
              <a:endCxn id="116" idx="2"/>
            </p:cNvCxnSpPr>
            <p:nvPr/>
          </p:nvCxnSpPr>
          <p:spPr>
            <a:xfrm flipH="1" flipV="1">
              <a:off x="5731287" y="3888908"/>
              <a:ext cx="602598" cy="723128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>
              <a:extLst>
                <a:ext uri="{FF2B5EF4-FFF2-40B4-BE49-F238E27FC236}">
                  <a16:creationId xmlns="" xmlns:a16="http://schemas.microsoft.com/office/drawing/2014/main" id="{BF23DA6F-74B5-4CCF-B3DC-1B4948227A7C}"/>
                </a:ext>
              </a:extLst>
            </p:cNvPr>
            <p:cNvCxnSpPr>
              <a:cxnSpLocks/>
              <a:stCxn id="100" idx="6"/>
              <a:endCxn id="116" idx="2"/>
            </p:cNvCxnSpPr>
            <p:nvPr/>
          </p:nvCxnSpPr>
          <p:spPr>
            <a:xfrm flipH="1" flipV="1">
              <a:off x="5731287" y="3888908"/>
              <a:ext cx="602598" cy="325409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타원 114">
              <a:extLst>
                <a:ext uri="{FF2B5EF4-FFF2-40B4-BE49-F238E27FC236}">
                  <a16:creationId xmlns="" xmlns:a16="http://schemas.microsoft.com/office/drawing/2014/main" id="{E0E5231F-D0F2-4430-B96B-73E74112E108}"/>
                </a:ext>
              </a:extLst>
            </p:cNvPr>
            <p:cNvSpPr/>
            <p:nvPr/>
          </p:nvSpPr>
          <p:spPr>
            <a:xfrm flipH="1" flipV="1">
              <a:off x="5386335" y="4106627"/>
              <a:ext cx="360000" cy="360000"/>
            </a:xfrm>
            <a:prstGeom prst="ellipse">
              <a:avLst/>
            </a:prstGeom>
            <a:solidFill>
              <a:srgbClr val="0092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6" name="타원 115">
              <a:extLst>
                <a:ext uri="{FF2B5EF4-FFF2-40B4-BE49-F238E27FC236}">
                  <a16:creationId xmlns="" xmlns:a16="http://schemas.microsoft.com/office/drawing/2014/main" id="{819B0ED5-52B5-4C05-BF21-66F14477A6C0}"/>
                </a:ext>
              </a:extLst>
            </p:cNvPr>
            <p:cNvSpPr/>
            <p:nvPr/>
          </p:nvSpPr>
          <p:spPr>
            <a:xfrm flipH="1" flipV="1">
              <a:off x="5371287" y="3708908"/>
              <a:ext cx="360000" cy="360000"/>
            </a:xfrm>
            <a:prstGeom prst="ellipse">
              <a:avLst/>
            </a:prstGeom>
            <a:solidFill>
              <a:srgbClr val="0092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17" name="직선 연결선 116">
              <a:extLst>
                <a:ext uri="{FF2B5EF4-FFF2-40B4-BE49-F238E27FC236}">
                  <a16:creationId xmlns="" xmlns:a16="http://schemas.microsoft.com/office/drawing/2014/main" id="{124F3EE2-2783-4C27-BC09-954DEC124D50}"/>
                </a:ext>
              </a:extLst>
            </p:cNvPr>
            <p:cNvCxnSpPr>
              <a:cxnSpLocks/>
              <a:stCxn id="115" idx="6"/>
              <a:endCxn id="29" idx="6"/>
            </p:cNvCxnSpPr>
            <p:nvPr/>
          </p:nvCxnSpPr>
          <p:spPr>
            <a:xfrm flipH="1" flipV="1">
              <a:off x="4788221" y="3665174"/>
              <a:ext cx="598114" cy="621453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>
              <a:extLst>
                <a:ext uri="{FF2B5EF4-FFF2-40B4-BE49-F238E27FC236}">
                  <a16:creationId xmlns="" xmlns:a16="http://schemas.microsoft.com/office/drawing/2014/main" id="{6853B9B0-AE24-49B2-8F7C-0D7A6CEBECFE}"/>
                </a:ext>
              </a:extLst>
            </p:cNvPr>
            <p:cNvCxnSpPr>
              <a:cxnSpLocks/>
              <a:stCxn id="116" idx="6"/>
              <a:endCxn id="29" idx="6"/>
            </p:cNvCxnSpPr>
            <p:nvPr/>
          </p:nvCxnSpPr>
          <p:spPr>
            <a:xfrm flipH="1" flipV="1">
              <a:off x="4788221" y="3665174"/>
              <a:ext cx="583066" cy="223734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>
              <a:extLst>
                <a:ext uri="{FF2B5EF4-FFF2-40B4-BE49-F238E27FC236}">
                  <a16:creationId xmlns="" xmlns:a16="http://schemas.microsoft.com/office/drawing/2014/main" id="{2E81AF95-07D7-4ED6-B565-F4D5EC20F214}"/>
                </a:ext>
              </a:extLst>
            </p:cNvPr>
            <p:cNvCxnSpPr>
              <a:cxnSpLocks/>
              <a:stCxn id="115" idx="6"/>
              <a:endCxn id="28" idx="6"/>
            </p:cNvCxnSpPr>
            <p:nvPr/>
          </p:nvCxnSpPr>
          <p:spPr>
            <a:xfrm flipH="1" flipV="1">
              <a:off x="4804973" y="3252606"/>
              <a:ext cx="581362" cy="1034021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>
              <a:extLst>
                <a:ext uri="{FF2B5EF4-FFF2-40B4-BE49-F238E27FC236}">
                  <a16:creationId xmlns="" xmlns:a16="http://schemas.microsoft.com/office/drawing/2014/main" id="{CFF6FF2E-5988-47C5-B7F8-4550A15140CB}"/>
                </a:ext>
              </a:extLst>
            </p:cNvPr>
            <p:cNvCxnSpPr>
              <a:cxnSpLocks/>
              <a:stCxn id="116" idx="6"/>
              <a:endCxn id="28" idx="6"/>
            </p:cNvCxnSpPr>
            <p:nvPr/>
          </p:nvCxnSpPr>
          <p:spPr>
            <a:xfrm flipH="1" flipV="1">
              <a:off x="4804973" y="3252606"/>
              <a:ext cx="566314" cy="636302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="" xmlns:a16="http://schemas.microsoft.com/office/drawing/2014/main" id="{9264B467-0482-4929-A6EB-013A9A15B9D5}"/>
                </a:ext>
              </a:extLst>
            </p:cNvPr>
            <p:cNvSpPr txBox="1"/>
            <p:nvPr/>
          </p:nvSpPr>
          <p:spPr>
            <a:xfrm>
              <a:off x="3149802" y="5208337"/>
              <a:ext cx="1124960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Encoder</a:t>
              </a:r>
            </a:p>
            <a:p>
              <a:pPr algn="ctr"/>
              <a:r>
                <a:rPr lang="en-US" altLang="ko-KR" sz="1050" dirty="0"/>
                <a:t>Hidden layer 2 :</a:t>
              </a:r>
            </a:p>
            <a:p>
              <a:pPr algn="ctr"/>
              <a:r>
                <a:rPr lang="en-US" altLang="ko-KR" sz="1050" dirty="0"/>
                <a:t>300 neurons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="" xmlns:a16="http://schemas.microsoft.com/office/drawing/2014/main" id="{70C8458B-5865-4E82-A3C8-654A4ADBC8DE}"/>
                </a:ext>
              </a:extLst>
            </p:cNvPr>
            <p:cNvSpPr txBox="1"/>
            <p:nvPr/>
          </p:nvSpPr>
          <p:spPr>
            <a:xfrm>
              <a:off x="2182745" y="5208337"/>
              <a:ext cx="1124960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Encoder</a:t>
              </a:r>
            </a:p>
            <a:p>
              <a:pPr algn="ctr"/>
              <a:r>
                <a:rPr lang="en-US" altLang="ko-KR" sz="1050" dirty="0"/>
                <a:t>Hidden layer 1 :</a:t>
              </a:r>
            </a:p>
            <a:p>
              <a:pPr algn="ctr"/>
              <a:r>
                <a:rPr lang="en-US" altLang="ko-KR" sz="1050" dirty="0"/>
                <a:t>500 neurons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="" xmlns:a16="http://schemas.microsoft.com/office/drawing/2014/main" id="{359ED1E9-549F-42B4-824E-4A8F218EEA9A}"/>
                </a:ext>
              </a:extLst>
            </p:cNvPr>
            <p:cNvSpPr txBox="1"/>
            <p:nvPr/>
          </p:nvSpPr>
          <p:spPr>
            <a:xfrm>
              <a:off x="5915875" y="5208337"/>
              <a:ext cx="1124960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Decoder</a:t>
              </a:r>
            </a:p>
            <a:p>
              <a:pPr algn="ctr"/>
              <a:r>
                <a:rPr lang="en-US" altLang="ko-KR" sz="1050" dirty="0"/>
                <a:t>Hidden layer 2 : </a:t>
              </a:r>
            </a:p>
            <a:p>
              <a:pPr algn="ctr"/>
              <a:r>
                <a:rPr lang="en-US" altLang="ko-KR" sz="1050" dirty="0"/>
                <a:t>500 neurons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="" xmlns:a16="http://schemas.microsoft.com/office/drawing/2014/main" id="{7C6080CA-0352-4B7E-95CB-0629BD722045}"/>
                </a:ext>
              </a:extLst>
            </p:cNvPr>
            <p:cNvSpPr txBox="1"/>
            <p:nvPr/>
          </p:nvSpPr>
          <p:spPr>
            <a:xfrm>
              <a:off x="4950864" y="5208337"/>
              <a:ext cx="1124960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Decoder</a:t>
              </a:r>
            </a:p>
            <a:p>
              <a:pPr algn="ctr"/>
              <a:r>
                <a:rPr lang="en-US" altLang="ko-KR" sz="1050" dirty="0"/>
                <a:t>Hidden layer 1 :</a:t>
              </a:r>
            </a:p>
            <a:p>
              <a:pPr algn="ctr"/>
              <a:r>
                <a:rPr lang="en-US" altLang="ko-KR" sz="1050" dirty="0"/>
                <a:t>300 neurons</a:t>
              </a:r>
            </a:p>
          </p:txBody>
        </p:sp>
        <p:graphicFrame>
          <p:nvGraphicFramePr>
            <p:cNvPr id="232" name="개체 231">
              <a:extLst>
                <a:ext uri="{FF2B5EF4-FFF2-40B4-BE49-F238E27FC236}">
                  <a16:creationId xmlns="" xmlns:a16="http://schemas.microsoft.com/office/drawing/2014/main" id="{0DB59B72-EFCA-4F30-A145-2A00CD8B98F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71550104"/>
                </p:ext>
              </p:extLst>
            </p:nvPr>
          </p:nvGraphicFramePr>
          <p:xfrm>
            <a:off x="1693456" y="1401580"/>
            <a:ext cx="177800" cy="190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6" name="Equation" r:id="rId3" imgW="177480" imgH="190440" progId="Equation.DSMT4">
                    <p:embed/>
                  </p:oleObj>
                </mc:Choice>
                <mc:Fallback>
                  <p:oleObj name="Equation" r:id="rId3" imgW="177480" imgH="1904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693456" y="1401580"/>
                          <a:ext cx="177800" cy="190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4" name="개체 233">
              <a:extLst>
                <a:ext uri="{FF2B5EF4-FFF2-40B4-BE49-F238E27FC236}">
                  <a16:creationId xmlns="" xmlns:a16="http://schemas.microsoft.com/office/drawing/2014/main" id="{E697D5CA-BEDD-4E82-A9D5-C618DB7DD63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24028508"/>
                </p:ext>
              </p:extLst>
            </p:nvPr>
          </p:nvGraphicFramePr>
          <p:xfrm>
            <a:off x="1687513" y="1798638"/>
            <a:ext cx="190500" cy="190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7" name="Equation" r:id="rId5" imgW="190440" imgH="190440" progId="Equation.DSMT4">
                    <p:embed/>
                  </p:oleObj>
                </mc:Choice>
                <mc:Fallback>
                  <p:oleObj name="Equation" r:id="rId5" imgW="190440" imgH="190440" progId="Equation.DSMT4">
                    <p:embed/>
                    <p:pic>
                      <p:nvPicPr>
                        <p:cNvPr id="232" name="개체 231">
                          <a:extLst>
                            <a:ext uri="{FF2B5EF4-FFF2-40B4-BE49-F238E27FC236}">
                              <a16:creationId xmlns="" xmlns:a16="http://schemas.microsoft.com/office/drawing/2014/main" id="{0DB59B72-EFCA-4F30-A145-2A00CD8B98F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687513" y="1798638"/>
                          <a:ext cx="190500" cy="190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" name="개체 234">
              <a:extLst>
                <a:ext uri="{FF2B5EF4-FFF2-40B4-BE49-F238E27FC236}">
                  <a16:creationId xmlns="" xmlns:a16="http://schemas.microsoft.com/office/drawing/2014/main" id="{B264E3BF-7E0A-4094-B8C1-A36610C6F63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21409933"/>
                </p:ext>
              </p:extLst>
            </p:nvPr>
          </p:nvGraphicFramePr>
          <p:xfrm>
            <a:off x="1687513" y="2197100"/>
            <a:ext cx="190500" cy="190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8" name="Equation" r:id="rId7" imgW="190440" imgH="190440" progId="Equation.DSMT4">
                    <p:embed/>
                  </p:oleObj>
                </mc:Choice>
                <mc:Fallback>
                  <p:oleObj name="Equation" r:id="rId7" imgW="190440" imgH="190440" progId="Equation.DSMT4">
                    <p:embed/>
                    <p:pic>
                      <p:nvPicPr>
                        <p:cNvPr id="234" name="개체 233">
                          <a:extLst>
                            <a:ext uri="{FF2B5EF4-FFF2-40B4-BE49-F238E27FC236}">
                              <a16:creationId xmlns="" xmlns:a16="http://schemas.microsoft.com/office/drawing/2014/main" id="{E697D5CA-BEDD-4E82-A9D5-C618DB7DD63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687513" y="2197100"/>
                          <a:ext cx="190500" cy="190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6" name="개체 235">
              <a:extLst>
                <a:ext uri="{FF2B5EF4-FFF2-40B4-BE49-F238E27FC236}">
                  <a16:creationId xmlns="" xmlns:a16="http://schemas.microsoft.com/office/drawing/2014/main" id="{98F80FDC-3D2D-4C91-ACAB-1445D97A03A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71353168"/>
                </p:ext>
              </p:extLst>
            </p:nvPr>
          </p:nvGraphicFramePr>
          <p:xfrm>
            <a:off x="1687513" y="2593975"/>
            <a:ext cx="190500" cy="190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9" name="Equation" r:id="rId9" imgW="190440" imgH="190440" progId="Equation.DSMT4">
                    <p:embed/>
                  </p:oleObj>
                </mc:Choice>
                <mc:Fallback>
                  <p:oleObj name="Equation" r:id="rId9" imgW="190440" imgH="190440" progId="Equation.DSMT4">
                    <p:embed/>
                    <p:pic>
                      <p:nvPicPr>
                        <p:cNvPr id="235" name="개체 234">
                          <a:extLst>
                            <a:ext uri="{FF2B5EF4-FFF2-40B4-BE49-F238E27FC236}">
                              <a16:creationId xmlns="" xmlns:a16="http://schemas.microsoft.com/office/drawing/2014/main" id="{B264E3BF-7E0A-4094-B8C1-A36610C6F63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687513" y="2593975"/>
                          <a:ext cx="190500" cy="190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2" name="개체 241">
              <a:extLst>
                <a:ext uri="{FF2B5EF4-FFF2-40B4-BE49-F238E27FC236}">
                  <a16:creationId xmlns="" xmlns:a16="http://schemas.microsoft.com/office/drawing/2014/main" id="{9F702E10-50D0-4684-9A79-7DA99A9362C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5294248"/>
                </p:ext>
              </p:extLst>
            </p:nvPr>
          </p:nvGraphicFramePr>
          <p:xfrm>
            <a:off x="1655763" y="4141788"/>
            <a:ext cx="254000" cy="190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0" name="Equation" r:id="rId11" imgW="253800" imgH="190440" progId="Equation.DSMT4">
                    <p:embed/>
                  </p:oleObj>
                </mc:Choice>
                <mc:Fallback>
                  <p:oleObj name="Equation" r:id="rId11" imgW="253800" imgH="190440" progId="Equation.DSMT4">
                    <p:embed/>
                    <p:pic>
                      <p:nvPicPr>
                        <p:cNvPr id="232" name="개체 231">
                          <a:extLst>
                            <a:ext uri="{FF2B5EF4-FFF2-40B4-BE49-F238E27FC236}">
                              <a16:creationId xmlns="" xmlns:a16="http://schemas.microsoft.com/office/drawing/2014/main" id="{0DB59B72-EFCA-4F30-A145-2A00CD8B98F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655763" y="4141788"/>
                          <a:ext cx="254000" cy="190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3" name="개체 242">
              <a:extLst>
                <a:ext uri="{FF2B5EF4-FFF2-40B4-BE49-F238E27FC236}">
                  <a16:creationId xmlns="" xmlns:a16="http://schemas.microsoft.com/office/drawing/2014/main" id="{0EC5B8F3-65D5-4DA3-902D-3F6DA3BB176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48319292"/>
                </p:ext>
              </p:extLst>
            </p:nvPr>
          </p:nvGraphicFramePr>
          <p:xfrm>
            <a:off x="1649413" y="4540250"/>
            <a:ext cx="266700" cy="190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1" name="Equation" r:id="rId13" imgW="266400" imgH="190440" progId="Equation.DSMT4">
                    <p:embed/>
                  </p:oleObj>
                </mc:Choice>
                <mc:Fallback>
                  <p:oleObj name="Equation" r:id="rId13" imgW="266400" imgH="190440" progId="Equation.DSMT4">
                    <p:embed/>
                    <p:pic>
                      <p:nvPicPr>
                        <p:cNvPr id="234" name="개체 233">
                          <a:extLst>
                            <a:ext uri="{FF2B5EF4-FFF2-40B4-BE49-F238E27FC236}">
                              <a16:creationId xmlns="" xmlns:a16="http://schemas.microsoft.com/office/drawing/2014/main" id="{E697D5CA-BEDD-4E82-A9D5-C618DB7DD63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649413" y="4540250"/>
                          <a:ext cx="266700" cy="190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4" name="개체 243">
              <a:extLst>
                <a:ext uri="{FF2B5EF4-FFF2-40B4-BE49-F238E27FC236}">
                  <a16:creationId xmlns="" xmlns:a16="http://schemas.microsoft.com/office/drawing/2014/main" id="{9A460215-B553-4D4E-B60C-FAE39AD4CC0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31337586"/>
                </p:ext>
              </p:extLst>
            </p:nvPr>
          </p:nvGraphicFramePr>
          <p:xfrm>
            <a:off x="1655763" y="4937125"/>
            <a:ext cx="254000" cy="190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2" name="Equation" r:id="rId15" imgW="253800" imgH="190440" progId="Equation.DSMT4">
                    <p:embed/>
                  </p:oleObj>
                </mc:Choice>
                <mc:Fallback>
                  <p:oleObj name="Equation" r:id="rId15" imgW="253800" imgH="190440" progId="Equation.DSMT4">
                    <p:embed/>
                    <p:pic>
                      <p:nvPicPr>
                        <p:cNvPr id="235" name="개체 234">
                          <a:extLst>
                            <a:ext uri="{FF2B5EF4-FFF2-40B4-BE49-F238E27FC236}">
                              <a16:creationId xmlns="" xmlns:a16="http://schemas.microsoft.com/office/drawing/2014/main" id="{B264E3BF-7E0A-4094-B8C1-A36610C6F63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655763" y="4937125"/>
                          <a:ext cx="254000" cy="190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" name="개체 244">
              <a:extLst>
                <a:ext uri="{FF2B5EF4-FFF2-40B4-BE49-F238E27FC236}">
                  <a16:creationId xmlns="" xmlns:a16="http://schemas.microsoft.com/office/drawing/2014/main" id="{AC4E0142-EC33-4FDF-B737-FAEF1BEB72E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79185441"/>
                </p:ext>
              </p:extLst>
            </p:nvPr>
          </p:nvGraphicFramePr>
          <p:xfrm>
            <a:off x="1649413" y="5335588"/>
            <a:ext cx="266700" cy="190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3" name="Equation" r:id="rId17" imgW="266400" imgH="190440" progId="Equation.DSMT4">
                    <p:embed/>
                  </p:oleObj>
                </mc:Choice>
                <mc:Fallback>
                  <p:oleObj name="Equation" r:id="rId17" imgW="266400" imgH="190440" progId="Equation.DSMT4">
                    <p:embed/>
                    <p:pic>
                      <p:nvPicPr>
                        <p:cNvPr id="236" name="개체 235">
                          <a:extLst>
                            <a:ext uri="{FF2B5EF4-FFF2-40B4-BE49-F238E27FC236}">
                              <a16:creationId xmlns="" xmlns:a16="http://schemas.microsoft.com/office/drawing/2014/main" id="{98F80FDC-3D2D-4C91-ACAB-1445D97A03A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1649413" y="5335588"/>
                          <a:ext cx="266700" cy="190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99" name="그룹 298">
              <a:extLst>
                <a:ext uri="{FF2B5EF4-FFF2-40B4-BE49-F238E27FC236}">
                  <a16:creationId xmlns="" xmlns:a16="http://schemas.microsoft.com/office/drawing/2014/main" id="{A8D1C207-2C7E-4D66-A1A4-377F20D232E3}"/>
                </a:ext>
              </a:extLst>
            </p:cNvPr>
            <p:cNvGrpSpPr/>
            <p:nvPr/>
          </p:nvGrpSpPr>
          <p:grpSpPr>
            <a:xfrm>
              <a:off x="7265086" y="1317882"/>
              <a:ext cx="363886" cy="4272332"/>
              <a:chOff x="1750568" y="1471084"/>
              <a:chExt cx="363886" cy="4272332"/>
            </a:xfrm>
          </p:grpSpPr>
          <p:sp>
            <p:nvSpPr>
              <p:cNvPr id="278" name="타원 277">
                <a:extLst>
                  <a:ext uri="{FF2B5EF4-FFF2-40B4-BE49-F238E27FC236}">
                    <a16:creationId xmlns="" xmlns:a16="http://schemas.microsoft.com/office/drawing/2014/main" id="{57394B4A-2336-4C1A-9B3D-C64BC718DDC4}"/>
                  </a:ext>
                </a:extLst>
              </p:cNvPr>
              <p:cNvSpPr/>
              <p:nvPr/>
            </p:nvSpPr>
            <p:spPr>
              <a:xfrm>
                <a:off x="1750568" y="2268884"/>
                <a:ext cx="360000" cy="360000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9" name="타원 278">
                <a:extLst>
                  <a:ext uri="{FF2B5EF4-FFF2-40B4-BE49-F238E27FC236}">
                    <a16:creationId xmlns="" xmlns:a16="http://schemas.microsoft.com/office/drawing/2014/main" id="{F3492E74-40D2-4DAF-9DE7-5FB8CB05E73A}"/>
                  </a:ext>
                </a:extLst>
              </p:cNvPr>
              <p:cNvSpPr/>
              <p:nvPr/>
            </p:nvSpPr>
            <p:spPr>
              <a:xfrm>
                <a:off x="1750568" y="2667783"/>
                <a:ext cx="360000" cy="360000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0" name="타원 279">
                <a:extLst>
                  <a:ext uri="{FF2B5EF4-FFF2-40B4-BE49-F238E27FC236}">
                    <a16:creationId xmlns="" xmlns:a16="http://schemas.microsoft.com/office/drawing/2014/main" id="{F66A9DFA-C281-427F-B6A1-9CA3127D1736}"/>
                  </a:ext>
                </a:extLst>
              </p:cNvPr>
              <p:cNvSpPr/>
              <p:nvPr/>
            </p:nvSpPr>
            <p:spPr>
              <a:xfrm>
                <a:off x="1750568" y="1869984"/>
                <a:ext cx="360000" cy="360000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1" name="타원 280">
                <a:extLst>
                  <a:ext uri="{FF2B5EF4-FFF2-40B4-BE49-F238E27FC236}">
                    <a16:creationId xmlns="" xmlns:a16="http://schemas.microsoft.com/office/drawing/2014/main" id="{6EE1B4D8-CF30-42EF-9392-E291014945F7}"/>
                  </a:ext>
                </a:extLst>
              </p:cNvPr>
              <p:cNvSpPr/>
              <p:nvPr/>
            </p:nvSpPr>
            <p:spPr>
              <a:xfrm>
                <a:off x="1750568" y="1471084"/>
                <a:ext cx="360000" cy="360000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282" name="그룹 281">
                <a:extLst>
                  <a:ext uri="{FF2B5EF4-FFF2-40B4-BE49-F238E27FC236}">
                    <a16:creationId xmlns="" xmlns:a16="http://schemas.microsoft.com/office/drawing/2014/main" id="{C0B1FFCF-ECA6-48BB-9D44-755E92CFAF4E}"/>
                  </a:ext>
                </a:extLst>
              </p:cNvPr>
              <p:cNvGrpSpPr/>
              <p:nvPr/>
            </p:nvGrpSpPr>
            <p:grpSpPr>
              <a:xfrm>
                <a:off x="1903568" y="3248537"/>
                <a:ext cx="54000" cy="670155"/>
                <a:chOff x="1725992" y="3069527"/>
                <a:chExt cx="54000" cy="670155"/>
              </a:xfrm>
            </p:grpSpPr>
            <p:sp>
              <p:nvSpPr>
                <p:cNvPr id="283" name="타원 282">
                  <a:extLst>
                    <a:ext uri="{FF2B5EF4-FFF2-40B4-BE49-F238E27FC236}">
                      <a16:creationId xmlns="" xmlns:a16="http://schemas.microsoft.com/office/drawing/2014/main" id="{7D4CFB4F-C593-4DB7-9963-EC9462AFFED0}"/>
                    </a:ext>
                  </a:extLst>
                </p:cNvPr>
                <p:cNvSpPr/>
                <p:nvPr/>
              </p:nvSpPr>
              <p:spPr>
                <a:xfrm flipH="1">
                  <a:off x="1725992" y="3069527"/>
                  <a:ext cx="54000" cy="54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4" name="타원 283">
                  <a:extLst>
                    <a:ext uri="{FF2B5EF4-FFF2-40B4-BE49-F238E27FC236}">
                      <a16:creationId xmlns="" xmlns:a16="http://schemas.microsoft.com/office/drawing/2014/main" id="{1B6EE954-E70F-416E-AFA6-024F855AED0F}"/>
                    </a:ext>
                  </a:extLst>
                </p:cNvPr>
                <p:cNvSpPr/>
                <p:nvPr/>
              </p:nvSpPr>
              <p:spPr>
                <a:xfrm flipH="1">
                  <a:off x="1725992" y="3274912"/>
                  <a:ext cx="54000" cy="54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5" name="타원 284">
                  <a:extLst>
                    <a:ext uri="{FF2B5EF4-FFF2-40B4-BE49-F238E27FC236}">
                      <a16:creationId xmlns="" xmlns:a16="http://schemas.microsoft.com/office/drawing/2014/main" id="{6B34D1F9-8145-4681-921C-410E417C3F05}"/>
                    </a:ext>
                  </a:extLst>
                </p:cNvPr>
                <p:cNvSpPr/>
                <p:nvPr/>
              </p:nvSpPr>
              <p:spPr>
                <a:xfrm flipH="1">
                  <a:off x="1725992" y="3480297"/>
                  <a:ext cx="54000" cy="54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6" name="타원 285">
                  <a:extLst>
                    <a:ext uri="{FF2B5EF4-FFF2-40B4-BE49-F238E27FC236}">
                      <a16:creationId xmlns="" xmlns:a16="http://schemas.microsoft.com/office/drawing/2014/main" id="{0AD12D6F-5827-459A-980D-F284626619EA}"/>
                    </a:ext>
                  </a:extLst>
                </p:cNvPr>
                <p:cNvSpPr/>
                <p:nvPr/>
              </p:nvSpPr>
              <p:spPr>
                <a:xfrm flipH="1">
                  <a:off x="1725992" y="3685682"/>
                  <a:ext cx="54000" cy="54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87" name="타원 286">
                <a:extLst>
                  <a:ext uri="{FF2B5EF4-FFF2-40B4-BE49-F238E27FC236}">
                    <a16:creationId xmlns="" xmlns:a16="http://schemas.microsoft.com/office/drawing/2014/main" id="{6AF7C6A9-9032-42BE-A716-74E74A2F30AC}"/>
                  </a:ext>
                </a:extLst>
              </p:cNvPr>
              <p:cNvSpPr/>
              <p:nvPr/>
            </p:nvSpPr>
            <p:spPr>
              <a:xfrm flipV="1">
                <a:off x="1754454" y="4585616"/>
                <a:ext cx="360000" cy="360000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8" name="타원 287">
                <a:extLst>
                  <a:ext uri="{FF2B5EF4-FFF2-40B4-BE49-F238E27FC236}">
                    <a16:creationId xmlns="" xmlns:a16="http://schemas.microsoft.com/office/drawing/2014/main" id="{872CC9E4-BE0F-4631-8989-E3B0577E540A}"/>
                  </a:ext>
                </a:extLst>
              </p:cNvPr>
              <p:cNvSpPr/>
              <p:nvPr/>
            </p:nvSpPr>
            <p:spPr>
              <a:xfrm flipV="1">
                <a:off x="1754454" y="4186717"/>
                <a:ext cx="360000" cy="360000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9" name="타원 288">
                <a:extLst>
                  <a:ext uri="{FF2B5EF4-FFF2-40B4-BE49-F238E27FC236}">
                    <a16:creationId xmlns="" xmlns:a16="http://schemas.microsoft.com/office/drawing/2014/main" id="{BFD3F7FC-5CC1-4D05-9860-F4B3C6405339}"/>
                  </a:ext>
                </a:extLst>
              </p:cNvPr>
              <p:cNvSpPr/>
              <p:nvPr/>
            </p:nvSpPr>
            <p:spPr>
              <a:xfrm flipV="1">
                <a:off x="1754454" y="4984516"/>
                <a:ext cx="360000" cy="360000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0" name="타원 289">
                <a:extLst>
                  <a:ext uri="{FF2B5EF4-FFF2-40B4-BE49-F238E27FC236}">
                    <a16:creationId xmlns="" xmlns:a16="http://schemas.microsoft.com/office/drawing/2014/main" id="{922B8757-75DF-424C-AFBC-104B60DBC417}"/>
                  </a:ext>
                </a:extLst>
              </p:cNvPr>
              <p:cNvSpPr/>
              <p:nvPr/>
            </p:nvSpPr>
            <p:spPr>
              <a:xfrm flipV="1">
                <a:off x="1754454" y="5383416"/>
                <a:ext cx="360000" cy="360000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aphicFrame>
            <p:nvGraphicFramePr>
              <p:cNvPr id="291" name="개체 290">
                <a:extLst>
                  <a:ext uri="{FF2B5EF4-FFF2-40B4-BE49-F238E27FC236}">
                    <a16:creationId xmlns="" xmlns:a16="http://schemas.microsoft.com/office/drawing/2014/main" id="{3538A346-46EC-466B-BEFE-F6638EE01CB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99786630"/>
                  </p:ext>
                </p:extLst>
              </p:nvPr>
            </p:nvGraphicFramePr>
            <p:xfrm>
              <a:off x="1838782" y="1547027"/>
              <a:ext cx="190500" cy="203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54" name="Equation" r:id="rId19" imgW="190440" imgH="203040" progId="Equation.DSMT4">
                      <p:embed/>
                    </p:oleObj>
                  </mc:Choice>
                  <mc:Fallback>
                    <p:oleObj name="Equation" r:id="rId19" imgW="190440" imgH="203040" progId="Equation.DSMT4">
                      <p:embed/>
                      <p:pic>
                        <p:nvPicPr>
                          <p:cNvPr id="232" name="개체 231">
                            <a:extLst>
                              <a:ext uri="{FF2B5EF4-FFF2-40B4-BE49-F238E27FC236}">
                                <a16:creationId xmlns="" xmlns:a16="http://schemas.microsoft.com/office/drawing/2014/main" id="{0DB59B72-EFCA-4F30-A145-2A00CD8B98F1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1838782" y="1547027"/>
                            <a:ext cx="190500" cy="2032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2" name="개체 291">
                <a:extLst>
                  <a:ext uri="{FF2B5EF4-FFF2-40B4-BE49-F238E27FC236}">
                    <a16:creationId xmlns="" xmlns:a16="http://schemas.microsoft.com/office/drawing/2014/main" id="{8635D670-844B-418D-90EC-C3F33156C3D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37800288"/>
                  </p:ext>
                </p:extLst>
              </p:nvPr>
            </p:nvGraphicFramePr>
            <p:xfrm>
              <a:off x="1834020" y="1943902"/>
              <a:ext cx="203200" cy="203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55" name="Equation" r:id="rId21" imgW="203040" imgH="203040" progId="Equation.DSMT4">
                      <p:embed/>
                    </p:oleObj>
                  </mc:Choice>
                  <mc:Fallback>
                    <p:oleObj name="Equation" r:id="rId21" imgW="203040" imgH="203040" progId="Equation.DSMT4">
                      <p:embed/>
                      <p:pic>
                        <p:nvPicPr>
                          <p:cNvPr id="234" name="개체 233">
                            <a:extLst>
                              <a:ext uri="{FF2B5EF4-FFF2-40B4-BE49-F238E27FC236}">
                                <a16:creationId xmlns="" xmlns:a16="http://schemas.microsoft.com/office/drawing/2014/main" id="{E697D5CA-BEDD-4E82-A9D5-C618DB7DD63F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22"/>
                          <a:stretch>
                            <a:fillRect/>
                          </a:stretch>
                        </p:blipFill>
                        <p:spPr>
                          <a:xfrm>
                            <a:off x="1834020" y="1943902"/>
                            <a:ext cx="203200" cy="2032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3" name="개체 292">
                <a:extLst>
                  <a:ext uri="{FF2B5EF4-FFF2-40B4-BE49-F238E27FC236}">
                    <a16:creationId xmlns="" xmlns:a16="http://schemas.microsoft.com/office/drawing/2014/main" id="{D6F99C1E-1A3C-4F11-90AA-DFABE48B492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81891658"/>
                  </p:ext>
                </p:extLst>
              </p:nvPr>
            </p:nvGraphicFramePr>
            <p:xfrm>
              <a:off x="1834020" y="2342365"/>
              <a:ext cx="203200" cy="203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56" name="Equation" r:id="rId23" imgW="203040" imgH="203040" progId="Equation.DSMT4">
                      <p:embed/>
                    </p:oleObj>
                  </mc:Choice>
                  <mc:Fallback>
                    <p:oleObj name="Equation" r:id="rId23" imgW="203040" imgH="203040" progId="Equation.DSMT4">
                      <p:embed/>
                      <p:pic>
                        <p:nvPicPr>
                          <p:cNvPr id="235" name="개체 234">
                            <a:extLst>
                              <a:ext uri="{FF2B5EF4-FFF2-40B4-BE49-F238E27FC236}">
                                <a16:creationId xmlns="" xmlns:a16="http://schemas.microsoft.com/office/drawing/2014/main" id="{B264E3BF-7E0A-4094-B8C1-A36610C6F634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24"/>
                          <a:stretch>
                            <a:fillRect/>
                          </a:stretch>
                        </p:blipFill>
                        <p:spPr>
                          <a:xfrm>
                            <a:off x="1834020" y="2342365"/>
                            <a:ext cx="203200" cy="2032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4" name="개체 293">
                <a:extLst>
                  <a:ext uri="{FF2B5EF4-FFF2-40B4-BE49-F238E27FC236}">
                    <a16:creationId xmlns="" xmlns:a16="http://schemas.microsoft.com/office/drawing/2014/main" id="{E3F2698A-1C12-4527-95CB-50B0CA853C0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97380444"/>
                  </p:ext>
                </p:extLst>
              </p:nvPr>
            </p:nvGraphicFramePr>
            <p:xfrm>
              <a:off x="1821320" y="2739240"/>
              <a:ext cx="228600" cy="203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57" name="Equation" r:id="rId25" imgW="228600" imgH="203040" progId="Equation.DSMT4">
                      <p:embed/>
                    </p:oleObj>
                  </mc:Choice>
                  <mc:Fallback>
                    <p:oleObj name="Equation" r:id="rId25" imgW="228600" imgH="203040" progId="Equation.DSMT4">
                      <p:embed/>
                      <p:pic>
                        <p:nvPicPr>
                          <p:cNvPr id="236" name="개체 235">
                            <a:extLst>
                              <a:ext uri="{FF2B5EF4-FFF2-40B4-BE49-F238E27FC236}">
                                <a16:creationId xmlns="" xmlns:a16="http://schemas.microsoft.com/office/drawing/2014/main" id="{98F80FDC-3D2D-4C91-ACAB-1445D97A03AE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26"/>
                          <a:stretch>
                            <a:fillRect/>
                          </a:stretch>
                        </p:blipFill>
                        <p:spPr>
                          <a:xfrm>
                            <a:off x="1821320" y="2739240"/>
                            <a:ext cx="228600" cy="2032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5" name="개체 294">
                <a:extLst>
                  <a:ext uri="{FF2B5EF4-FFF2-40B4-BE49-F238E27FC236}">
                    <a16:creationId xmlns="" xmlns:a16="http://schemas.microsoft.com/office/drawing/2014/main" id="{D9A8842D-772D-4B26-B7E3-9DDD0CFFA4C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3238146"/>
                  </p:ext>
                </p:extLst>
              </p:nvPr>
            </p:nvGraphicFramePr>
            <p:xfrm>
              <a:off x="1802270" y="4287052"/>
              <a:ext cx="266700" cy="203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58" name="Equation" r:id="rId27" imgW="266400" imgH="203040" progId="Equation.DSMT4">
                      <p:embed/>
                    </p:oleObj>
                  </mc:Choice>
                  <mc:Fallback>
                    <p:oleObj name="Equation" r:id="rId27" imgW="266400" imgH="203040" progId="Equation.DSMT4">
                      <p:embed/>
                      <p:pic>
                        <p:nvPicPr>
                          <p:cNvPr id="242" name="개체 241">
                            <a:extLst>
                              <a:ext uri="{FF2B5EF4-FFF2-40B4-BE49-F238E27FC236}">
                                <a16:creationId xmlns="" xmlns:a16="http://schemas.microsoft.com/office/drawing/2014/main" id="{9F702E10-50D0-4684-9A79-7DA99A9362C6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28"/>
                          <a:stretch>
                            <a:fillRect/>
                          </a:stretch>
                        </p:blipFill>
                        <p:spPr>
                          <a:xfrm>
                            <a:off x="1802270" y="4287052"/>
                            <a:ext cx="266700" cy="2032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6" name="개체 295">
                <a:extLst>
                  <a:ext uri="{FF2B5EF4-FFF2-40B4-BE49-F238E27FC236}">
                    <a16:creationId xmlns="" xmlns:a16="http://schemas.microsoft.com/office/drawing/2014/main" id="{CB8A2866-E767-4D9A-8AA4-CA40729AEC1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50970934"/>
                  </p:ext>
                </p:extLst>
              </p:nvPr>
            </p:nvGraphicFramePr>
            <p:xfrm>
              <a:off x="1795920" y="4685515"/>
              <a:ext cx="279400" cy="203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59" name="Equation" r:id="rId29" imgW="279360" imgH="203040" progId="Equation.DSMT4">
                      <p:embed/>
                    </p:oleObj>
                  </mc:Choice>
                  <mc:Fallback>
                    <p:oleObj name="Equation" r:id="rId29" imgW="279360" imgH="203040" progId="Equation.DSMT4">
                      <p:embed/>
                      <p:pic>
                        <p:nvPicPr>
                          <p:cNvPr id="243" name="개체 242">
                            <a:extLst>
                              <a:ext uri="{FF2B5EF4-FFF2-40B4-BE49-F238E27FC236}">
                                <a16:creationId xmlns="" xmlns:a16="http://schemas.microsoft.com/office/drawing/2014/main" id="{0EC5B8F3-65D5-4DA3-902D-3F6DA3BB1766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30"/>
                          <a:stretch>
                            <a:fillRect/>
                          </a:stretch>
                        </p:blipFill>
                        <p:spPr>
                          <a:xfrm>
                            <a:off x="1795920" y="4685515"/>
                            <a:ext cx="279400" cy="2032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7" name="개체 296">
                <a:extLst>
                  <a:ext uri="{FF2B5EF4-FFF2-40B4-BE49-F238E27FC236}">
                    <a16:creationId xmlns="" xmlns:a16="http://schemas.microsoft.com/office/drawing/2014/main" id="{14D0C4A1-95F4-4B0D-BFEA-19CAB8DE17C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76059093"/>
                  </p:ext>
                </p:extLst>
              </p:nvPr>
            </p:nvGraphicFramePr>
            <p:xfrm>
              <a:off x="1795920" y="5082390"/>
              <a:ext cx="279400" cy="203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60" name="Equation" r:id="rId31" imgW="279360" imgH="203040" progId="Equation.DSMT4">
                      <p:embed/>
                    </p:oleObj>
                  </mc:Choice>
                  <mc:Fallback>
                    <p:oleObj name="Equation" r:id="rId31" imgW="279360" imgH="203040" progId="Equation.DSMT4">
                      <p:embed/>
                      <p:pic>
                        <p:nvPicPr>
                          <p:cNvPr id="244" name="개체 243">
                            <a:extLst>
                              <a:ext uri="{FF2B5EF4-FFF2-40B4-BE49-F238E27FC236}">
                                <a16:creationId xmlns="" xmlns:a16="http://schemas.microsoft.com/office/drawing/2014/main" id="{9A460215-B553-4D4E-B60C-FAE39AD4CC0E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32"/>
                          <a:stretch>
                            <a:fillRect/>
                          </a:stretch>
                        </p:blipFill>
                        <p:spPr>
                          <a:xfrm>
                            <a:off x="1795920" y="5082390"/>
                            <a:ext cx="279400" cy="2032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8" name="개체 297">
                <a:extLst>
                  <a:ext uri="{FF2B5EF4-FFF2-40B4-BE49-F238E27FC236}">
                    <a16:creationId xmlns="" xmlns:a16="http://schemas.microsoft.com/office/drawing/2014/main" id="{927D5F56-7558-480C-A969-65991C164AC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76335689"/>
                  </p:ext>
                </p:extLst>
              </p:nvPr>
            </p:nvGraphicFramePr>
            <p:xfrm>
              <a:off x="1795920" y="5480852"/>
              <a:ext cx="279400" cy="203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61" name="Equation" r:id="rId33" imgW="279360" imgH="203040" progId="Equation.DSMT4">
                      <p:embed/>
                    </p:oleObj>
                  </mc:Choice>
                  <mc:Fallback>
                    <p:oleObj name="Equation" r:id="rId33" imgW="279360" imgH="203040" progId="Equation.DSMT4">
                      <p:embed/>
                      <p:pic>
                        <p:nvPicPr>
                          <p:cNvPr id="245" name="개체 244">
                            <a:extLst>
                              <a:ext uri="{FF2B5EF4-FFF2-40B4-BE49-F238E27FC236}">
                                <a16:creationId xmlns="" xmlns:a16="http://schemas.microsoft.com/office/drawing/2014/main" id="{AC4E0142-EC33-4FDF-B737-FAEF1BEB72E3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34"/>
                          <a:stretch>
                            <a:fillRect/>
                          </a:stretch>
                        </p:blipFill>
                        <p:spPr>
                          <a:xfrm>
                            <a:off x="1795920" y="5480852"/>
                            <a:ext cx="279400" cy="2032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02" name="TextBox 301">
              <a:extLst>
                <a:ext uri="{FF2B5EF4-FFF2-40B4-BE49-F238E27FC236}">
                  <a16:creationId xmlns="" xmlns:a16="http://schemas.microsoft.com/office/drawing/2014/main" id="{4E5DE215-552B-4A60-B9E8-699FCD073CA2}"/>
                </a:ext>
              </a:extLst>
            </p:cNvPr>
            <p:cNvSpPr txBox="1"/>
            <p:nvPr/>
          </p:nvSpPr>
          <p:spPr>
            <a:xfrm>
              <a:off x="1215688" y="5711551"/>
              <a:ext cx="112496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Input layer :</a:t>
              </a:r>
            </a:p>
            <a:p>
              <a:pPr algn="ctr"/>
              <a:r>
                <a:rPr lang="en-US" altLang="ko-KR" sz="1050" dirty="0"/>
                <a:t>784 neurons</a:t>
              </a:r>
            </a:p>
          </p:txBody>
        </p:sp>
        <p:sp>
          <p:nvSpPr>
            <p:cNvPr id="303" name="TextBox 302">
              <a:extLst>
                <a:ext uri="{FF2B5EF4-FFF2-40B4-BE49-F238E27FC236}">
                  <a16:creationId xmlns="" xmlns:a16="http://schemas.microsoft.com/office/drawing/2014/main" id="{742A85EB-52E2-4CF2-B4AB-368DFEF1292D}"/>
                </a:ext>
              </a:extLst>
            </p:cNvPr>
            <p:cNvSpPr txBox="1"/>
            <p:nvPr/>
          </p:nvSpPr>
          <p:spPr>
            <a:xfrm>
              <a:off x="6785089" y="5711551"/>
              <a:ext cx="131999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Reconstruct layer :</a:t>
              </a:r>
            </a:p>
            <a:p>
              <a:pPr algn="ctr"/>
              <a:r>
                <a:rPr lang="en-US" altLang="ko-KR" sz="1050" dirty="0"/>
                <a:t>784 neurons</a:t>
              </a:r>
            </a:p>
          </p:txBody>
        </p:sp>
        <p:sp>
          <p:nvSpPr>
            <p:cNvPr id="304" name="TextBox 303">
              <a:extLst>
                <a:ext uri="{FF2B5EF4-FFF2-40B4-BE49-F238E27FC236}">
                  <a16:creationId xmlns="" xmlns:a16="http://schemas.microsoft.com/office/drawing/2014/main" id="{71011C10-A7A5-4B50-AAAE-F4A64280687C}"/>
                </a:ext>
              </a:extLst>
            </p:cNvPr>
            <p:cNvSpPr txBox="1"/>
            <p:nvPr/>
          </p:nvSpPr>
          <p:spPr>
            <a:xfrm>
              <a:off x="4045741" y="4104974"/>
              <a:ext cx="112496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Latent :</a:t>
              </a:r>
            </a:p>
            <a:p>
              <a:pPr algn="ctr"/>
              <a:r>
                <a:rPr lang="en-US" altLang="ko-KR" sz="1050" dirty="0"/>
                <a:t>2 dimension</a:t>
              </a:r>
            </a:p>
          </p:txBody>
        </p:sp>
        <p:pic>
          <p:nvPicPr>
            <p:cNvPr id="306" name="그림 305">
              <a:extLst>
                <a:ext uri="{FF2B5EF4-FFF2-40B4-BE49-F238E27FC236}">
                  <a16:creationId xmlns="" xmlns:a16="http://schemas.microsoft.com/office/drawing/2014/main" id="{D695BBEE-5CAA-4CFC-997C-FB95D41B71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118"/>
            <a:stretch/>
          </p:blipFill>
          <p:spPr>
            <a:xfrm>
              <a:off x="8067127" y="2787817"/>
              <a:ext cx="1298203" cy="1220400"/>
            </a:xfrm>
            <a:prstGeom prst="rect">
              <a:avLst/>
            </a:prstGeom>
          </p:spPr>
        </p:pic>
        <p:pic>
          <p:nvPicPr>
            <p:cNvPr id="307" name="그림 306">
              <a:extLst>
                <a:ext uri="{FF2B5EF4-FFF2-40B4-BE49-F238E27FC236}">
                  <a16:creationId xmlns="" xmlns:a16="http://schemas.microsoft.com/office/drawing/2014/main" id="{F92C3293-9067-4EAD-A33E-B4CE8E42E3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3808"/>
            <a:stretch/>
          </p:blipFill>
          <p:spPr>
            <a:xfrm>
              <a:off x="-118339" y="2784183"/>
              <a:ext cx="1091134" cy="1218703"/>
            </a:xfrm>
            <a:prstGeom prst="rect">
              <a:avLst/>
            </a:prstGeom>
          </p:spPr>
        </p:pic>
        <p:sp>
          <p:nvSpPr>
            <p:cNvPr id="308" name="화살표: 오른쪽 307">
              <a:extLst>
                <a:ext uri="{FF2B5EF4-FFF2-40B4-BE49-F238E27FC236}">
                  <a16:creationId xmlns="" xmlns:a16="http://schemas.microsoft.com/office/drawing/2014/main" id="{BA3150CB-D930-43D3-BD55-BFA9E9EC2071}"/>
                </a:ext>
              </a:extLst>
            </p:cNvPr>
            <p:cNvSpPr/>
            <p:nvPr/>
          </p:nvSpPr>
          <p:spPr>
            <a:xfrm>
              <a:off x="1111258" y="3290524"/>
              <a:ext cx="351470" cy="277789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9" name="화살표: 오른쪽 308">
              <a:extLst>
                <a:ext uri="{FF2B5EF4-FFF2-40B4-BE49-F238E27FC236}">
                  <a16:creationId xmlns="" xmlns:a16="http://schemas.microsoft.com/office/drawing/2014/main" id="{4A1EBC93-EEA4-475D-ACDB-9E923E101B64}"/>
                </a:ext>
              </a:extLst>
            </p:cNvPr>
            <p:cNvSpPr/>
            <p:nvPr/>
          </p:nvSpPr>
          <p:spPr>
            <a:xfrm>
              <a:off x="7753613" y="3300720"/>
              <a:ext cx="351470" cy="277789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14" name="그룹 313">
              <a:extLst>
                <a:ext uri="{FF2B5EF4-FFF2-40B4-BE49-F238E27FC236}">
                  <a16:creationId xmlns="" xmlns:a16="http://schemas.microsoft.com/office/drawing/2014/main" id="{8D35DCE7-8C8F-4C5B-86EB-91A02B02BC08}"/>
                </a:ext>
              </a:extLst>
            </p:cNvPr>
            <p:cNvGrpSpPr/>
            <p:nvPr/>
          </p:nvGrpSpPr>
          <p:grpSpPr>
            <a:xfrm>
              <a:off x="84311" y="3980817"/>
              <a:ext cx="685834" cy="253916"/>
              <a:chOff x="228566" y="4033515"/>
              <a:chExt cx="685834" cy="253916"/>
            </a:xfrm>
          </p:grpSpPr>
          <p:sp>
            <p:nvSpPr>
              <p:cNvPr id="312" name="TextBox 311">
                <a:extLst>
                  <a:ext uri="{FF2B5EF4-FFF2-40B4-BE49-F238E27FC236}">
                    <a16:creationId xmlns="" xmlns:a16="http://schemas.microsoft.com/office/drawing/2014/main" id="{DCD2F950-9F1E-47CE-8237-FE20F4455FC8}"/>
                  </a:ext>
                </a:extLst>
              </p:cNvPr>
              <p:cNvSpPr txBox="1"/>
              <p:nvPr/>
            </p:nvSpPr>
            <p:spPr>
              <a:xfrm>
                <a:off x="228566" y="4033515"/>
                <a:ext cx="68583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 dirty="0"/>
                  <a:t>28    28 </a:t>
                </a:r>
              </a:p>
            </p:txBody>
          </p:sp>
          <p:graphicFrame>
            <p:nvGraphicFramePr>
              <p:cNvPr id="313" name="개체 312">
                <a:extLst>
                  <a:ext uri="{FF2B5EF4-FFF2-40B4-BE49-F238E27FC236}">
                    <a16:creationId xmlns="" xmlns:a16="http://schemas.microsoft.com/office/drawing/2014/main" id="{F1311350-A248-40E8-BE45-AD4F834D642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15212265"/>
                  </p:ext>
                </p:extLst>
              </p:nvPr>
            </p:nvGraphicFramePr>
            <p:xfrm>
              <a:off x="497796" y="4084032"/>
              <a:ext cx="147374" cy="1530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62" name="Equation" r:id="rId36" imgW="114120" imgH="114120" progId="Equation.DSMT4">
                      <p:embed/>
                    </p:oleObj>
                  </mc:Choice>
                  <mc:Fallback>
                    <p:oleObj name="Equation" r:id="rId36" imgW="114120" imgH="11412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37"/>
                          <a:stretch>
                            <a:fillRect/>
                          </a:stretch>
                        </p:blipFill>
                        <p:spPr>
                          <a:xfrm>
                            <a:off x="497796" y="4084032"/>
                            <a:ext cx="147374" cy="153006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15" name="그룹 314">
              <a:extLst>
                <a:ext uri="{FF2B5EF4-FFF2-40B4-BE49-F238E27FC236}">
                  <a16:creationId xmlns="" xmlns:a16="http://schemas.microsoft.com/office/drawing/2014/main" id="{D2FF40C1-80E0-4118-8204-0EE4264E8CE5}"/>
                </a:ext>
              </a:extLst>
            </p:cNvPr>
            <p:cNvGrpSpPr/>
            <p:nvPr/>
          </p:nvGrpSpPr>
          <p:grpSpPr>
            <a:xfrm>
              <a:off x="8373311" y="3980817"/>
              <a:ext cx="685834" cy="253916"/>
              <a:chOff x="228566" y="4033515"/>
              <a:chExt cx="685834" cy="253916"/>
            </a:xfrm>
          </p:grpSpPr>
          <p:sp>
            <p:nvSpPr>
              <p:cNvPr id="316" name="TextBox 315">
                <a:extLst>
                  <a:ext uri="{FF2B5EF4-FFF2-40B4-BE49-F238E27FC236}">
                    <a16:creationId xmlns="" xmlns:a16="http://schemas.microsoft.com/office/drawing/2014/main" id="{344CC4E6-1A10-44D3-8CF8-EAE0F33D3A68}"/>
                  </a:ext>
                </a:extLst>
              </p:cNvPr>
              <p:cNvSpPr txBox="1"/>
              <p:nvPr/>
            </p:nvSpPr>
            <p:spPr>
              <a:xfrm>
                <a:off x="228566" y="4033515"/>
                <a:ext cx="68583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 dirty="0"/>
                  <a:t>28    28 </a:t>
                </a:r>
              </a:p>
            </p:txBody>
          </p:sp>
          <p:graphicFrame>
            <p:nvGraphicFramePr>
              <p:cNvPr id="317" name="개체 316">
                <a:extLst>
                  <a:ext uri="{FF2B5EF4-FFF2-40B4-BE49-F238E27FC236}">
                    <a16:creationId xmlns="" xmlns:a16="http://schemas.microsoft.com/office/drawing/2014/main" id="{53BD0A7D-E973-4A84-89CA-60F3A9EDB31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75716281"/>
                  </p:ext>
                </p:extLst>
              </p:nvPr>
            </p:nvGraphicFramePr>
            <p:xfrm>
              <a:off x="497796" y="4084032"/>
              <a:ext cx="147374" cy="1530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63" name="Equation" r:id="rId38" imgW="114120" imgH="114120" progId="Equation.DSMT4">
                      <p:embed/>
                    </p:oleObj>
                  </mc:Choice>
                  <mc:Fallback>
                    <p:oleObj name="Equation" r:id="rId38" imgW="114120" imgH="114120" progId="Equation.DSMT4">
                      <p:embed/>
                      <p:pic>
                        <p:nvPicPr>
                          <p:cNvPr id="313" name="개체 312">
                            <a:extLst>
                              <a:ext uri="{FF2B5EF4-FFF2-40B4-BE49-F238E27FC236}">
                                <a16:creationId xmlns="" xmlns:a16="http://schemas.microsoft.com/office/drawing/2014/main" id="{F1311350-A248-40E8-BE45-AD4F834D642B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37"/>
                          <a:stretch>
                            <a:fillRect/>
                          </a:stretch>
                        </p:blipFill>
                        <p:spPr>
                          <a:xfrm>
                            <a:off x="497796" y="4084032"/>
                            <a:ext cx="147374" cy="153006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3740838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F81E1D-4466-42A8-BA65-3179228B59C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458559" y="1149297"/>
            <a:ext cx="6232362" cy="4489503"/>
            <a:chOff x="1458559" y="1290110"/>
            <a:chExt cx="6232362" cy="4489503"/>
          </a:xfrm>
        </p:grpSpPr>
        <p:cxnSp>
          <p:nvCxnSpPr>
            <p:cNvPr id="6" name="직선 연결선 4"/>
            <p:cNvCxnSpPr>
              <a:cxnSpLocks/>
              <a:stCxn id="305" idx="6"/>
              <a:endCxn id="289" idx="2"/>
            </p:cNvCxnSpPr>
            <p:nvPr/>
          </p:nvCxnSpPr>
          <p:spPr>
            <a:xfrm>
              <a:off x="2778841" y="2170186"/>
              <a:ext cx="779512" cy="42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5"/>
            <p:cNvCxnSpPr>
              <a:cxnSpLocks/>
              <a:stCxn id="305" idx="6"/>
              <a:endCxn id="290" idx="2"/>
            </p:cNvCxnSpPr>
            <p:nvPr/>
          </p:nvCxnSpPr>
          <p:spPr>
            <a:xfrm>
              <a:off x="2778841" y="2170186"/>
              <a:ext cx="779512" cy="19999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12"/>
            <p:cNvCxnSpPr>
              <a:cxnSpLocks/>
              <a:stCxn id="306" idx="6"/>
              <a:endCxn id="289" idx="2"/>
            </p:cNvCxnSpPr>
            <p:nvPr/>
          </p:nvCxnSpPr>
          <p:spPr>
            <a:xfrm>
              <a:off x="2784554" y="2574336"/>
              <a:ext cx="773799" cy="208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13"/>
            <p:cNvCxnSpPr>
              <a:cxnSpLocks/>
              <a:stCxn id="306" idx="6"/>
              <a:endCxn id="290" idx="2"/>
            </p:cNvCxnSpPr>
            <p:nvPr/>
          </p:nvCxnSpPr>
          <p:spPr>
            <a:xfrm>
              <a:off x="2784554" y="2574336"/>
              <a:ext cx="773799" cy="15957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14"/>
            <p:cNvCxnSpPr>
              <a:cxnSpLocks/>
              <a:stCxn id="307" idx="6"/>
              <a:endCxn id="289" idx="2"/>
            </p:cNvCxnSpPr>
            <p:nvPr/>
          </p:nvCxnSpPr>
          <p:spPr>
            <a:xfrm flipV="1">
              <a:off x="2784554" y="2595191"/>
              <a:ext cx="773799" cy="3832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5"/>
            <p:cNvCxnSpPr>
              <a:cxnSpLocks/>
              <a:stCxn id="307" idx="6"/>
              <a:endCxn id="290" idx="2"/>
            </p:cNvCxnSpPr>
            <p:nvPr/>
          </p:nvCxnSpPr>
          <p:spPr>
            <a:xfrm>
              <a:off x="2784554" y="2978484"/>
              <a:ext cx="773799" cy="11916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6"/>
            <p:cNvCxnSpPr>
              <a:cxnSpLocks/>
              <a:stCxn id="308" idx="6"/>
              <a:endCxn id="289" idx="2"/>
            </p:cNvCxnSpPr>
            <p:nvPr/>
          </p:nvCxnSpPr>
          <p:spPr>
            <a:xfrm flipV="1">
              <a:off x="2784554" y="2595191"/>
              <a:ext cx="773799" cy="787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7"/>
            <p:cNvCxnSpPr>
              <a:cxnSpLocks/>
              <a:stCxn id="308" idx="6"/>
              <a:endCxn id="290" idx="2"/>
            </p:cNvCxnSpPr>
            <p:nvPr/>
          </p:nvCxnSpPr>
          <p:spPr>
            <a:xfrm>
              <a:off x="2784554" y="3382633"/>
              <a:ext cx="773799" cy="7874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8"/>
            <p:cNvCxnSpPr>
              <a:cxnSpLocks/>
              <a:stCxn id="309" idx="6"/>
              <a:endCxn id="289" idx="2"/>
            </p:cNvCxnSpPr>
            <p:nvPr/>
          </p:nvCxnSpPr>
          <p:spPr>
            <a:xfrm flipV="1">
              <a:off x="2784554" y="2595191"/>
              <a:ext cx="773799" cy="11915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9"/>
            <p:cNvCxnSpPr>
              <a:cxnSpLocks/>
              <a:stCxn id="309" idx="6"/>
              <a:endCxn id="290" idx="2"/>
            </p:cNvCxnSpPr>
            <p:nvPr/>
          </p:nvCxnSpPr>
          <p:spPr>
            <a:xfrm>
              <a:off x="2784554" y="3786782"/>
              <a:ext cx="773799" cy="3833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20"/>
            <p:cNvCxnSpPr>
              <a:cxnSpLocks/>
              <a:stCxn id="310" idx="6"/>
              <a:endCxn id="289" idx="2"/>
            </p:cNvCxnSpPr>
            <p:nvPr/>
          </p:nvCxnSpPr>
          <p:spPr>
            <a:xfrm flipV="1">
              <a:off x="2784555" y="2595191"/>
              <a:ext cx="773798" cy="15957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21"/>
            <p:cNvCxnSpPr>
              <a:cxnSpLocks/>
              <a:stCxn id="310" idx="6"/>
              <a:endCxn id="290" idx="2"/>
            </p:cNvCxnSpPr>
            <p:nvPr/>
          </p:nvCxnSpPr>
          <p:spPr>
            <a:xfrm flipV="1">
              <a:off x="2784555" y="4170088"/>
              <a:ext cx="773798" cy="208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226"/>
            <p:cNvCxnSpPr>
              <a:cxnSpLocks/>
              <a:stCxn id="311" idx="6"/>
              <a:endCxn id="289" idx="2"/>
            </p:cNvCxnSpPr>
            <p:nvPr/>
          </p:nvCxnSpPr>
          <p:spPr>
            <a:xfrm flipV="1">
              <a:off x="2784553" y="2595191"/>
              <a:ext cx="773800" cy="19999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227"/>
            <p:cNvCxnSpPr>
              <a:cxnSpLocks/>
              <a:stCxn id="311" idx="6"/>
              <a:endCxn id="290" idx="2"/>
            </p:cNvCxnSpPr>
            <p:nvPr/>
          </p:nvCxnSpPr>
          <p:spPr>
            <a:xfrm flipV="1">
              <a:off x="2784553" y="4170088"/>
              <a:ext cx="773800" cy="42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그룹 823"/>
            <p:cNvGrpSpPr/>
            <p:nvPr/>
          </p:nvGrpSpPr>
          <p:grpSpPr>
            <a:xfrm>
              <a:off x="2612653" y="2089943"/>
              <a:ext cx="171902" cy="2585393"/>
              <a:chOff x="1822763" y="1904039"/>
              <a:chExt cx="181688" cy="2732572"/>
            </a:xfrm>
            <a:solidFill>
              <a:srgbClr val="00C800"/>
            </a:solidFill>
          </p:grpSpPr>
          <p:sp>
            <p:nvSpPr>
              <p:cNvPr id="305" name="타원 84"/>
              <p:cNvSpPr/>
              <p:nvPr/>
            </p:nvSpPr>
            <p:spPr>
              <a:xfrm>
                <a:off x="1822763" y="1904039"/>
                <a:ext cx="175649" cy="169622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6" name="타원 86"/>
              <p:cNvSpPr/>
              <p:nvPr/>
            </p:nvSpPr>
            <p:spPr>
              <a:xfrm>
                <a:off x="1828801" y="2331196"/>
                <a:ext cx="175649" cy="169622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7" name="타원 87"/>
              <p:cNvSpPr/>
              <p:nvPr/>
            </p:nvSpPr>
            <p:spPr>
              <a:xfrm>
                <a:off x="1828801" y="2758351"/>
                <a:ext cx="175649" cy="169622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8" name="타원 88"/>
              <p:cNvSpPr/>
              <p:nvPr/>
            </p:nvSpPr>
            <p:spPr>
              <a:xfrm>
                <a:off x="1828801" y="3185507"/>
                <a:ext cx="175649" cy="169622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9" name="타원 89"/>
              <p:cNvSpPr/>
              <p:nvPr/>
            </p:nvSpPr>
            <p:spPr>
              <a:xfrm>
                <a:off x="1828801" y="3612663"/>
                <a:ext cx="175649" cy="169622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0" name="타원 90"/>
              <p:cNvSpPr/>
              <p:nvPr/>
            </p:nvSpPr>
            <p:spPr>
              <a:xfrm>
                <a:off x="1828802" y="4039818"/>
                <a:ext cx="175649" cy="169622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1" name="타원 91"/>
              <p:cNvSpPr/>
              <p:nvPr/>
            </p:nvSpPr>
            <p:spPr>
              <a:xfrm>
                <a:off x="1828800" y="4466989"/>
                <a:ext cx="175649" cy="169622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21" name="직선 연결선 27"/>
            <p:cNvCxnSpPr>
              <a:stCxn id="294" idx="6"/>
              <a:endCxn id="311" idx="2"/>
            </p:cNvCxnSpPr>
            <p:nvPr/>
          </p:nvCxnSpPr>
          <p:spPr>
            <a:xfrm>
              <a:off x="1843246" y="2175270"/>
              <a:ext cx="775119" cy="24198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8"/>
            <p:cNvCxnSpPr>
              <a:cxnSpLocks/>
              <a:stCxn id="294" idx="6"/>
              <a:endCxn id="310" idx="2"/>
            </p:cNvCxnSpPr>
            <p:nvPr/>
          </p:nvCxnSpPr>
          <p:spPr>
            <a:xfrm>
              <a:off x="1843246" y="2175270"/>
              <a:ext cx="775121" cy="20156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9"/>
            <p:cNvCxnSpPr>
              <a:cxnSpLocks/>
              <a:stCxn id="294" idx="6"/>
              <a:endCxn id="309" idx="2"/>
            </p:cNvCxnSpPr>
            <p:nvPr/>
          </p:nvCxnSpPr>
          <p:spPr>
            <a:xfrm>
              <a:off x="1843246" y="2175270"/>
              <a:ext cx="775120" cy="16115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30"/>
            <p:cNvCxnSpPr>
              <a:cxnSpLocks/>
              <a:stCxn id="294" idx="6"/>
              <a:endCxn id="308" idx="2"/>
            </p:cNvCxnSpPr>
            <p:nvPr/>
          </p:nvCxnSpPr>
          <p:spPr>
            <a:xfrm>
              <a:off x="1843246" y="2175270"/>
              <a:ext cx="775120" cy="1207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31"/>
            <p:cNvCxnSpPr>
              <a:cxnSpLocks/>
              <a:stCxn id="294" idx="6"/>
              <a:endCxn id="307" idx="2"/>
            </p:cNvCxnSpPr>
            <p:nvPr/>
          </p:nvCxnSpPr>
          <p:spPr>
            <a:xfrm>
              <a:off x="1843246" y="2175270"/>
              <a:ext cx="775120" cy="8032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32"/>
            <p:cNvCxnSpPr>
              <a:cxnSpLocks/>
              <a:stCxn id="294" idx="6"/>
              <a:endCxn id="306" idx="2"/>
            </p:cNvCxnSpPr>
            <p:nvPr/>
          </p:nvCxnSpPr>
          <p:spPr>
            <a:xfrm>
              <a:off x="1843246" y="2175270"/>
              <a:ext cx="775120" cy="3990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33"/>
            <p:cNvCxnSpPr>
              <a:cxnSpLocks/>
              <a:stCxn id="294" idx="6"/>
              <a:endCxn id="305" idx="2"/>
            </p:cNvCxnSpPr>
            <p:nvPr/>
          </p:nvCxnSpPr>
          <p:spPr>
            <a:xfrm flipV="1">
              <a:off x="1843246" y="2170186"/>
              <a:ext cx="769407" cy="50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34"/>
            <p:cNvCxnSpPr>
              <a:cxnSpLocks/>
              <a:stCxn id="295" idx="6"/>
              <a:endCxn id="305" idx="2"/>
            </p:cNvCxnSpPr>
            <p:nvPr/>
          </p:nvCxnSpPr>
          <p:spPr>
            <a:xfrm flipV="1">
              <a:off x="1844565" y="2170186"/>
              <a:ext cx="768088" cy="4075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35"/>
            <p:cNvCxnSpPr>
              <a:cxnSpLocks/>
              <a:stCxn id="295" idx="6"/>
              <a:endCxn id="306" idx="2"/>
            </p:cNvCxnSpPr>
            <p:nvPr/>
          </p:nvCxnSpPr>
          <p:spPr>
            <a:xfrm flipV="1">
              <a:off x="1844565" y="2574336"/>
              <a:ext cx="773801" cy="33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36"/>
            <p:cNvCxnSpPr>
              <a:cxnSpLocks/>
              <a:stCxn id="295" idx="6"/>
              <a:endCxn id="307" idx="2"/>
            </p:cNvCxnSpPr>
            <p:nvPr/>
          </p:nvCxnSpPr>
          <p:spPr>
            <a:xfrm>
              <a:off x="1844565" y="2577728"/>
              <a:ext cx="773801" cy="4007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7"/>
            <p:cNvCxnSpPr>
              <a:cxnSpLocks/>
              <a:stCxn id="295" idx="6"/>
              <a:endCxn id="308" idx="2"/>
            </p:cNvCxnSpPr>
            <p:nvPr/>
          </p:nvCxnSpPr>
          <p:spPr>
            <a:xfrm>
              <a:off x="1844565" y="2577728"/>
              <a:ext cx="773801" cy="8049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8"/>
            <p:cNvCxnSpPr>
              <a:cxnSpLocks/>
              <a:stCxn id="295" idx="6"/>
              <a:endCxn id="309" idx="2"/>
            </p:cNvCxnSpPr>
            <p:nvPr/>
          </p:nvCxnSpPr>
          <p:spPr>
            <a:xfrm>
              <a:off x="1844565" y="2577728"/>
              <a:ext cx="773801" cy="12090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9"/>
            <p:cNvCxnSpPr>
              <a:cxnSpLocks/>
              <a:stCxn id="295" idx="6"/>
              <a:endCxn id="310" idx="2"/>
            </p:cNvCxnSpPr>
            <p:nvPr/>
          </p:nvCxnSpPr>
          <p:spPr>
            <a:xfrm>
              <a:off x="1844565" y="2577728"/>
              <a:ext cx="773802" cy="16132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40"/>
            <p:cNvCxnSpPr>
              <a:cxnSpLocks/>
              <a:stCxn id="295" idx="6"/>
              <a:endCxn id="311" idx="2"/>
            </p:cNvCxnSpPr>
            <p:nvPr/>
          </p:nvCxnSpPr>
          <p:spPr>
            <a:xfrm>
              <a:off x="1844565" y="2577728"/>
              <a:ext cx="773800" cy="20173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41"/>
            <p:cNvCxnSpPr>
              <a:cxnSpLocks/>
              <a:stCxn id="296" idx="6"/>
              <a:endCxn id="305" idx="2"/>
            </p:cNvCxnSpPr>
            <p:nvPr/>
          </p:nvCxnSpPr>
          <p:spPr>
            <a:xfrm flipV="1">
              <a:off x="1844562" y="2170186"/>
              <a:ext cx="768091" cy="8100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42"/>
            <p:cNvCxnSpPr>
              <a:cxnSpLocks/>
              <a:stCxn id="296" idx="6"/>
              <a:endCxn id="306" idx="2"/>
            </p:cNvCxnSpPr>
            <p:nvPr/>
          </p:nvCxnSpPr>
          <p:spPr>
            <a:xfrm flipV="1">
              <a:off x="1844562" y="2574336"/>
              <a:ext cx="773804" cy="4058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43"/>
            <p:cNvCxnSpPr>
              <a:cxnSpLocks/>
              <a:stCxn id="296" idx="6"/>
              <a:endCxn id="307" idx="2"/>
            </p:cNvCxnSpPr>
            <p:nvPr/>
          </p:nvCxnSpPr>
          <p:spPr>
            <a:xfrm flipV="1">
              <a:off x="1844562" y="2978484"/>
              <a:ext cx="773804" cy="17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44"/>
            <p:cNvCxnSpPr>
              <a:cxnSpLocks/>
              <a:stCxn id="296" idx="6"/>
              <a:endCxn id="308" idx="2"/>
            </p:cNvCxnSpPr>
            <p:nvPr/>
          </p:nvCxnSpPr>
          <p:spPr>
            <a:xfrm>
              <a:off x="1844562" y="2980187"/>
              <a:ext cx="773804" cy="4024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45"/>
            <p:cNvCxnSpPr>
              <a:cxnSpLocks/>
              <a:stCxn id="296" idx="6"/>
              <a:endCxn id="309" idx="2"/>
            </p:cNvCxnSpPr>
            <p:nvPr/>
          </p:nvCxnSpPr>
          <p:spPr>
            <a:xfrm>
              <a:off x="1844562" y="2980187"/>
              <a:ext cx="773804" cy="8065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46"/>
            <p:cNvCxnSpPr>
              <a:cxnSpLocks/>
              <a:stCxn id="296" idx="6"/>
              <a:endCxn id="310" idx="2"/>
            </p:cNvCxnSpPr>
            <p:nvPr/>
          </p:nvCxnSpPr>
          <p:spPr>
            <a:xfrm>
              <a:off x="1844562" y="2980187"/>
              <a:ext cx="773805" cy="12107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7"/>
            <p:cNvCxnSpPr>
              <a:cxnSpLocks/>
              <a:stCxn id="296" idx="6"/>
              <a:endCxn id="311" idx="2"/>
            </p:cNvCxnSpPr>
            <p:nvPr/>
          </p:nvCxnSpPr>
          <p:spPr>
            <a:xfrm>
              <a:off x="1844562" y="2980187"/>
              <a:ext cx="773803" cy="1614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8"/>
            <p:cNvCxnSpPr>
              <a:cxnSpLocks/>
              <a:stCxn id="297" idx="6"/>
              <a:endCxn id="305" idx="2"/>
            </p:cNvCxnSpPr>
            <p:nvPr/>
          </p:nvCxnSpPr>
          <p:spPr>
            <a:xfrm flipV="1">
              <a:off x="1843246" y="2170186"/>
              <a:ext cx="769407" cy="1212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9"/>
            <p:cNvCxnSpPr>
              <a:cxnSpLocks/>
              <a:stCxn id="297" idx="6"/>
              <a:endCxn id="306" idx="2"/>
            </p:cNvCxnSpPr>
            <p:nvPr/>
          </p:nvCxnSpPr>
          <p:spPr>
            <a:xfrm flipV="1">
              <a:off x="1843246" y="2574336"/>
              <a:ext cx="775120" cy="8083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50"/>
            <p:cNvCxnSpPr>
              <a:cxnSpLocks/>
              <a:stCxn id="297" idx="6"/>
              <a:endCxn id="307" idx="2"/>
            </p:cNvCxnSpPr>
            <p:nvPr/>
          </p:nvCxnSpPr>
          <p:spPr>
            <a:xfrm flipV="1">
              <a:off x="1843246" y="2978484"/>
              <a:ext cx="775120" cy="4041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51"/>
            <p:cNvCxnSpPr>
              <a:cxnSpLocks/>
              <a:stCxn id="297" idx="6"/>
              <a:endCxn id="308" idx="2"/>
            </p:cNvCxnSpPr>
            <p:nvPr/>
          </p:nvCxnSpPr>
          <p:spPr>
            <a:xfrm flipV="1">
              <a:off x="1843246" y="3382633"/>
              <a:ext cx="775120" cy="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52"/>
            <p:cNvCxnSpPr>
              <a:cxnSpLocks/>
              <a:stCxn id="297" idx="6"/>
              <a:endCxn id="309" idx="2"/>
            </p:cNvCxnSpPr>
            <p:nvPr/>
          </p:nvCxnSpPr>
          <p:spPr>
            <a:xfrm>
              <a:off x="1843246" y="3382646"/>
              <a:ext cx="775120" cy="4041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53"/>
            <p:cNvCxnSpPr>
              <a:cxnSpLocks/>
              <a:stCxn id="297" idx="6"/>
              <a:endCxn id="310" idx="2"/>
            </p:cNvCxnSpPr>
            <p:nvPr/>
          </p:nvCxnSpPr>
          <p:spPr>
            <a:xfrm>
              <a:off x="1843246" y="3382646"/>
              <a:ext cx="775121" cy="8082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54"/>
            <p:cNvCxnSpPr>
              <a:cxnSpLocks/>
              <a:stCxn id="297" idx="6"/>
              <a:endCxn id="311" idx="2"/>
            </p:cNvCxnSpPr>
            <p:nvPr/>
          </p:nvCxnSpPr>
          <p:spPr>
            <a:xfrm>
              <a:off x="1843246" y="3382646"/>
              <a:ext cx="775119" cy="12124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55"/>
            <p:cNvCxnSpPr>
              <a:cxnSpLocks/>
              <a:stCxn id="298" idx="6"/>
              <a:endCxn id="305" idx="2"/>
            </p:cNvCxnSpPr>
            <p:nvPr/>
          </p:nvCxnSpPr>
          <p:spPr>
            <a:xfrm flipV="1">
              <a:off x="1842588" y="2170186"/>
              <a:ext cx="770065" cy="16149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56"/>
            <p:cNvCxnSpPr>
              <a:cxnSpLocks/>
              <a:stCxn id="298" idx="6"/>
              <a:endCxn id="306" idx="2"/>
            </p:cNvCxnSpPr>
            <p:nvPr/>
          </p:nvCxnSpPr>
          <p:spPr>
            <a:xfrm flipV="1">
              <a:off x="1842588" y="2574336"/>
              <a:ext cx="775778" cy="12107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7"/>
            <p:cNvCxnSpPr>
              <a:cxnSpLocks/>
              <a:stCxn id="298" idx="6"/>
              <a:endCxn id="307" idx="2"/>
            </p:cNvCxnSpPr>
            <p:nvPr/>
          </p:nvCxnSpPr>
          <p:spPr>
            <a:xfrm flipV="1">
              <a:off x="1842588" y="2978484"/>
              <a:ext cx="775778" cy="8066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8"/>
            <p:cNvCxnSpPr>
              <a:cxnSpLocks/>
              <a:stCxn id="298" idx="6"/>
              <a:endCxn id="308" idx="2"/>
            </p:cNvCxnSpPr>
            <p:nvPr/>
          </p:nvCxnSpPr>
          <p:spPr>
            <a:xfrm flipV="1">
              <a:off x="1842588" y="3382633"/>
              <a:ext cx="775778" cy="4024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9"/>
            <p:cNvCxnSpPr>
              <a:cxnSpLocks/>
              <a:stCxn id="298" idx="6"/>
              <a:endCxn id="309" idx="2"/>
            </p:cNvCxnSpPr>
            <p:nvPr/>
          </p:nvCxnSpPr>
          <p:spPr>
            <a:xfrm>
              <a:off x="1842588" y="3785105"/>
              <a:ext cx="775778" cy="16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60"/>
            <p:cNvCxnSpPr>
              <a:cxnSpLocks/>
              <a:stCxn id="298" idx="6"/>
              <a:endCxn id="310" idx="2"/>
            </p:cNvCxnSpPr>
            <p:nvPr/>
          </p:nvCxnSpPr>
          <p:spPr>
            <a:xfrm>
              <a:off x="1842588" y="3785105"/>
              <a:ext cx="775779" cy="405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61"/>
            <p:cNvCxnSpPr>
              <a:cxnSpLocks/>
              <a:stCxn id="298" idx="6"/>
              <a:endCxn id="311" idx="2"/>
            </p:cNvCxnSpPr>
            <p:nvPr/>
          </p:nvCxnSpPr>
          <p:spPr>
            <a:xfrm>
              <a:off x="1842588" y="3785105"/>
              <a:ext cx="775777" cy="809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62"/>
            <p:cNvCxnSpPr>
              <a:cxnSpLocks/>
              <a:stCxn id="299" idx="6"/>
              <a:endCxn id="305" idx="2"/>
            </p:cNvCxnSpPr>
            <p:nvPr/>
          </p:nvCxnSpPr>
          <p:spPr>
            <a:xfrm flipV="1">
              <a:off x="1843246" y="2170186"/>
              <a:ext cx="769407" cy="20173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63"/>
            <p:cNvCxnSpPr>
              <a:cxnSpLocks/>
              <a:stCxn id="299" idx="6"/>
              <a:endCxn id="306" idx="2"/>
            </p:cNvCxnSpPr>
            <p:nvPr/>
          </p:nvCxnSpPr>
          <p:spPr>
            <a:xfrm flipV="1">
              <a:off x="1843246" y="2574336"/>
              <a:ext cx="775120" cy="16132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64"/>
            <p:cNvCxnSpPr>
              <a:cxnSpLocks/>
              <a:stCxn id="299" idx="6"/>
              <a:endCxn id="307" idx="2"/>
            </p:cNvCxnSpPr>
            <p:nvPr/>
          </p:nvCxnSpPr>
          <p:spPr>
            <a:xfrm flipV="1">
              <a:off x="1843246" y="2978484"/>
              <a:ext cx="775120" cy="12090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65"/>
            <p:cNvCxnSpPr>
              <a:cxnSpLocks/>
              <a:stCxn id="299" idx="6"/>
              <a:endCxn id="308" idx="2"/>
            </p:cNvCxnSpPr>
            <p:nvPr/>
          </p:nvCxnSpPr>
          <p:spPr>
            <a:xfrm flipV="1">
              <a:off x="1843246" y="3382633"/>
              <a:ext cx="775120" cy="8049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66"/>
            <p:cNvCxnSpPr>
              <a:cxnSpLocks/>
              <a:stCxn id="299" idx="6"/>
              <a:endCxn id="309" idx="2"/>
            </p:cNvCxnSpPr>
            <p:nvPr/>
          </p:nvCxnSpPr>
          <p:spPr>
            <a:xfrm flipV="1">
              <a:off x="1843246" y="3786782"/>
              <a:ext cx="775120" cy="4007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7"/>
            <p:cNvCxnSpPr>
              <a:cxnSpLocks/>
              <a:stCxn id="299" idx="6"/>
              <a:endCxn id="310" idx="2"/>
            </p:cNvCxnSpPr>
            <p:nvPr/>
          </p:nvCxnSpPr>
          <p:spPr>
            <a:xfrm>
              <a:off x="1843246" y="4187564"/>
              <a:ext cx="775121" cy="33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8"/>
            <p:cNvCxnSpPr>
              <a:cxnSpLocks/>
              <a:stCxn id="299" idx="6"/>
              <a:endCxn id="311" idx="2"/>
            </p:cNvCxnSpPr>
            <p:nvPr/>
          </p:nvCxnSpPr>
          <p:spPr>
            <a:xfrm>
              <a:off x="1843246" y="4187564"/>
              <a:ext cx="775119" cy="4075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9"/>
            <p:cNvCxnSpPr>
              <a:cxnSpLocks/>
              <a:stCxn id="300" idx="6"/>
              <a:endCxn id="305" idx="2"/>
            </p:cNvCxnSpPr>
            <p:nvPr/>
          </p:nvCxnSpPr>
          <p:spPr>
            <a:xfrm flipV="1">
              <a:off x="1843246" y="2170186"/>
              <a:ext cx="769407" cy="24198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70"/>
            <p:cNvCxnSpPr>
              <a:cxnSpLocks/>
              <a:stCxn id="300" idx="6"/>
              <a:endCxn id="306" idx="2"/>
            </p:cNvCxnSpPr>
            <p:nvPr/>
          </p:nvCxnSpPr>
          <p:spPr>
            <a:xfrm flipV="1">
              <a:off x="1843246" y="2574336"/>
              <a:ext cx="775120" cy="20156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71"/>
            <p:cNvCxnSpPr>
              <a:cxnSpLocks/>
              <a:stCxn id="300" idx="6"/>
              <a:endCxn id="307" idx="2"/>
            </p:cNvCxnSpPr>
            <p:nvPr/>
          </p:nvCxnSpPr>
          <p:spPr>
            <a:xfrm flipV="1">
              <a:off x="1843246" y="2978484"/>
              <a:ext cx="775120" cy="161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72"/>
            <p:cNvCxnSpPr>
              <a:cxnSpLocks/>
              <a:stCxn id="300" idx="6"/>
              <a:endCxn id="308" idx="2"/>
            </p:cNvCxnSpPr>
            <p:nvPr/>
          </p:nvCxnSpPr>
          <p:spPr>
            <a:xfrm flipV="1">
              <a:off x="1843246" y="3382633"/>
              <a:ext cx="775120" cy="12073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73"/>
            <p:cNvCxnSpPr>
              <a:cxnSpLocks/>
              <a:stCxn id="300" idx="6"/>
              <a:endCxn id="309" idx="2"/>
            </p:cNvCxnSpPr>
            <p:nvPr/>
          </p:nvCxnSpPr>
          <p:spPr>
            <a:xfrm flipV="1">
              <a:off x="1843246" y="3786782"/>
              <a:ext cx="775120" cy="8032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74"/>
            <p:cNvCxnSpPr>
              <a:cxnSpLocks/>
              <a:stCxn id="300" idx="6"/>
              <a:endCxn id="310" idx="2"/>
            </p:cNvCxnSpPr>
            <p:nvPr/>
          </p:nvCxnSpPr>
          <p:spPr>
            <a:xfrm flipV="1">
              <a:off x="1843246" y="4190930"/>
              <a:ext cx="775121" cy="3990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75"/>
            <p:cNvCxnSpPr>
              <a:cxnSpLocks/>
              <a:stCxn id="300" idx="6"/>
              <a:endCxn id="311" idx="2"/>
            </p:cNvCxnSpPr>
            <p:nvPr/>
          </p:nvCxnSpPr>
          <p:spPr>
            <a:xfrm>
              <a:off x="1843246" y="4590023"/>
              <a:ext cx="775119" cy="50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243"/>
            <p:cNvCxnSpPr>
              <a:cxnSpLocks/>
              <a:stCxn id="301" idx="6"/>
              <a:endCxn id="311" idx="2"/>
            </p:cNvCxnSpPr>
            <p:nvPr/>
          </p:nvCxnSpPr>
          <p:spPr>
            <a:xfrm>
              <a:off x="1843248" y="1772812"/>
              <a:ext cx="775117" cy="28222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244"/>
            <p:cNvCxnSpPr>
              <a:cxnSpLocks/>
              <a:stCxn id="301" idx="6"/>
              <a:endCxn id="310" idx="2"/>
            </p:cNvCxnSpPr>
            <p:nvPr/>
          </p:nvCxnSpPr>
          <p:spPr>
            <a:xfrm>
              <a:off x="1843248" y="1772812"/>
              <a:ext cx="775119" cy="24181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245"/>
            <p:cNvCxnSpPr>
              <a:cxnSpLocks/>
              <a:stCxn id="301" idx="6"/>
              <a:endCxn id="308" idx="2"/>
            </p:cNvCxnSpPr>
            <p:nvPr/>
          </p:nvCxnSpPr>
          <p:spPr>
            <a:xfrm>
              <a:off x="1843248" y="1772812"/>
              <a:ext cx="775118" cy="16098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246"/>
            <p:cNvCxnSpPr>
              <a:cxnSpLocks/>
              <a:stCxn id="301" idx="6"/>
              <a:endCxn id="305" idx="2"/>
            </p:cNvCxnSpPr>
            <p:nvPr/>
          </p:nvCxnSpPr>
          <p:spPr>
            <a:xfrm>
              <a:off x="1843248" y="1772812"/>
              <a:ext cx="769405" cy="3973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247"/>
            <p:cNvCxnSpPr>
              <a:cxnSpLocks/>
              <a:stCxn id="301" idx="6"/>
              <a:endCxn id="306" idx="2"/>
            </p:cNvCxnSpPr>
            <p:nvPr/>
          </p:nvCxnSpPr>
          <p:spPr>
            <a:xfrm>
              <a:off x="1843248" y="1772812"/>
              <a:ext cx="775118" cy="8015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249"/>
            <p:cNvCxnSpPr>
              <a:cxnSpLocks/>
              <a:stCxn id="301" idx="6"/>
              <a:endCxn id="307" idx="2"/>
            </p:cNvCxnSpPr>
            <p:nvPr/>
          </p:nvCxnSpPr>
          <p:spPr>
            <a:xfrm>
              <a:off x="1843248" y="1772812"/>
              <a:ext cx="775118" cy="12056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251"/>
            <p:cNvCxnSpPr>
              <a:cxnSpLocks/>
              <a:stCxn id="301" idx="6"/>
              <a:endCxn id="309" idx="2"/>
            </p:cNvCxnSpPr>
            <p:nvPr/>
          </p:nvCxnSpPr>
          <p:spPr>
            <a:xfrm>
              <a:off x="1843248" y="1772812"/>
              <a:ext cx="775118" cy="20139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278"/>
            <p:cNvCxnSpPr>
              <a:cxnSpLocks/>
              <a:stCxn id="302" idx="6"/>
              <a:endCxn id="311" idx="2"/>
            </p:cNvCxnSpPr>
            <p:nvPr/>
          </p:nvCxnSpPr>
          <p:spPr>
            <a:xfrm>
              <a:off x="1842589" y="1370354"/>
              <a:ext cx="775776" cy="32247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279"/>
            <p:cNvCxnSpPr>
              <a:cxnSpLocks/>
              <a:stCxn id="302" idx="6"/>
              <a:endCxn id="310" idx="2"/>
            </p:cNvCxnSpPr>
            <p:nvPr/>
          </p:nvCxnSpPr>
          <p:spPr>
            <a:xfrm>
              <a:off x="1842589" y="1370354"/>
              <a:ext cx="775778" cy="28205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280"/>
            <p:cNvCxnSpPr>
              <a:cxnSpLocks/>
              <a:stCxn id="302" idx="6"/>
              <a:endCxn id="309" idx="2"/>
            </p:cNvCxnSpPr>
            <p:nvPr/>
          </p:nvCxnSpPr>
          <p:spPr>
            <a:xfrm>
              <a:off x="1842589" y="1370354"/>
              <a:ext cx="775777" cy="24164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281"/>
            <p:cNvCxnSpPr>
              <a:cxnSpLocks/>
              <a:stCxn id="302" idx="6"/>
              <a:endCxn id="305" idx="2"/>
            </p:cNvCxnSpPr>
            <p:nvPr/>
          </p:nvCxnSpPr>
          <p:spPr>
            <a:xfrm>
              <a:off x="1842589" y="1370354"/>
              <a:ext cx="770064" cy="7998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282"/>
            <p:cNvCxnSpPr>
              <a:cxnSpLocks/>
              <a:stCxn id="302" idx="6"/>
              <a:endCxn id="306" idx="2"/>
            </p:cNvCxnSpPr>
            <p:nvPr/>
          </p:nvCxnSpPr>
          <p:spPr>
            <a:xfrm>
              <a:off x="1842589" y="1370354"/>
              <a:ext cx="775777" cy="12039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283"/>
            <p:cNvCxnSpPr>
              <a:cxnSpLocks/>
              <a:stCxn id="302" idx="6"/>
              <a:endCxn id="307" idx="2"/>
            </p:cNvCxnSpPr>
            <p:nvPr/>
          </p:nvCxnSpPr>
          <p:spPr>
            <a:xfrm>
              <a:off x="1842589" y="1370354"/>
              <a:ext cx="775777" cy="16081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284"/>
            <p:cNvCxnSpPr>
              <a:cxnSpLocks/>
              <a:stCxn id="302" idx="6"/>
              <a:endCxn id="308" idx="2"/>
            </p:cNvCxnSpPr>
            <p:nvPr/>
          </p:nvCxnSpPr>
          <p:spPr>
            <a:xfrm>
              <a:off x="1842589" y="1370354"/>
              <a:ext cx="775777" cy="20122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308"/>
            <p:cNvCxnSpPr>
              <a:cxnSpLocks/>
              <a:stCxn id="303" idx="6"/>
              <a:endCxn id="311" idx="2"/>
            </p:cNvCxnSpPr>
            <p:nvPr/>
          </p:nvCxnSpPr>
          <p:spPr>
            <a:xfrm flipV="1">
              <a:off x="1843246" y="4595093"/>
              <a:ext cx="775119" cy="3973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309"/>
            <p:cNvCxnSpPr>
              <a:cxnSpLocks/>
              <a:stCxn id="303" idx="6"/>
              <a:endCxn id="310" idx="2"/>
            </p:cNvCxnSpPr>
            <p:nvPr/>
          </p:nvCxnSpPr>
          <p:spPr>
            <a:xfrm flipV="1">
              <a:off x="1843246" y="4190930"/>
              <a:ext cx="775121" cy="8015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310"/>
            <p:cNvCxnSpPr>
              <a:cxnSpLocks/>
              <a:stCxn id="303" idx="6"/>
              <a:endCxn id="309" idx="2"/>
            </p:cNvCxnSpPr>
            <p:nvPr/>
          </p:nvCxnSpPr>
          <p:spPr>
            <a:xfrm flipV="1">
              <a:off x="1843246" y="3786782"/>
              <a:ext cx="775120" cy="12057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311"/>
            <p:cNvCxnSpPr>
              <a:cxnSpLocks/>
              <a:stCxn id="303" idx="6"/>
              <a:endCxn id="305" idx="2"/>
            </p:cNvCxnSpPr>
            <p:nvPr/>
          </p:nvCxnSpPr>
          <p:spPr>
            <a:xfrm flipV="1">
              <a:off x="1843246" y="2170186"/>
              <a:ext cx="769407" cy="28222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312"/>
            <p:cNvCxnSpPr>
              <a:cxnSpLocks/>
              <a:stCxn id="303" idx="6"/>
              <a:endCxn id="306" idx="2"/>
            </p:cNvCxnSpPr>
            <p:nvPr/>
          </p:nvCxnSpPr>
          <p:spPr>
            <a:xfrm flipV="1">
              <a:off x="1843246" y="2574336"/>
              <a:ext cx="775120" cy="24181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313"/>
            <p:cNvCxnSpPr>
              <a:cxnSpLocks/>
              <a:stCxn id="303" idx="6"/>
              <a:endCxn id="307" idx="2"/>
            </p:cNvCxnSpPr>
            <p:nvPr/>
          </p:nvCxnSpPr>
          <p:spPr>
            <a:xfrm flipV="1">
              <a:off x="1843246" y="2978484"/>
              <a:ext cx="775120" cy="201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314"/>
            <p:cNvCxnSpPr>
              <a:cxnSpLocks/>
              <a:stCxn id="303" idx="6"/>
              <a:endCxn id="308" idx="2"/>
            </p:cNvCxnSpPr>
            <p:nvPr/>
          </p:nvCxnSpPr>
          <p:spPr>
            <a:xfrm flipV="1">
              <a:off x="1843246" y="3382633"/>
              <a:ext cx="775120" cy="16098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그룹 694"/>
            <p:cNvGrpSpPr/>
            <p:nvPr/>
          </p:nvGrpSpPr>
          <p:grpSpPr>
            <a:xfrm>
              <a:off x="1676394" y="1290110"/>
              <a:ext cx="168171" cy="4185059"/>
              <a:chOff x="3103747" y="1193930"/>
              <a:chExt cx="177746" cy="4423325"/>
            </a:xfrm>
          </p:grpSpPr>
          <p:sp>
            <p:nvSpPr>
              <p:cNvPr id="294" name="타원 76"/>
              <p:cNvSpPr/>
              <p:nvPr/>
            </p:nvSpPr>
            <p:spPr>
              <a:xfrm>
                <a:off x="3104450" y="2044672"/>
                <a:ext cx="175649" cy="169624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5" name="타원 78"/>
              <p:cNvSpPr/>
              <p:nvPr/>
            </p:nvSpPr>
            <p:spPr>
              <a:xfrm>
                <a:off x="3105844" y="2470043"/>
                <a:ext cx="175649" cy="169624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6" name="타원 79"/>
              <p:cNvSpPr/>
              <p:nvPr/>
            </p:nvSpPr>
            <p:spPr>
              <a:xfrm>
                <a:off x="3105841" y="2895415"/>
                <a:ext cx="175649" cy="169624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7" name="타원 80"/>
              <p:cNvSpPr/>
              <p:nvPr/>
            </p:nvSpPr>
            <p:spPr>
              <a:xfrm>
                <a:off x="3104450" y="3320787"/>
                <a:ext cx="175649" cy="169624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8" name="타원 81"/>
              <p:cNvSpPr/>
              <p:nvPr/>
            </p:nvSpPr>
            <p:spPr>
              <a:xfrm>
                <a:off x="3103754" y="3746159"/>
                <a:ext cx="175649" cy="169624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9" name="타원 82"/>
              <p:cNvSpPr/>
              <p:nvPr/>
            </p:nvSpPr>
            <p:spPr>
              <a:xfrm>
                <a:off x="3104450" y="4171531"/>
                <a:ext cx="175649" cy="169624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0" name="타원 83"/>
              <p:cNvSpPr/>
              <p:nvPr/>
            </p:nvSpPr>
            <p:spPr>
              <a:xfrm>
                <a:off x="3104450" y="4596903"/>
                <a:ext cx="175649" cy="169624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1" name="타원 242"/>
              <p:cNvSpPr/>
              <p:nvPr/>
            </p:nvSpPr>
            <p:spPr>
              <a:xfrm>
                <a:off x="3104452" y="1619301"/>
                <a:ext cx="175649" cy="169624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2" name="타원 277"/>
              <p:cNvSpPr/>
              <p:nvPr/>
            </p:nvSpPr>
            <p:spPr>
              <a:xfrm>
                <a:off x="3103755" y="1193930"/>
                <a:ext cx="175649" cy="169624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3" name="타원 307"/>
              <p:cNvSpPr/>
              <p:nvPr/>
            </p:nvSpPr>
            <p:spPr>
              <a:xfrm>
                <a:off x="3104450" y="5022277"/>
                <a:ext cx="175649" cy="169624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4" name="타원 329"/>
              <p:cNvSpPr/>
              <p:nvPr/>
            </p:nvSpPr>
            <p:spPr>
              <a:xfrm>
                <a:off x="3103747" y="5447631"/>
                <a:ext cx="175649" cy="169624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92" name="직선 연결선 330"/>
            <p:cNvCxnSpPr>
              <a:cxnSpLocks/>
              <a:stCxn id="304" idx="6"/>
              <a:endCxn id="311" idx="2"/>
            </p:cNvCxnSpPr>
            <p:nvPr/>
          </p:nvCxnSpPr>
          <p:spPr>
            <a:xfrm flipV="1">
              <a:off x="1842581" y="4595093"/>
              <a:ext cx="775784" cy="7998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331"/>
            <p:cNvCxnSpPr>
              <a:cxnSpLocks/>
              <a:stCxn id="304" idx="6"/>
              <a:endCxn id="310" idx="2"/>
            </p:cNvCxnSpPr>
            <p:nvPr/>
          </p:nvCxnSpPr>
          <p:spPr>
            <a:xfrm flipV="1">
              <a:off x="1842581" y="4190930"/>
              <a:ext cx="775786" cy="12039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332"/>
            <p:cNvCxnSpPr>
              <a:cxnSpLocks/>
              <a:stCxn id="304" idx="6"/>
              <a:endCxn id="308" idx="2"/>
            </p:cNvCxnSpPr>
            <p:nvPr/>
          </p:nvCxnSpPr>
          <p:spPr>
            <a:xfrm flipV="1">
              <a:off x="1842581" y="3382633"/>
              <a:ext cx="775785" cy="20122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333"/>
            <p:cNvCxnSpPr>
              <a:cxnSpLocks/>
              <a:stCxn id="304" idx="6"/>
              <a:endCxn id="305" idx="2"/>
            </p:cNvCxnSpPr>
            <p:nvPr/>
          </p:nvCxnSpPr>
          <p:spPr>
            <a:xfrm flipV="1">
              <a:off x="1842581" y="2170186"/>
              <a:ext cx="770072" cy="32247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334"/>
            <p:cNvCxnSpPr>
              <a:cxnSpLocks/>
              <a:stCxn id="304" idx="6"/>
              <a:endCxn id="306" idx="2"/>
            </p:cNvCxnSpPr>
            <p:nvPr/>
          </p:nvCxnSpPr>
          <p:spPr>
            <a:xfrm flipV="1">
              <a:off x="1842581" y="2574336"/>
              <a:ext cx="775785" cy="28205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335"/>
            <p:cNvCxnSpPr>
              <a:cxnSpLocks/>
              <a:stCxn id="304" idx="6"/>
              <a:endCxn id="307" idx="2"/>
            </p:cNvCxnSpPr>
            <p:nvPr/>
          </p:nvCxnSpPr>
          <p:spPr>
            <a:xfrm flipV="1">
              <a:off x="1842581" y="2978484"/>
              <a:ext cx="775785" cy="2416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336"/>
            <p:cNvCxnSpPr>
              <a:cxnSpLocks/>
              <a:stCxn id="304" idx="6"/>
              <a:endCxn id="309" idx="2"/>
            </p:cNvCxnSpPr>
            <p:nvPr/>
          </p:nvCxnSpPr>
          <p:spPr>
            <a:xfrm flipV="1">
              <a:off x="1842581" y="3786782"/>
              <a:ext cx="775785" cy="16081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845"/>
            <p:cNvCxnSpPr>
              <a:cxnSpLocks/>
              <a:stCxn id="305" idx="6"/>
              <a:endCxn id="291" idx="2"/>
            </p:cNvCxnSpPr>
            <p:nvPr/>
          </p:nvCxnSpPr>
          <p:spPr>
            <a:xfrm>
              <a:off x="2778841" y="2170186"/>
              <a:ext cx="779512" cy="8187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847"/>
            <p:cNvCxnSpPr>
              <a:cxnSpLocks/>
              <a:stCxn id="306" idx="6"/>
              <a:endCxn id="291" idx="2"/>
            </p:cNvCxnSpPr>
            <p:nvPr/>
          </p:nvCxnSpPr>
          <p:spPr>
            <a:xfrm>
              <a:off x="2784554" y="2574336"/>
              <a:ext cx="773799" cy="4145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848"/>
            <p:cNvCxnSpPr>
              <a:cxnSpLocks/>
              <a:stCxn id="307" idx="6"/>
              <a:endCxn id="291" idx="2"/>
            </p:cNvCxnSpPr>
            <p:nvPr/>
          </p:nvCxnSpPr>
          <p:spPr>
            <a:xfrm>
              <a:off x="2784554" y="2978484"/>
              <a:ext cx="773799" cy="104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849"/>
            <p:cNvCxnSpPr>
              <a:cxnSpLocks/>
              <a:stCxn id="308" idx="6"/>
              <a:endCxn id="291" idx="2"/>
            </p:cNvCxnSpPr>
            <p:nvPr/>
          </p:nvCxnSpPr>
          <p:spPr>
            <a:xfrm flipV="1">
              <a:off x="2784554" y="2988913"/>
              <a:ext cx="773799" cy="3937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850"/>
            <p:cNvCxnSpPr>
              <a:cxnSpLocks/>
              <a:stCxn id="309" idx="6"/>
              <a:endCxn id="291" idx="2"/>
            </p:cNvCxnSpPr>
            <p:nvPr/>
          </p:nvCxnSpPr>
          <p:spPr>
            <a:xfrm flipV="1">
              <a:off x="2784554" y="2988913"/>
              <a:ext cx="773799" cy="7978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851"/>
            <p:cNvCxnSpPr>
              <a:cxnSpLocks/>
              <a:stCxn id="310" idx="6"/>
              <a:endCxn id="291" idx="2"/>
            </p:cNvCxnSpPr>
            <p:nvPr/>
          </p:nvCxnSpPr>
          <p:spPr>
            <a:xfrm flipV="1">
              <a:off x="2784555" y="2988913"/>
              <a:ext cx="773798" cy="12020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852"/>
            <p:cNvCxnSpPr>
              <a:cxnSpLocks/>
              <a:stCxn id="311" idx="6"/>
              <a:endCxn id="291" idx="2"/>
            </p:cNvCxnSpPr>
            <p:nvPr/>
          </p:nvCxnSpPr>
          <p:spPr>
            <a:xfrm flipV="1">
              <a:off x="2784553" y="2988913"/>
              <a:ext cx="773800" cy="16061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867"/>
            <p:cNvCxnSpPr>
              <a:cxnSpLocks/>
              <a:stCxn id="305" idx="6"/>
              <a:endCxn id="292" idx="2"/>
            </p:cNvCxnSpPr>
            <p:nvPr/>
          </p:nvCxnSpPr>
          <p:spPr>
            <a:xfrm>
              <a:off x="2778841" y="2170186"/>
              <a:ext cx="779518" cy="12124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869"/>
            <p:cNvCxnSpPr>
              <a:cxnSpLocks/>
              <a:stCxn id="306" idx="6"/>
              <a:endCxn id="292" idx="2"/>
            </p:cNvCxnSpPr>
            <p:nvPr/>
          </p:nvCxnSpPr>
          <p:spPr>
            <a:xfrm>
              <a:off x="2784554" y="2574336"/>
              <a:ext cx="773805" cy="8083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870"/>
            <p:cNvCxnSpPr>
              <a:cxnSpLocks/>
              <a:stCxn id="307" idx="6"/>
              <a:endCxn id="292" idx="2"/>
            </p:cNvCxnSpPr>
            <p:nvPr/>
          </p:nvCxnSpPr>
          <p:spPr>
            <a:xfrm>
              <a:off x="2784554" y="2978484"/>
              <a:ext cx="773805" cy="4041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871"/>
            <p:cNvCxnSpPr>
              <a:cxnSpLocks/>
              <a:stCxn id="308" idx="6"/>
              <a:endCxn id="292" idx="2"/>
            </p:cNvCxnSpPr>
            <p:nvPr/>
          </p:nvCxnSpPr>
          <p:spPr>
            <a:xfrm>
              <a:off x="2784554" y="3382633"/>
              <a:ext cx="773805" cy="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872"/>
            <p:cNvCxnSpPr>
              <a:cxnSpLocks/>
              <a:stCxn id="309" idx="6"/>
              <a:endCxn id="292" idx="2"/>
            </p:cNvCxnSpPr>
            <p:nvPr/>
          </p:nvCxnSpPr>
          <p:spPr>
            <a:xfrm flipV="1">
              <a:off x="2784554" y="3382638"/>
              <a:ext cx="773805" cy="4041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873"/>
            <p:cNvCxnSpPr>
              <a:cxnSpLocks/>
              <a:stCxn id="310" idx="6"/>
              <a:endCxn id="292" idx="2"/>
            </p:cNvCxnSpPr>
            <p:nvPr/>
          </p:nvCxnSpPr>
          <p:spPr>
            <a:xfrm flipV="1">
              <a:off x="2784555" y="3382638"/>
              <a:ext cx="773804" cy="808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874"/>
            <p:cNvCxnSpPr>
              <a:cxnSpLocks/>
              <a:stCxn id="311" idx="6"/>
              <a:endCxn id="292" idx="2"/>
            </p:cNvCxnSpPr>
            <p:nvPr/>
          </p:nvCxnSpPr>
          <p:spPr>
            <a:xfrm flipV="1">
              <a:off x="2784553" y="3382638"/>
              <a:ext cx="773806" cy="12124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889"/>
            <p:cNvCxnSpPr>
              <a:cxnSpLocks/>
              <a:stCxn id="305" idx="6"/>
              <a:endCxn id="293" idx="2"/>
            </p:cNvCxnSpPr>
            <p:nvPr/>
          </p:nvCxnSpPr>
          <p:spPr>
            <a:xfrm>
              <a:off x="2778841" y="2170186"/>
              <a:ext cx="773802" cy="160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4" name="그룹 911"/>
            <p:cNvGrpSpPr/>
            <p:nvPr/>
          </p:nvGrpSpPr>
          <p:grpSpPr>
            <a:xfrm>
              <a:off x="3552643" y="2514947"/>
              <a:ext cx="171904" cy="1735384"/>
              <a:chOff x="2660962" y="2192296"/>
              <a:chExt cx="181690" cy="1834174"/>
            </a:xfrm>
            <a:solidFill>
              <a:srgbClr val="009200"/>
            </a:solidFill>
          </p:grpSpPr>
          <p:sp>
            <p:nvSpPr>
              <p:cNvPr id="289" name="타원 10"/>
              <p:cNvSpPr/>
              <p:nvPr/>
            </p:nvSpPr>
            <p:spPr>
              <a:xfrm>
                <a:off x="2666997" y="2192296"/>
                <a:ext cx="175649" cy="169623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0" name="타원 11"/>
              <p:cNvSpPr/>
              <p:nvPr/>
            </p:nvSpPr>
            <p:spPr>
              <a:xfrm>
                <a:off x="2666997" y="3856847"/>
                <a:ext cx="175649" cy="169623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1" name="타원 846"/>
              <p:cNvSpPr/>
              <p:nvPr/>
            </p:nvSpPr>
            <p:spPr>
              <a:xfrm>
                <a:off x="2666997" y="2608431"/>
                <a:ext cx="175649" cy="169623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2" name="타원 868"/>
              <p:cNvSpPr/>
              <p:nvPr/>
            </p:nvSpPr>
            <p:spPr>
              <a:xfrm>
                <a:off x="2667003" y="3024570"/>
                <a:ext cx="175649" cy="169623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3" name="타원 890"/>
              <p:cNvSpPr/>
              <p:nvPr/>
            </p:nvSpPr>
            <p:spPr>
              <a:xfrm>
                <a:off x="2660962" y="3440717"/>
                <a:ext cx="175649" cy="169623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115" name="직선 연결선 891"/>
            <p:cNvCxnSpPr>
              <a:cxnSpLocks/>
              <a:stCxn id="306" idx="6"/>
              <a:endCxn id="293" idx="2"/>
            </p:cNvCxnSpPr>
            <p:nvPr/>
          </p:nvCxnSpPr>
          <p:spPr>
            <a:xfrm>
              <a:off x="2784554" y="2574336"/>
              <a:ext cx="768089" cy="12020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892"/>
            <p:cNvCxnSpPr>
              <a:cxnSpLocks/>
              <a:stCxn id="307" idx="6"/>
              <a:endCxn id="293" idx="2"/>
            </p:cNvCxnSpPr>
            <p:nvPr/>
          </p:nvCxnSpPr>
          <p:spPr>
            <a:xfrm>
              <a:off x="2784554" y="2978484"/>
              <a:ext cx="768089" cy="797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893"/>
            <p:cNvCxnSpPr>
              <a:cxnSpLocks/>
              <a:stCxn id="308" idx="6"/>
              <a:endCxn id="293" idx="2"/>
            </p:cNvCxnSpPr>
            <p:nvPr/>
          </p:nvCxnSpPr>
          <p:spPr>
            <a:xfrm>
              <a:off x="2784554" y="3382633"/>
              <a:ext cx="768089" cy="3937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894"/>
            <p:cNvCxnSpPr>
              <a:cxnSpLocks/>
              <a:stCxn id="309" idx="6"/>
              <a:endCxn id="293" idx="2"/>
            </p:cNvCxnSpPr>
            <p:nvPr/>
          </p:nvCxnSpPr>
          <p:spPr>
            <a:xfrm flipV="1">
              <a:off x="2784554" y="3776371"/>
              <a:ext cx="768089" cy="104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895"/>
            <p:cNvCxnSpPr>
              <a:cxnSpLocks/>
              <a:stCxn id="310" idx="6"/>
              <a:endCxn id="293" idx="2"/>
            </p:cNvCxnSpPr>
            <p:nvPr/>
          </p:nvCxnSpPr>
          <p:spPr>
            <a:xfrm flipV="1">
              <a:off x="2784555" y="3776371"/>
              <a:ext cx="768088" cy="414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896"/>
            <p:cNvCxnSpPr>
              <a:cxnSpLocks/>
              <a:stCxn id="311" idx="6"/>
              <a:endCxn id="293" idx="2"/>
            </p:cNvCxnSpPr>
            <p:nvPr/>
          </p:nvCxnSpPr>
          <p:spPr>
            <a:xfrm flipV="1">
              <a:off x="2784553" y="3776371"/>
              <a:ext cx="768090" cy="8187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912"/>
            <p:cNvCxnSpPr>
              <a:cxnSpLocks/>
              <a:stCxn id="289" idx="6"/>
              <a:endCxn id="287" idx="2"/>
            </p:cNvCxnSpPr>
            <p:nvPr/>
          </p:nvCxnSpPr>
          <p:spPr>
            <a:xfrm>
              <a:off x="3724541" y="2595191"/>
              <a:ext cx="768094" cy="6707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914"/>
            <p:cNvCxnSpPr>
              <a:cxnSpLocks/>
              <a:stCxn id="291" idx="6"/>
              <a:endCxn id="287" idx="2"/>
            </p:cNvCxnSpPr>
            <p:nvPr/>
          </p:nvCxnSpPr>
          <p:spPr>
            <a:xfrm>
              <a:off x="3724541" y="2988913"/>
              <a:ext cx="768094" cy="2770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915"/>
            <p:cNvCxnSpPr>
              <a:cxnSpLocks/>
              <a:stCxn id="292" idx="6"/>
              <a:endCxn id="287" idx="2"/>
            </p:cNvCxnSpPr>
            <p:nvPr/>
          </p:nvCxnSpPr>
          <p:spPr>
            <a:xfrm flipV="1">
              <a:off x="3724547" y="3265943"/>
              <a:ext cx="768088" cy="1166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916"/>
            <p:cNvCxnSpPr>
              <a:cxnSpLocks/>
              <a:stCxn id="293" idx="6"/>
              <a:endCxn id="287" idx="2"/>
            </p:cNvCxnSpPr>
            <p:nvPr/>
          </p:nvCxnSpPr>
          <p:spPr>
            <a:xfrm flipV="1">
              <a:off x="3718831" y="3265943"/>
              <a:ext cx="773804" cy="5104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917"/>
            <p:cNvCxnSpPr>
              <a:cxnSpLocks/>
              <a:stCxn id="290" idx="6"/>
              <a:endCxn id="287" idx="2"/>
            </p:cNvCxnSpPr>
            <p:nvPr/>
          </p:nvCxnSpPr>
          <p:spPr>
            <a:xfrm flipV="1">
              <a:off x="3724541" y="3265943"/>
              <a:ext cx="768094" cy="9041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930"/>
            <p:cNvCxnSpPr>
              <a:cxnSpLocks/>
              <a:stCxn id="289" idx="6"/>
              <a:endCxn id="288" idx="2"/>
            </p:cNvCxnSpPr>
            <p:nvPr/>
          </p:nvCxnSpPr>
          <p:spPr>
            <a:xfrm>
              <a:off x="3724541" y="2595191"/>
              <a:ext cx="768094" cy="9041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7" name="그룹 959"/>
            <p:cNvGrpSpPr/>
            <p:nvPr/>
          </p:nvGrpSpPr>
          <p:grpSpPr>
            <a:xfrm>
              <a:off x="4492635" y="3185700"/>
              <a:ext cx="166188" cy="393878"/>
              <a:chOff x="3505200" y="2869387"/>
              <a:chExt cx="175649" cy="416300"/>
            </a:xfrm>
            <a:solidFill>
              <a:srgbClr val="006600"/>
            </a:solidFill>
          </p:grpSpPr>
          <p:sp>
            <p:nvSpPr>
              <p:cNvPr id="287" name="타원 913"/>
              <p:cNvSpPr/>
              <p:nvPr/>
            </p:nvSpPr>
            <p:spPr>
              <a:xfrm>
                <a:off x="3505200" y="2869387"/>
                <a:ext cx="175649" cy="169622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8" name="타원 931"/>
              <p:cNvSpPr/>
              <p:nvPr/>
            </p:nvSpPr>
            <p:spPr>
              <a:xfrm>
                <a:off x="3505200" y="3116065"/>
                <a:ext cx="175649" cy="169622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128" name="직선 연결선 932"/>
            <p:cNvCxnSpPr>
              <a:cxnSpLocks/>
              <a:stCxn id="291" idx="6"/>
              <a:endCxn id="288" idx="2"/>
            </p:cNvCxnSpPr>
            <p:nvPr/>
          </p:nvCxnSpPr>
          <p:spPr>
            <a:xfrm>
              <a:off x="3724541" y="2988913"/>
              <a:ext cx="768094" cy="5104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933"/>
            <p:cNvCxnSpPr>
              <a:cxnSpLocks/>
              <a:stCxn id="292" idx="6"/>
              <a:endCxn id="288" idx="2"/>
            </p:cNvCxnSpPr>
            <p:nvPr/>
          </p:nvCxnSpPr>
          <p:spPr>
            <a:xfrm>
              <a:off x="3724547" y="3382638"/>
              <a:ext cx="768088" cy="1166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934"/>
            <p:cNvCxnSpPr>
              <a:cxnSpLocks/>
              <a:stCxn id="293" idx="6"/>
              <a:endCxn id="288" idx="2"/>
            </p:cNvCxnSpPr>
            <p:nvPr/>
          </p:nvCxnSpPr>
          <p:spPr>
            <a:xfrm flipV="1">
              <a:off x="3718831" y="3499335"/>
              <a:ext cx="773804" cy="2770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935"/>
            <p:cNvCxnSpPr>
              <a:cxnSpLocks/>
              <a:stCxn id="290" idx="6"/>
              <a:endCxn id="288" idx="2"/>
            </p:cNvCxnSpPr>
            <p:nvPr/>
          </p:nvCxnSpPr>
          <p:spPr>
            <a:xfrm flipV="1">
              <a:off x="3724541" y="3499335"/>
              <a:ext cx="768094" cy="6707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115"/>
            <p:cNvCxnSpPr>
              <a:cxnSpLocks/>
              <a:stCxn id="280" idx="6"/>
              <a:endCxn id="264" idx="2"/>
            </p:cNvCxnSpPr>
            <p:nvPr/>
          </p:nvCxnSpPr>
          <p:spPr>
            <a:xfrm flipH="1">
              <a:off x="5593105" y="2170186"/>
              <a:ext cx="779512" cy="42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116"/>
            <p:cNvCxnSpPr>
              <a:cxnSpLocks/>
              <a:stCxn id="280" idx="6"/>
              <a:endCxn id="265" idx="2"/>
            </p:cNvCxnSpPr>
            <p:nvPr/>
          </p:nvCxnSpPr>
          <p:spPr>
            <a:xfrm flipH="1">
              <a:off x="5593105" y="2170186"/>
              <a:ext cx="779512" cy="19999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117"/>
            <p:cNvCxnSpPr>
              <a:cxnSpLocks/>
              <a:stCxn id="281" idx="6"/>
              <a:endCxn id="264" idx="2"/>
            </p:cNvCxnSpPr>
            <p:nvPr/>
          </p:nvCxnSpPr>
          <p:spPr>
            <a:xfrm flipH="1">
              <a:off x="5593105" y="2574336"/>
              <a:ext cx="773799" cy="208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118"/>
            <p:cNvCxnSpPr>
              <a:cxnSpLocks/>
              <a:stCxn id="281" idx="6"/>
              <a:endCxn id="265" idx="2"/>
            </p:cNvCxnSpPr>
            <p:nvPr/>
          </p:nvCxnSpPr>
          <p:spPr>
            <a:xfrm flipH="1">
              <a:off x="5593105" y="2574336"/>
              <a:ext cx="773799" cy="15957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119"/>
            <p:cNvCxnSpPr>
              <a:cxnSpLocks/>
              <a:stCxn id="282" idx="6"/>
              <a:endCxn id="264" idx="2"/>
            </p:cNvCxnSpPr>
            <p:nvPr/>
          </p:nvCxnSpPr>
          <p:spPr>
            <a:xfrm flipH="1" flipV="1">
              <a:off x="5593105" y="2595191"/>
              <a:ext cx="773799" cy="3832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120"/>
            <p:cNvCxnSpPr>
              <a:cxnSpLocks/>
              <a:stCxn id="282" idx="6"/>
              <a:endCxn id="265" idx="2"/>
            </p:cNvCxnSpPr>
            <p:nvPr/>
          </p:nvCxnSpPr>
          <p:spPr>
            <a:xfrm flipH="1">
              <a:off x="5593105" y="2978484"/>
              <a:ext cx="773799" cy="11916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121"/>
            <p:cNvCxnSpPr>
              <a:cxnSpLocks/>
              <a:stCxn id="283" idx="6"/>
              <a:endCxn id="264" idx="2"/>
            </p:cNvCxnSpPr>
            <p:nvPr/>
          </p:nvCxnSpPr>
          <p:spPr>
            <a:xfrm flipH="1" flipV="1">
              <a:off x="5593105" y="2595191"/>
              <a:ext cx="773799" cy="787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122"/>
            <p:cNvCxnSpPr>
              <a:cxnSpLocks/>
              <a:stCxn id="283" idx="6"/>
              <a:endCxn id="265" idx="2"/>
            </p:cNvCxnSpPr>
            <p:nvPr/>
          </p:nvCxnSpPr>
          <p:spPr>
            <a:xfrm flipH="1">
              <a:off x="5593105" y="3382633"/>
              <a:ext cx="773799" cy="7874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123"/>
            <p:cNvCxnSpPr>
              <a:cxnSpLocks/>
              <a:stCxn id="284" idx="6"/>
              <a:endCxn id="264" idx="2"/>
            </p:cNvCxnSpPr>
            <p:nvPr/>
          </p:nvCxnSpPr>
          <p:spPr>
            <a:xfrm flipH="1" flipV="1">
              <a:off x="5593105" y="2595191"/>
              <a:ext cx="773799" cy="11915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1124"/>
            <p:cNvCxnSpPr>
              <a:cxnSpLocks/>
              <a:stCxn id="284" idx="6"/>
              <a:endCxn id="265" idx="2"/>
            </p:cNvCxnSpPr>
            <p:nvPr/>
          </p:nvCxnSpPr>
          <p:spPr>
            <a:xfrm flipH="1">
              <a:off x="5593105" y="3786782"/>
              <a:ext cx="773799" cy="3833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125"/>
            <p:cNvCxnSpPr>
              <a:cxnSpLocks/>
              <a:stCxn id="285" idx="6"/>
              <a:endCxn id="264" idx="2"/>
            </p:cNvCxnSpPr>
            <p:nvPr/>
          </p:nvCxnSpPr>
          <p:spPr>
            <a:xfrm flipH="1" flipV="1">
              <a:off x="5593105" y="2595191"/>
              <a:ext cx="773798" cy="15957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126"/>
            <p:cNvCxnSpPr>
              <a:cxnSpLocks/>
              <a:stCxn id="285" idx="6"/>
              <a:endCxn id="265" idx="2"/>
            </p:cNvCxnSpPr>
            <p:nvPr/>
          </p:nvCxnSpPr>
          <p:spPr>
            <a:xfrm flipH="1" flipV="1">
              <a:off x="5593105" y="4170088"/>
              <a:ext cx="773798" cy="208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127"/>
            <p:cNvCxnSpPr>
              <a:cxnSpLocks/>
              <a:stCxn id="286" idx="6"/>
              <a:endCxn id="264" idx="2"/>
            </p:cNvCxnSpPr>
            <p:nvPr/>
          </p:nvCxnSpPr>
          <p:spPr>
            <a:xfrm flipH="1" flipV="1">
              <a:off x="5593105" y="2595191"/>
              <a:ext cx="773800" cy="19999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128"/>
            <p:cNvCxnSpPr>
              <a:cxnSpLocks/>
              <a:stCxn id="286" idx="6"/>
              <a:endCxn id="265" idx="2"/>
            </p:cNvCxnSpPr>
            <p:nvPr/>
          </p:nvCxnSpPr>
          <p:spPr>
            <a:xfrm flipH="1" flipV="1">
              <a:off x="5593105" y="4170088"/>
              <a:ext cx="773800" cy="42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6" name="그룹 1129"/>
            <p:cNvGrpSpPr/>
            <p:nvPr/>
          </p:nvGrpSpPr>
          <p:grpSpPr>
            <a:xfrm flipH="1">
              <a:off x="6366903" y="2089943"/>
              <a:ext cx="171902" cy="2585393"/>
              <a:chOff x="1822763" y="1904039"/>
              <a:chExt cx="181688" cy="2732572"/>
            </a:xfrm>
            <a:solidFill>
              <a:srgbClr val="00C800"/>
            </a:solidFill>
          </p:grpSpPr>
          <p:sp>
            <p:nvSpPr>
              <p:cNvPr id="280" name="타원 1259"/>
              <p:cNvSpPr/>
              <p:nvPr/>
            </p:nvSpPr>
            <p:spPr>
              <a:xfrm>
                <a:off x="1822763" y="1904039"/>
                <a:ext cx="175649" cy="169622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1" name="타원 1260"/>
              <p:cNvSpPr/>
              <p:nvPr/>
            </p:nvSpPr>
            <p:spPr>
              <a:xfrm>
                <a:off x="1828801" y="2331196"/>
                <a:ext cx="175649" cy="169622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2" name="타원 1261"/>
              <p:cNvSpPr/>
              <p:nvPr/>
            </p:nvSpPr>
            <p:spPr>
              <a:xfrm>
                <a:off x="1828801" y="2758351"/>
                <a:ext cx="175649" cy="169622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3" name="타원 1262"/>
              <p:cNvSpPr/>
              <p:nvPr/>
            </p:nvSpPr>
            <p:spPr>
              <a:xfrm>
                <a:off x="1828801" y="3185507"/>
                <a:ext cx="175649" cy="169622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4" name="타원 1263"/>
              <p:cNvSpPr/>
              <p:nvPr/>
            </p:nvSpPr>
            <p:spPr>
              <a:xfrm>
                <a:off x="1828801" y="3612663"/>
                <a:ext cx="175649" cy="169622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5" name="타원 1264"/>
              <p:cNvSpPr/>
              <p:nvPr/>
            </p:nvSpPr>
            <p:spPr>
              <a:xfrm>
                <a:off x="1828802" y="4039818"/>
                <a:ext cx="175649" cy="169622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6" name="타원 1265"/>
              <p:cNvSpPr/>
              <p:nvPr/>
            </p:nvSpPr>
            <p:spPr>
              <a:xfrm>
                <a:off x="1828800" y="4466989"/>
                <a:ext cx="175649" cy="169622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147" name="직선 연결선 1130"/>
            <p:cNvCxnSpPr>
              <a:stCxn id="269" idx="6"/>
              <a:endCxn id="286" idx="2"/>
            </p:cNvCxnSpPr>
            <p:nvPr/>
          </p:nvCxnSpPr>
          <p:spPr>
            <a:xfrm flipH="1">
              <a:off x="6533093" y="2175270"/>
              <a:ext cx="775117" cy="24198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131"/>
            <p:cNvCxnSpPr>
              <a:cxnSpLocks/>
              <a:stCxn id="269" idx="6"/>
              <a:endCxn id="285" idx="2"/>
            </p:cNvCxnSpPr>
            <p:nvPr/>
          </p:nvCxnSpPr>
          <p:spPr>
            <a:xfrm flipH="1">
              <a:off x="6533091" y="2175270"/>
              <a:ext cx="775119" cy="20156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132"/>
            <p:cNvCxnSpPr>
              <a:cxnSpLocks/>
              <a:stCxn id="269" idx="6"/>
              <a:endCxn id="284" idx="2"/>
            </p:cNvCxnSpPr>
            <p:nvPr/>
          </p:nvCxnSpPr>
          <p:spPr>
            <a:xfrm flipH="1">
              <a:off x="6533092" y="2175270"/>
              <a:ext cx="775118" cy="16115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133"/>
            <p:cNvCxnSpPr>
              <a:cxnSpLocks/>
              <a:stCxn id="269" idx="6"/>
              <a:endCxn id="283" idx="2"/>
            </p:cNvCxnSpPr>
            <p:nvPr/>
          </p:nvCxnSpPr>
          <p:spPr>
            <a:xfrm flipH="1">
              <a:off x="6533092" y="2175270"/>
              <a:ext cx="775118" cy="1207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연결선 1134"/>
            <p:cNvCxnSpPr>
              <a:cxnSpLocks/>
              <a:stCxn id="269" idx="6"/>
              <a:endCxn id="282" idx="2"/>
            </p:cNvCxnSpPr>
            <p:nvPr/>
          </p:nvCxnSpPr>
          <p:spPr>
            <a:xfrm flipH="1">
              <a:off x="6533092" y="2175270"/>
              <a:ext cx="775118" cy="8032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135"/>
            <p:cNvCxnSpPr>
              <a:cxnSpLocks/>
              <a:stCxn id="269" idx="6"/>
              <a:endCxn id="281" idx="2"/>
            </p:cNvCxnSpPr>
            <p:nvPr/>
          </p:nvCxnSpPr>
          <p:spPr>
            <a:xfrm flipH="1">
              <a:off x="6533092" y="2175270"/>
              <a:ext cx="775118" cy="3990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136"/>
            <p:cNvCxnSpPr>
              <a:cxnSpLocks/>
              <a:stCxn id="269" idx="6"/>
              <a:endCxn id="280" idx="2"/>
            </p:cNvCxnSpPr>
            <p:nvPr/>
          </p:nvCxnSpPr>
          <p:spPr>
            <a:xfrm flipH="1" flipV="1">
              <a:off x="6538805" y="2170186"/>
              <a:ext cx="769405" cy="50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137"/>
            <p:cNvCxnSpPr>
              <a:cxnSpLocks/>
              <a:stCxn id="270" idx="6"/>
              <a:endCxn id="280" idx="2"/>
            </p:cNvCxnSpPr>
            <p:nvPr/>
          </p:nvCxnSpPr>
          <p:spPr>
            <a:xfrm flipH="1" flipV="1">
              <a:off x="6538805" y="2170186"/>
              <a:ext cx="768086" cy="4075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138"/>
            <p:cNvCxnSpPr>
              <a:cxnSpLocks/>
              <a:stCxn id="270" idx="6"/>
              <a:endCxn id="281" idx="2"/>
            </p:cNvCxnSpPr>
            <p:nvPr/>
          </p:nvCxnSpPr>
          <p:spPr>
            <a:xfrm flipH="1" flipV="1">
              <a:off x="6533092" y="2574336"/>
              <a:ext cx="773799" cy="33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139"/>
            <p:cNvCxnSpPr>
              <a:cxnSpLocks/>
              <a:stCxn id="270" idx="6"/>
              <a:endCxn id="282" idx="2"/>
            </p:cNvCxnSpPr>
            <p:nvPr/>
          </p:nvCxnSpPr>
          <p:spPr>
            <a:xfrm flipH="1">
              <a:off x="6533092" y="2577728"/>
              <a:ext cx="773799" cy="4007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 1140"/>
            <p:cNvCxnSpPr>
              <a:cxnSpLocks/>
              <a:stCxn id="270" idx="6"/>
              <a:endCxn id="283" idx="2"/>
            </p:cNvCxnSpPr>
            <p:nvPr/>
          </p:nvCxnSpPr>
          <p:spPr>
            <a:xfrm flipH="1">
              <a:off x="6533092" y="2577728"/>
              <a:ext cx="773799" cy="8049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141"/>
            <p:cNvCxnSpPr>
              <a:cxnSpLocks/>
              <a:stCxn id="270" idx="6"/>
              <a:endCxn id="284" idx="2"/>
            </p:cNvCxnSpPr>
            <p:nvPr/>
          </p:nvCxnSpPr>
          <p:spPr>
            <a:xfrm flipH="1">
              <a:off x="6533092" y="2577728"/>
              <a:ext cx="773799" cy="12090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142"/>
            <p:cNvCxnSpPr>
              <a:cxnSpLocks/>
              <a:stCxn id="270" idx="6"/>
              <a:endCxn id="285" idx="2"/>
            </p:cNvCxnSpPr>
            <p:nvPr/>
          </p:nvCxnSpPr>
          <p:spPr>
            <a:xfrm flipH="1">
              <a:off x="6533091" y="2577728"/>
              <a:ext cx="773800" cy="16132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연결선 1143"/>
            <p:cNvCxnSpPr>
              <a:cxnSpLocks/>
              <a:stCxn id="270" idx="6"/>
              <a:endCxn id="286" idx="2"/>
            </p:cNvCxnSpPr>
            <p:nvPr/>
          </p:nvCxnSpPr>
          <p:spPr>
            <a:xfrm flipH="1">
              <a:off x="6533093" y="2577728"/>
              <a:ext cx="773798" cy="20173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144"/>
            <p:cNvCxnSpPr>
              <a:cxnSpLocks/>
              <a:stCxn id="271" idx="6"/>
              <a:endCxn id="280" idx="2"/>
            </p:cNvCxnSpPr>
            <p:nvPr/>
          </p:nvCxnSpPr>
          <p:spPr>
            <a:xfrm flipH="1" flipV="1">
              <a:off x="6538805" y="2170186"/>
              <a:ext cx="768089" cy="8100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 1145"/>
            <p:cNvCxnSpPr>
              <a:cxnSpLocks/>
              <a:stCxn id="271" idx="6"/>
              <a:endCxn id="281" idx="2"/>
            </p:cNvCxnSpPr>
            <p:nvPr/>
          </p:nvCxnSpPr>
          <p:spPr>
            <a:xfrm flipH="1" flipV="1">
              <a:off x="6533092" y="2574336"/>
              <a:ext cx="773802" cy="4058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146"/>
            <p:cNvCxnSpPr>
              <a:cxnSpLocks/>
              <a:stCxn id="271" idx="6"/>
              <a:endCxn id="282" idx="2"/>
            </p:cNvCxnSpPr>
            <p:nvPr/>
          </p:nvCxnSpPr>
          <p:spPr>
            <a:xfrm flipH="1" flipV="1">
              <a:off x="6533092" y="2978484"/>
              <a:ext cx="773802" cy="17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147"/>
            <p:cNvCxnSpPr>
              <a:cxnSpLocks/>
              <a:stCxn id="271" idx="6"/>
              <a:endCxn id="283" idx="2"/>
            </p:cNvCxnSpPr>
            <p:nvPr/>
          </p:nvCxnSpPr>
          <p:spPr>
            <a:xfrm flipH="1">
              <a:off x="6533092" y="2980187"/>
              <a:ext cx="773802" cy="4024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148"/>
            <p:cNvCxnSpPr>
              <a:cxnSpLocks/>
              <a:stCxn id="271" idx="6"/>
              <a:endCxn id="284" idx="2"/>
            </p:cNvCxnSpPr>
            <p:nvPr/>
          </p:nvCxnSpPr>
          <p:spPr>
            <a:xfrm flipH="1">
              <a:off x="6533092" y="2980187"/>
              <a:ext cx="773802" cy="8065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149"/>
            <p:cNvCxnSpPr>
              <a:cxnSpLocks/>
              <a:stCxn id="271" idx="6"/>
              <a:endCxn id="285" idx="2"/>
            </p:cNvCxnSpPr>
            <p:nvPr/>
          </p:nvCxnSpPr>
          <p:spPr>
            <a:xfrm flipH="1">
              <a:off x="6533091" y="2980187"/>
              <a:ext cx="773803" cy="12107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150"/>
            <p:cNvCxnSpPr>
              <a:cxnSpLocks/>
              <a:stCxn id="271" idx="6"/>
              <a:endCxn id="286" idx="2"/>
            </p:cNvCxnSpPr>
            <p:nvPr/>
          </p:nvCxnSpPr>
          <p:spPr>
            <a:xfrm flipH="1">
              <a:off x="6533093" y="2980187"/>
              <a:ext cx="773801" cy="1614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151"/>
            <p:cNvCxnSpPr>
              <a:cxnSpLocks/>
              <a:stCxn id="272" idx="6"/>
              <a:endCxn id="280" idx="2"/>
            </p:cNvCxnSpPr>
            <p:nvPr/>
          </p:nvCxnSpPr>
          <p:spPr>
            <a:xfrm flipH="1" flipV="1">
              <a:off x="6538805" y="2170186"/>
              <a:ext cx="769405" cy="1212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152"/>
            <p:cNvCxnSpPr>
              <a:cxnSpLocks/>
              <a:stCxn id="272" idx="6"/>
              <a:endCxn id="281" idx="2"/>
            </p:cNvCxnSpPr>
            <p:nvPr/>
          </p:nvCxnSpPr>
          <p:spPr>
            <a:xfrm flipH="1" flipV="1">
              <a:off x="6533092" y="2574336"/>
              <a:ext cx="775118" cy="8083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153"/>
            <p:cNvCxnSpPr>
              <a:cxnSpLocks/>
              <a:stCxn id="272" idx="6"/>
              <a:endCxn id="282" idx="2"/>
            </p:cNvCxnSpPr>
            <p:nvPr/>
          </p:nvCxnSpPr>
          <p:spPr>
            <a:xfrm flipH="1" flipV="1">
              <a:off x="6533092" y="2978484"/>
              <a:ext cx="775118" cy="4041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154"/>
            <p:cNvCxnSpPr>
              <a:cxnSpLocks/>
              <a:stCxn id="272" idx="6"/>
              <a:endCxn id="283" idx="2"/>
            </p:cNvCxnSpPr>
            <p:nvPr/>
          </p:nvCxnSpPr>
          <p:spPr>
            <a:xfrm flipH="1" flipV="1">
              <a:off x="6533092" y="3382633"/>
              <a:ext cx="775118" cy="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155"/>
            <p:cNvCxnSpPr>
              <a:cxnSpLocks/>
              <a:stCxn id="272" idx="6"/>
              <a:endCxn id="284" idx="2"/>
            </p:cNvCxnSpPr>
            <p:nvPr/>
          </p:nvCxnSpPr>
          <p:spPr>
            <a:xfrm flipH="1">
              <a:off x="6533092" y="3382646"/>
              <a:ext cx="775118" cy="4041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156"/>
            <p:cNvCxnSpPr>
              <a:cxnSpLocks/>
              <a:stCxn id="272" idx="6"/>
              <a:endCxn id="285" idx="2"/>
            </p:cNvCxnSpPr>
            <p:nvPr/>
          </p:nvCxnSpPr>
          <p:spPr>
            <a:xfrm flipH="1">
              <a:off x="6533091" y="3382646"/>
              <a:ext cx="775119" cy="8082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157"/>
            <p:cNvCxnSpPr>
              <a:cxnSpLocks/>
              <a:stCxn id="272" idx="6"/>
              <a:endCxn id="286" idx="2"/>
            </p:cNvCxnSpPr>
            <p:nvPr/>
          </p:nvCxnSpPr>
          <p:spPr>
            <a:xfrm flipH="1">
              <a:off x="6533093" y="3382646"/>
              <a:ext cx="775117" cy="12124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158"/>
            <p:cNvCxnSpPr>
              <a:cxnSpLocks/>
              <a:stCxn id="273" idx="6"/>
              <a:endCxn id="280" idx="2"/>
            </p:cNvCxnSpPr>
            <p:nvPr/>
          </p:nvCxnSpPr>
          <p:spPr>
            <a:xfrm flipH="1" flipV="1">
              <a:off x="6538805" y="2170186"/>
              <a:ext cx="770063" cy="16149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159"/>
            <p:cNvCxnSpPr>
              <a:cxnSpLocks/>
              <a:stCxn id="273" idx="6"/>
              <a:endCxn id="281" idx="2"/>
            </p:cNvCxnSpPr>
            <p:nvPr/>
          </p:nvCxnSpPr>
          <p:spPr>
            <a:xfrm flipH="1" flipV="1">
              <a:off x="6533092" y="2574336"/>
              <a:ext cx="775776" cy="12107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160"/>
            <p:cNvCxnSpPr>
              <a:cxnSpLocks/>
              <a:stCxn id="273" idx="6"/>
              <a:endCxn id="282" idx="2"/>
            </p:cNvCxnSpPr>
            <p:nvPr/>
          </p:nvCxnSpPr>
          <p:spPr>
            <a:xfrm flipH="1" flipV="1">
              <a:off x="6533092" y="2978484"/>
              <a:ext cx="775776" cy="8066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연결선 1161"/>
            <p:cNvCxnSpPr>
              <a:cxnSpLocks/>
              <a:stCxn id="273" idx="6"/>
              <a:endCxn id="283" idx="2"/>
            </p:cNvCxnSpPr>
            <p:nvPr/>
          </p:nvCxnSpPr>
          <p:spPr>
            <a:xfrm flipH="1" flipV="1">
              <a:off x="6533092" y="3382633"/>
              <a:ext cx="775776" cy="4024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연결선 1162"/>
            <p:cNvCxnSpPr>
              <a:cxnSpLocks/>
              <a:stCxn id="273" idx="6"/>
              <a:endCxn id="284" idx="2"/>
            </p:cNvCxnSpPr>
            <p:nvPr/>
          </p:nvCxnSpPr>
          <p:spPr>
            <a:xfrm flipH="1">
              <a:off x="6533092" y="3785105"/>
              <a:ext cx="775776" cy="16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 1163"/>
            <p:cNvCxnSpPr>
              <a:cxnSpLocks/>
              <a:stCxn id="273" idx="6"/>
              <a:endCxn id="285" idx="2"/>
            </p:cNvCxnSpPr>
            <p:nvPr/>
          </p:nvCxnSpPr>
          <p:spPr>
            <a:xfrm flipH="1">
              <a:off x="6533091" y="3785105"/>
              <a:ext cx="775777" cy="405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 1164"/>
            <p:cNvCxnSpPr>
              <a:cxnSpLocks/>
              <a:stCxn id="273" idx="6"/>
              <a:endCxn id="286" idx="2"/>
            </p:cNvCxnSpPr>
            <p:nvPr/>
          </p:nvCxnSpPr>
          <p:spPr>
            <a:xfrm flipH="1">
              <a:off x="6533093" y="3785105"/>
              <a:ext cx="775775" cy="809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 1165"/>
            <p:cNvCxnSpPr>
              <a:cxnSpLocks/>
              <a:stCxn id="274" idx="6"/>
              <a:endCxn id="280" idx="2"/>
            </p:cNvCxnSpPr>
            <p:nvPr/>
          </p:nvCxnSpPr>
          <p:spPr>
            <a:xfrm flipH="1" flipV="1">
              <a:off x="6538805" y="2170186"/>
              <a:ext cx="769404" cy="20173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연결선 1166"/>
            <p:cNvCxnSpPr>
              <a:cxnSpLocks/>
              <a:stCxn id="274" idx="6"/>
              <a:endCxn id="281" idx="2"/>
            </p:cNvCxnSpPr>
            <p:nvPr/>
          </p:nvCxnSpPr>
          <p:spPr>
            <a:xfrm flipH="1" flipV="1">
              <a:off x="6533092" y="2574336"/>
              <a:ext cx="775117" cy="16132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 1167"/>
            <p:cNvCxnSpPr>
              <a:cxnSpLocks/>
              <a:stCxn id="274" idx="6"/>
              <a:endCxn id="282" idx="2"/>
            </p:cNvCxnSpPr>
            <p:nvPr/>
          </p:nvCxnSpPr>
          <p:spPr>
            <a:xfrm flipH="1" flipV="1">
              <a:off x="6533092" y="2978484"/>
              <a:ext cx="775117" cy="12090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 1168"/>
            <p:cNvCxnSpPr>
              <a:cxnSpLocks/>
              <a:stCxn id="274" idx="6"/>
              <a:endCxn id="283" idx="2"/>
            </p:cNvCxnSpPr>
            <p:nvPr/>
          </p:nvCxnSpPr>
          <p:spPr>
            <a:xfrm flipH="1" flipV="1">
              <a:off x="6533092" y="3382633"/>
              <a:ext cx="775117" cy="8049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 1169"/>
            <p:cNvCxnSpPr>
              <a:cxnSpLocks/>
              <a:stCxn id="274" idx="6"/>
              <a:endCxn id="284" idx="2"/>
            </p:cNvCxnSpPr>
            <p:nvPr/>
          </p:nvCxnSpPr>
          <p:spPr>
            <a:xfrm flipH="1" flipV="1">
              <a:off x="6533092" y="3786782"/>
              <a:ext cx="775117" cy="4007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 1170"/>
            <p:cNvCxnSpPr>
              <a:cxnSpLocks/>
              <a:stCxn id="274" idx="6"/>
              <a:endCxn id="285" idx="2"/>
            </p:cNvCxnSpPr>
            <p:nvPr/>
          </p:nvCxnSpPr>
          <p:spPr>
            <a:xfrm flipH="1">
              <a:off x="6533091" y="4187564"/>
              <a:ext cx="775118" cy="33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 1171"/>
            <p:cNvCxnSpPr>
              <a:cxnSpLocks/>
              <a:stCxn id="274" idx="6"/>
              <a:endCxn id="286" idx="2"/>
            </p:cNvCxnSpPr>
            <p:nvPr/>
          </p:nvCxnSpPr>
          <p:spPr>
            <a:xfrm flipH="1">
              <a:off x="6533093" y="4187564"/>
              <a:ext cx="775116" cy="4075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 1172"/>
            <p:cNvCxnSpPr>
              <a:cxnSpLocks/>
              <a:stCxn id="275" idx="6"/>
              <a:endCxn id="280" idx="2"/>
            </p:cNvCxnSpPr>
            <p:nvPr/>
          </p:nvCxnSpPr>
          <p:spPr>
            <a:xfrm flipH="1" flipV="1">
              <a:off x="6538805" y="2170186"/>
              <a:ext cx="769404" cy="24198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 1173"/>
            <p:cNvCxnSpPr>
              <a:cxnSpLocks/>
              <a:stCxn id="275" idx="6"/>
              <a:endCxn id="281" idx="2"/>
            </p:cNvCxnSpPr>
            <p:nvPr/>
          </p:nvCxnSpPr>
          <p:spPr>
            <a:xfrm flipH="1" flipV="1">
              <a:off x="6533092" y="2574336"/>
              <a:ext cx="775117" cy="20156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 1174"/>
            <p:cNvCxnSpPr>
              <a:cxnSpLocks/>
              <a:stCxn id="275" idx="6"/>
              <a:endCxn id="282" idx="2"/>
            </p:cNvCxnSpPr>
            <p:nvPr/>
          </p:nvCxnSpPr>
          <p:spPr>
            <a:xfrm flipH="1" flipV="1">
              <a:off x="6533092" y="2978484"/>
              <a:ext cx="775117" cy="161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175"/>
            <p:cNvCxnSpPr>
              <a:cxnSpLocks/>
              <a:stCxn id="275" idx="6"/>
              <a:endCxn id="283" idx="2"/>
            </p:cNvCxnSpPr>
            <p:nvPr/>
          </p:nvCxnSpPr>
          <p:spPr>
            <a:xfrm flipH="1" flipV="1">
              <a:off x="6533092" y="3382633"/>
              <a:ext cx="775117" cy="12073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176"/>
            <p:cNvCxnSpPr>
              <a:cxnSpLocks/>
              <a:stCxn id="275" idx="6"/>
              <a:endCxn id="284" idx="2"/>
            </p:cNvCxnSpPr>
            <p:nvPr/>
          </p:nvCxnSpPr>
          <p:spPr>
            <a:xfrm flipH="1" flipV="1">
              <a:off x="6533092" y="3786782"/>
              <a:ext cx="775117" cy="8032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연결선 1177"/>
            <p:cNvCxnSpPr>
              <a:cxnSpLocks/>
              <a:stCxn id="275" idx="6"/>
              <a:endCxn id="285" idx="2"/>
            </p:cNvCxnSpPr>
            <p:nvPr/>
          </p:nvCxnSpPr>
          <p:spPr>
            <a:xfrm flipH="1" flipV="1">
              <a:off x="6533091" y="4190930"/>
              <a:ext cx="775118" cy="3990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직선 연결선 1178"/>
            <p:cNvCxnSpPr>
              <a:cxnSpLocks/>
              <a:stCxn id="275" idx="6"/>
              <a:endCxn id="286" idx="2"/>
            </p:cNvCxnSpPr>
            <p:nvPr/>
          </p:nvCxnSpPr>
          <p:spPr>
            <a:xfrm flipH="1">
              <a:off x="6533093" y="4590023"/>
              <a:ext cx="775116" cy="50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연결선 1179"/>
            <p:cNvCxnSpPr>
              <a:cxnSpLocks/>
              <a:stCxn id="276" idx="6"/>
              <a:endCxn id="286" idx="2"/>
            </p:cNvCxnSpPr>
            <p:nvPr/>
          </p:nvCxnSpPr>
          <p:spPr>
            <a:xfrm flipH="1">
              <a:off x="6533093" y="1772812"/>
              <a:ext cx="775115" cy="28222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직선 연결선 1180"/>
            <p:cNvCxnSpPr>
              <a:cxnSpLocks/>
              <a:stCxn id="276" idx="6"/>
              <a:endCxn id="285" idx="2"/>
            </p:cNvCxnSpPr>
            <p:nvPr/>
          </p:nvCxnSpPr>
          <p:spPr>
            <a:xfrm flipH="1">
              <a:off x="6533091" y="1772812"/>
              <a:ext cx="775117" cy="24181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181"/>
            <p:cNvCxnSpPr>
              <a:cxnSpLocks/>
              <a:stCxn id="276" idx="6"/>
              <a:endCxn id="283" idx="2"/>
            </p:cNvCxnSpPr>
            <p:nvPr/>
          </p:nvCxnSpPr>
          <p:spPr>
            <a:xfrm flipH="1">
              <a:off x="6533092" y="1772812"/>
              <a:ext cx="775116" cy="16098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연결선 1182"/>
            <p:cNvCxnSpPr>
              <a:cxnSpLocks/>
              <a:stCxn id="276" idx="6"/>
              <a:endCxn id="280" idx="2"/>
            </p:cNvCxnSpPr>
            <p:nvPr/>
          </p:nvCxnSpPr>
          <p:spPr>
            <a:xfrm flipH="1">
              <a:off x="6538805" y="1772812"/>
              <a:ext cx="769403" cy="3973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 1183"/>
            <p:cNvCxnSpPr>
              <a:cxnSpLocks/>
              <a:stCxn id="276" idx="6"/>
              <a:endCxn id="281" idx="2"/>
            </p:cNvCxnSpPr>
            <p:nvPr/>
          </p:nvCxnSpPr>
          <p:spPr>
            <a:xfrm flipH="1">
              <a:off x="6533092" y="1772812"/>
              <a:ext cx="775116" cy="8015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연결선 1184"/>
            <p:cNvCxnSpPr>
              <a:cxnSpLocks/>
              <a:stCxn id="276" idx="6"/>
              <a:endCxn id="282" idx="2"/>
            </p:cNvCxnSpPr>
            <p:nvPr/>
          </p:nvCxnSpPr>
          <p:spPr>
            <a:xfrm flipH="1">
              <a:off x="6533092" y="1772812"/>
              <a:ext cx="775116" cy="12056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1185"/>
            <p:cNvCxnSpPr>
              <a:cxnSpLocks/>
              <a:stCxn id="276" idx="6"/>
              <a:endCxn id="284" idx="2"/>
            </p:cNvCxnSpPr>
            <p:nvPr/>
          </p:nvCxnSpPr>
          <p:spPr>
            <a:xfrm flipH="1">
              <a:off x="6533092" y="1772812"/>
              <a:ext cx="775116" cy="20139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1186"/>
            <p:cNvCxnSpPr>
              <a:cxnSpLocks/>
              <a:stCxn id="277" idx="6"/>
              <a:endCxn id="286" idx="2"/>
            </p:cNvCxnSpPr>
            <p:nvPr/>
          </p:nvCxnSpPr>
          <p:spPr>
            <a:xfrm flipH="1">
              <a:off x="6533093" y="1370354"/>
              <a:ext cx="775774" cy="32247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1187"/>
            <p:cNvCxnSpPr>
              <a:cxnSpLocks/>
              <a:stCxn id="277" idx="6"/>
              <a:endCxn id="285" idx="2"/>
            </p:cNvCxnSpPr>
            <p:nvPr/>
          </p:nvCxnSpPr>
          <p:spPr>
            <a:xfrm flipH="1">
              <a:off x="6533091" y="1370354"/>
              <a:ext cx="775776" cy="28205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연결선 1188"/>
            <p:cNvCxnSpPr>
              <a:cxnSpLocks/>
              <a:stCxn id="277" idx="6"/>
              <a:endCxn id="284" idx="2"/>
            </p:cNvCxnSpPr>
            <p:nvPr/>
          </p:nvCxnSpPr>
          <p:spPr>
            <a:xfrm flipH="1">
              <a:off x="6533092" y="1370354"/>
              <a:ext cx="775775" cy="24164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1189"/>
            <p:cNvCxnSpPr>
              <a:cxnSpLocks/>
              <a:stCxn id="277" idx="6"/>
              <a:endCxn id="280" idx="2"/>
            </p:cNvCxnSpPr>
            <p:nvPr/>
          </p:nvCxnSpPr>
          <p:spPr>
            <a:xfrm flipH="1">
              <a:off x="6538805" y="1370354"/>
              <a:ext cx="770062" cy="7998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1190"/>
            <p:cNvCxnSpPr>
              <a:cxnSpLocks/>
              <a:stCxn id="277" idx="6"/>
              <a:endCxn id="281" idx="2"/>
            </p:cNvCxnSpPr>
            <p:nvPr/>
          </p:nvCxnSpPr>
          <p:spPr>
            <a:xfrm flipH="1">
              <a:off x="6533092" y="1370354"/>
              <a:ext cx="775775" cy="12039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 1191"/>
            <p:cNvCxnSpPr>
              <a:cxnSpLocks/>
              <a:stCxn id="277" idx="6"/>
              <a:endCxn id="282" idx="2"/>
            </p:cNvCxnSpPr>
            <p:nvPr/>
          </p:nvCxnSpPr>
          <p:spPr>
            <a:xfrm flipH="1">
              <a:off x="6533092" y="1370354"/>
              <a:ext cx="775775" cy="16081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1192"/>
            <p:cNvCxnSpPr>
              <a:cxnSpLocks/>
              <a:stCxn id="277" idx="6"/>
              <a:endCxn id="283" idx="2"/>
            </p:cNvCxnSpPr>
            <p:nvPr/>
          </p:nvCxnSpPr>
          <p:spPr>
            <a:xfrm flipH="1">
              <a:off x="6533092" y="1370354"/>
              <a:ext cx="775775" cy="20122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연결선 1193"/>
            <p:cNvCxnSpPr>
              <a:cxnSpLocks/>
              <a:stCxn id="278" idx="6"/>
              <a:endCxn id="286" idx="2"/>
            </p:cNvCxnSpPr>
            <p:nvPr/>
          </p:nvCxnSpPr>
          <p:spPr>
            <a:xfrm flipH="1" flipV="1">
              <a:off x="6533093" y="4595093"/>
              <a:ext cx="775117" cy="3973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1194"/>
            <p:cNvCxnSpPr>
              <a:cxnSpLocks/>
              <a:stCxn id="278" idx="6"/>
              <a:endCxn id="285" idx="2"/>
            </p:cNvCxnSpPr>
            <p:nvPr/>
          </p:nvCxnSpPr>
          <p:spPr>
            <a:xfrm flipH="1" flipV="1">
              <a:off x="6533091" y="4190930"/>
              <a:ext cx="775119" cy="8015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연결선 1195"/>
            <p:cNvCxnSpPr>
              <a:cxnSpLocks/>
              <a:stCxn id="278" idx="6"/>
              <a:endCxn id="284" idx="2"/>
            </p:cNvCxnSpPr>
            <p:nvPr/>
          </p:nvCxnSpPr>
          <p:spPr>
            <a:xfrm flipH="1" flipV="1">
              <a:off x="6533092" y="3786782"/>
              <a:ext cx="775118" cy="12057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직선 연결선 1196"/>
            <p:cNvCxnSpPr>
              <a:cxnSpLocks/>
              <a:stCxn id="278" idx="6"/>
              <a:endCxn id="280" idx="2"/>
            </p:cNvCxnSpPr>
            <p:nvPr/>
          </p:nvCxnSpPr>
          <p:spPr>
            <a:xfrm flipH="1" flipV="1">
              <a:off x="6538805" y="2170186"/>
              <a:ext cx="769405" cy="28222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직선 연결선 1197"/>
            <p:cNvCxnSpPr>
              <a:cxnSpLocks/>
              <a:stCxn id="278" idx="6"/>
              <a:endCxn id="281" idx="2"/>
            </p:cNvCxnSpPr>
            <p:nvPr/>
          </p:nvCxnSpPr>
          <p:spPr>
            <a:xfrm flipH="1" flipV="1">
              <a:off x="6533092" y="2574336"/>
              <a:ext cx="775118" cy="24181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연결선 1198"/>
            <p:cNvCxnSpPr>
              <a:cxnSpLocks/>
              <a:stCxn id="278" idx="6"/>
              <a:endCxn id="282" idx="2"/>
            </p:cNvCxnSpPr>
            <p:nvPr/>
          </p:nvCxnSpPr>
          <p:spPr>
            <a:xfrm flipH="1" flipV="1">
              <a:off x="6533092" y="2978484"/>
              <a:ext cx="775118" cy="201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직선 연결선 1199"/>
            <p:cNvCxnSpPr>
              <a:cxnSpLocks/>
              <a:stCxn id="278" idx="6"/>
              <a:endCxn id="283" idx="2"/>
            </p:cNvCxnSpPr>
            <p:nvPr/>
          </p:nvCxnSpPr>
          <p:spPr>
            <a:xfrm flipH="1" flipV="1">
              <a:off x="6533092" y="3382633"/>
              <a:ext cx="775118" cy="16098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7" name="그룹 1200"/>
            <p:cNvGrpSpPr/>
            <p:nvPr/>
          </p:nvGrpSpPr>
          <p:grpSpPr>
            <a:xfrm flipH="1">
              <a:off x="7306891" y="1290110"/>
              <a:ext cx="168171" cy="4185059"/>
              <a:chOff x="3103747" y="1193930"/>
              <a:chExt cx="177746" cy="4423325"/>
            </a:xfrm>
          </p:grpSpPr>
          <p:sp>
            <p:nvSpPr>
              <p:cNvPr id="269" name="타원 1248"/>
              <p:cNvSpPr/>
              <p:nvPr/>
            </p:nvSpPr>
            <p:spPr>
              <a:xfrm>
                <a:off x="3104450" y="2044672"/>
                <a:ext cx="175649" cy="169624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0" name="타원 1249"/>
              <p:cNvSpPr/>
              <p:nvPr/>
            </p:nvSpPr>
            <p:spPr>
              <a:xfrm>
                <a:off x="3105844" y="2470043"/>
                <a:ext cx="175649" cy="169624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1" name="타원 1250"/>
              <p:cNvSpPr/>
              <p:nvPr/>
            </p:nvSpPr>
            <p:spPr>
              <a:xfrm>
                <a:off x="3105841" y="2895415"/>
                <a:ext cx="175649" cy="169624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2" name="타원 1251"/>
              <p:cNvSpPr/>
              <p:nvPr/>
            </p:nvSpPr>
            <p:spPr>
              <a:xfrm>
                <a:off x="3104450" y="3320787"/>
                <a:ext cx="175649" cy="169624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3" name="타원 1252"/>
              <p:cNvSpPr/>
              <p:nvPr/>
            </p:nvSpPr>
            <p:spPr>
              <a:xfrm>
                <a:off x="3103754" y="3746159"/>
                <a:ext cx="175649" cy="169624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4" name="타원 1253"/>
              <p:cNvSpPr/>
              <p:nvPr/>
            </p:nvSpPr>
            <p:spPr>
              <a:xfrm>
                <a:off x="3104451" y="4171531"/>
                <a:ext cx="175649" cy="169624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5" name="타원 1254"/>
              <p:cNvSpPr/>
              <p:nvPr/>
            </p:nvSpPr>
            <p:spPr>
              <a:xfrm>
                <a:off x="3104451" y="4596903"/>
                <a:ext cx="175649" cy="169624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6" name="타원 1255"/>
              <p:cNvSpPr/>
              <p:nvPr/>
            </p:nvSpPr>
            <p:spPr>
              <a:xfrm>
                <a:off x="3104452" y="1619301"/>
                <a:ext cx="175649" cy="169624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7" name="타원 1256"/>
              <p:cNvSpPr/>
              <p:nvPr/>
            </p:nvSpPr>
            <p:spPr>
              <a:xfrm>
                <a:off x="3103755" y="1193930"/>
                <a:ext cx="175649" cy="169624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8" name="타원 1257"/>
              <p:cNvSpPr/>
              <p:nvPr/>
            </p:nvSpPr>
            <p:spPr>
              <a:xfrm>
                <a:off x="3104450" y="5022277"/>
                <a:ext cx="175649" cy="169624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9" name="타원 1258"/>
              <p:cNvSpPr/>
              <p:nvPr/>
            </p:nvSpPr>
            <p:spPr>
              <a:xfrm>
                <a:off x="3103747" y="5447631"/>
                <a:ext cx="175649" cy="169624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218" name="직선 연결선 1201"/>
            <p:cNvCxnSpPr>
              <a:cxnSpLocks/>
              <a:stCxn id="279" idx="6"/>
              <a:endCxn id="286" idx="2"/>
            </p:cNvCxnSpPr>
            <p:nvPr/>
          </p:nvCxnSpPr>
          <p:spPr>
            <a:xfrm flipH="1" flipV="1">
              <a:off x="6533093" y="4595093"/>
              <a:ext cx="775782" cy="7998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직선 연결선 1202"/>
            <p:cNvCxnSpPr>
              <a:cxnSpLocks/>
              <a:stCxn id="279" idx="6"/>
              <a:endCxn id="285" idx="2"/>
            </p:cNvCxnSpPr>
            <p:nvPr/>
          </p:nvCxnSpPr>
          <p:spPr>
            <a:xfrm flipH="1" flipV="1">
              <a:off x="6533091" y="4190930"/>
              <a:ext cx="775784" cy="12039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직선 연결선 1203"/>
            <p:cNvCxnSpPr>
              <a:cxnSpLocks/>
              <a:stCxn id="279" idx="6"/>
              <a:endCxn id="283" idx="2"/>
            </p:cNvCxnSpPr>
            <p:nvPr/>
          </p:nvCxnSpPr>
          <p:spPr>
            <a:xfrm flipH="1" flipV="1">
              <a:off x="6533092" y="3382633"/>
              <a:ext cx="775783" cy="20122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직선 연결선 1204"/>
            <p:cNvCxnSpPr>
              <a:cxnSpLocks/>
              <a:stCxn id="279" idx="6"/>
              <a:endCxn id="280" idx="2"/>
            </p:cNvCxnSpPr>
            <p:nvPr/>
          </p:nvCxnSpPr>
          <p:spPr>
            <a:xfrm flipH="1" flipV="1">
              <a:off x="6538805" y="2170186"/>
              <a:ext cx="770070" cy="32247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 1205"/>
            <p:cNvCxnSpPr>
              <a:cxnSpLocks/>
              <a:stCxn id="279" idx="6"/>
              <a:endCxn id="281" idx="2"/>
            </p:cNvCxnSpPr>
            <p:nvPr/>
          </p:nvCxnSpPr>
          <p:spPr>
            <a:xfrm flipH="1" flipV="1">
              <a:off x="6533092" y="2574336"/>
              <a:ext cx="775783" cy="28205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연결선 1206"/>
            <p:cNvCxnSpPr>
              <a:cxnSpLocks/>
              <a:stCxn id="279" idx="6"/>
              <a:endCxn id="282" idx="2"/>
            </p:cNvCxnSpPr>
            <p:nvPr/>
          </p:nvCxnSpPr>
          <p:spPr>
            <a:xfrm flipH="1" flipV="1">
              <a:off x="6533092" y="2978484"/>
              <a:ext cx="775783" cy="2416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직선 연결선 1207"/>
            <p:cNvCxnSpPr>
              <a:cxnSpLocks/>
              <a:stCxn id="279" idx="6"/>
              <a:endCxn id="284" idx="2"/>
            </p:cNvCxnSpPr>
            <p:nvPr/>
          </p:nvCxnSpPr>
          <p:spPr>
            <a:xfrm flipH="1" flipV="1">
              <a:off x="6533092" y="3786782"/>
              <a:ext cx="775783" cy="16081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직선 연결선 1208"/>
            <p:cNvCxnSpPr>
              <a:cxnSpLocks/>
              <a:stCxn id="280" idx="6"/>
              <a:endCxn id="266" idx="2"/>
            </p:cNvCxnSpPr>
            <p:nvPr/>
          </p:nvCxnSpPr>
          <p:spPr>
            <a:xfrm flipH="1">
              <a:off x="5593105" y="2170186"/>
              <a:ext cx="779512" cy="8187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직선 연결선 1209"/>
            <p:cNvCxnSpPr>
              <a:cxnSpLocks/>
              <a:stCxn id="281" idx="6"/>
              <a:endCxn id="266" idx="2"/>
            </p:cNvCxnSpPr>
            <p:nvPr/>
          </p:nvCxnSpPr>
          <p:spPr>
            <a:xfrm flipH="1">
              <a:off x="5593105" y="2574336"/>
              <a:ext cx="773799" cy="4145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직선 연결선 1210"/>
            <p:cNvCxnSpPr>
              <a:cxnSpLocks/>
              <a:stCxn id="282" idx="6"/>
              <a:endCxn id="266" idx="2"/>
            </p:cNvCxnSpPr>
            <p:nvPr/>
          </p:nvCxnSpPr>
          <p:spPr>
            <a:xfrm flipH="1">
              <a:off x="5593105" y="2978484"/>
              <a:ext cx="773799" cy="104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직선 연결선 1211"/>
            <p:cNvCxnSpPr>
              <a:cxnSpLocks/>
              <a:stCxn id="283" idx="6"/>
              <a:endCxn id="266" idx="2"/>
            </p:cNvCxnSpPr>
            <p:nvPr/>
          </p:nvCxnSpPr>
          <p:spPr>
            <a:xfrm flipH="1" flipV="1">
              <a:off x="5593105" y="2988913"/>
              <a:ext cx="773799" cy="3937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직선 연결선 1212"/>
            <p:cNvCxnSpPr>
              <a:cxnSpLocks/>
              <a:stCxn id="284" idx="6"/>
              <a:endCxn id="266" idx="2"/>
            </p:cNvCxnSpPr>
            <p:nvPr/>
          </p:nvCxnSpPr>
          <p:spPr>
            <a:xfrm flipH="1" flipV="1">
              <a:off x="5593105" y="2988913"/>
              <a:ext cx="773799" cy="7978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직선 연결선 1213"/>
            <p:cNvCxnSpPr>
              <a:cxnSpLocks/>
              <a:stCxn id="285" idx="6"/>
              <a:endCxn id="266" idx="2"/>
            </p:cNvCxnSpPr>
            <p:nvPr/>
          </p:nvCxnSpPr>
          <p:spPr>
            <a:xfrm flipH="1" flipV="1">
              <a:off x="5593105" y="2988913"/>
              <a:ext cx="773798" cy="12020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직선 연결선 1214"/>
            <p:cNvCxnSpPr>
              <a:cxnSpLocks/>
              <a:stCxn id="286" idx="6"/>
              <a:endCxn id="266" idx="2"/>
            </p:cNvCxnSpPr>
            <p:nvPr/>
          </p:nvCxnSpPr>
          <p:spPr>
            <a:xfrm flipH="1" flipV="1">
              <a:off x="5593105" y="2988913"/>
              <a:ext cx="773800" cy="16061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직선 연결선 1215"/>
            <p:cNvCxnSpPr>
              <a:cxnSpLocks/>
              <a:stCxn id="280" idx="6"/>
              <a:endCxn id="267" idx="2"/>
            </p:cNvCxnSpPr>
            <p:nvPr/>
          </p:nvCxnSpPr>
          <p:spPr>
            <a:xfrm flipH="1">
              <a:off x="5593099" y="2170186"/>
              <a:ext cx="779518" cy="12124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직선 연결선 1216"/>
            <p:cNvCxnSpPr>
              <a:cxnSpLocks/>
              <a:stCxn id="281" idx="6"/>
              <a:endCxn id="267" idx="2"/>
            </p:cNvCxnSpPr>
            <p:nvPr/>
          </p:nvCxnSpPr>
          <p:spPr>
            <a:xfrm flipH="1">
              <a:off x="5593099" y="2574336"/>
              <a:ext cx="773805" cy="8083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직선 연결선 1217"/>
            <p:cNvCxnSpPr>
              <a:cxnSpLocks/>
              <a:stCxn id="282" idx="6"/>
              <a:endCxn id="267" idx="2"/>
            </p:cNvCxnSpPr>
            <p:nvPr/>
          </p:nvCxnSpPr>
          <p:spPr>
            <a:xfrm flipH="1">
              <a:off x="5593099" y="2978484"/>
              <a:ext cx="773805" cy="4041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직선 연결선 1218"/>
            <p:cNvCxnSpPr>
              <a:cxnSpLocks/>
              <a:stCxn id="283" idx="6"/>
              <a:endCxn id="267" idx="2"/>
            </p:cNvCxnSpPr>
            <p:nvPr/>
          </p:nvCxnSpPr>
          <p:spPr>
            <a:xfrm flipH="1">
              <a:off x="5593099" y="3382633"/>
              <a:ext cx="773805" cy="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직선 연결선 1219"/>
            <p:cNvCxnSpPr>
              <a:cxnSpLocks/>
              <a:stCxn id="284" idx="6"/>
              <a:endCxn id="267" idx="2"/>
            </p:cNvCxnSpPr>
            <p:nvPr/>
          </p:nvCxnSpPr>
          <p:spPr>
            <a:xfrm flipH="1" flipV="1">
              <a:off x="5593099" y="3382638"/>
              <a:ext cx="773805" cy="4041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직선 연결선 1220"/>
            <p:cNvCxnSpPr>
              <a:cxnSpLocks/>
              <a:stCxn id="285" idx="6"/>
              <a:endCxn id="267" idx="2"/>
            </p:cNvCxnSpPr>
            <p:nvPr/>
          </p:nvCxnSpPr>
          <p:spPr>
            <a:xfrm flipH="1" flipV="1">
              <a:off x="5593099" y="3382638"/>
              <a:ext cx="773804" cy="808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직선 연결선 1221"/>
            <p:cNvCxnSpPr>
              <a:cxnSpLocks/>
              <a:stCxn id="286" idx="6"/>
              <a:endCxn id="267" idx="2"/>
            </p:cNvCxnSpPr>
            <p:nvPr/>
          </p:nvCxnSpPr>
          <p:spPr>
            <a:xfrm flipH="1" flipV="1">
              <a:off x="5593099" y="3382638"/>
              <a:ext cx="773806" cy="12124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직선 연결선 1222"/>
            <p:cNvCxnSpPr>
              <a:cxnSpLocks/>
              <a:stCxn id="280" idx="6"/>
              <a:endCxn id="268" idx="2"/>
            </p:cNvCxnSpPr>
            <p:nvPr/>
          </p:nvCxnSpPr>
          <p:spPr>
            <a:xfrm flipH="1">
              <a:off x="5598815" y="2170186"/>
              <a:ext cx="773802" cy="160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0" name="그룹 1223"/>
            <p:cNvGrpSpPr/>
            <p:nvPr/>
          </p:nvGrpSpPr>
          <p:grpSpPr>
            <a:xfrm flipH="1">
              <a:off x="5426911" y="2514947"/>
              <a:ext cx="171904" cy="1735384"/>
              <a:chOff x="2660962" y="2192296"/>
              <a:chExt cx="181690" cy="1834174"/>
            </a:xfrm>
            <a:solidFill>
              <a:srgbClr val="009200"/>
            </a:solidFill>
          </p:grpSpPr>
          <p:sp>
            <p:nvSpPr>
              <p:cNvPr id="264" name="타원 1243"/>
              <p:cNvSpPr/>
              <p:nvPr/>
            </p:nvSpPr>
            <p:spPr>
              <a:xfrm>
                <a:off x="2666997" y="2192296"/>
                <a:ext cx="175649" cy="169623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5" name="타원 1244"/>
              <p:cNvSpPr/>
              <p:nvPr/>
            </p:nvSpPr>
            <p:spPr>
              <a:xfrm>
                <a:off x="2666997" y="3856847"/>
                <a:ext cx="175649" cy="169623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6" name="타원 1245"/>
              <p:cNvSpPr/>
              <p:nvPr/>
            </p:nvSpPr>
            <p:spPr>
              <a:xfrm>
                <a:off x="2666997" y="2608431"/>
                <a:ext cx="175649" cy="169623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7" name="타원 1246"/>
              <p:cNvSpPr/>
              <p:nvPr/>
            </p:nvSpPr>
            <p:spPr>
              <a:xfrm>
                <a:off x="2667003" y="3024570"/>
                <a:ext cx="175649" cy="169623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8" name="타원 1247"/>
              <p:cNvSpPr/>
              <p:nvPr/>
            </p:nvSpPr>
            <p:spPr>
              <a:xfrm>
                <a:off x="2660962" y="3440717"/>
                <a:ext cx="175649" cy="169623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241" name="직선 연결선 1224"/>
            <p:cNvCxnSpPr>
              <a:cxnSpLocks/>
              <a:stCxn id="281" idx="6"/>
              <a:endCxn id="268" idx="2"/>
            </p:cNvCxnSpPr>
            <p:nvPr/>
          </p:nvCxnSpPr>
          <p:spPr>
            <a:xfrm flipH="1">
              <a:off x="5598815" y="2574336"/>
              <a:ext cx="768089" cy="12020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직선 연결선 1225"/>
            <p:cNvCxnSpPr>
              <a:cxnSpLocks/>
              <a:stCxn id="282" idx="6"/>
              <a:endCxn id="268" idx="2"/>
            </p:cNvCxnSpPr>
            <p:nvPr/>
          </p:nvCxnSpPr>
          <p:spPr>
            <a:xfrm flipH="1">
              <a:off x="5598815" y="2978484"/>
              <a:ext cx="768089" cy="797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직선 연결선 1226"/>
            <p:cNvCxnSpPr>
              <a:cxnSpLocks/>
              <a:stCxn id="283" idx="6"/>
              <a:endCxn id="268" idx="2"/>
            </p:cNvCxnSpPr>
            <p:nvPr/>
          </p:nvCxnSpPr>
          <p:spPr>
            <a:xfrm flipH="1">
              <a:off x="5598815" y="3382633"/>
              <a:ext cx="768089" cy="3937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직선 연결선 1227"/>
            <p:cNvCxnSpPr>
              <a:cxnSpLocks/>
              <a:stCxn id="284" idx="6"/>
              <a:endCxn id="268" idx="2"/>
            </p:cNvCxnSpPr>
            <p:nvPr/>
          </p:nvCxnSpPr>
          <p:spPr>
            <a:xfrm flipH="1" flipV="1">
              <a:off x="5598815" y="3776371"/>
              <a:ext cx="768089" cy="104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직선 연결선 1228"/>
            <p:cNvCxnSpPr>
              <a:cxnSpLocks/>
              <a:stCxn id="285" idx="6"/>
              <a:endCxn id="268" idx="2"/>
            </p:cNvCxnSpPr>
            <p:nvPr/>
          </p:nvCxnSpPr>
          <p:spPr>
            <a:xfrm flipH="1" flipV="1">
              <a:off x="5598815" y="3776371"/>
              <a:ext cx="768088" cy="414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직선 연결선 1229"/>
            <p:cNvCxnSpPr>
              <a:cxnSpLocks/>
              <a:stCxn id="286" idx="6"/>
              <a:endCxn id="268" idx="2"/>
            </p:cNvCxnSpPr>
            <p:nvPr/>
          </p:nvCxnSpPr>
          <p:spPr>
            <a:xfrm flipH="1" flipV="1">
              <a:off x="5598815" y="3776371"/>
              <a:ext cx="768090" cy="8187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직선 연결선 1230"/>
            <p:cNvCxnSpPr>
              <a:cxnSpLocks/>
              <a:stCxn id="264" idx="6"/>
              <a:endCxn id="287" idx="6"/>
            </p:cNvCxnSpPr>
            <p:nvPr/>
          </p:nvCxnSpPr>
          <p:spPr>
            <a:xfrm flipH="1">
              <a:off x="4658823" y="2595191"/>
              <a:ext cx="768094" cy="6707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직선 연결선 1231"/>
            <p:cNvCxnSpPr>
              <a:cxnSpLocks/>
              <a:stCxn id="266" idx="6"/>
              <a:endCxn id="287" idx="6"/>
            </p:cNvCxnSpPr>
            <p:nvPr/>
          </p:nvCxnSpPr>
          <p:spPr>
            <a:xfrm flipH="1">
              <a:off x="4658823" y="2988913"/>
              <a:ext cx="768094" cy="2770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직선 연결선 1232"/>
            <p:cNvCxnSpPr>
              <a:cxnSpLocks/>
              <a:stCxn id="267" idx="6"/>
              <a:endCxn id="287" idx="6"/>
            </p:cNvCxnSpPr>
            <p:nvPr/>
          </p:nvCxnSpPr>
          <p:spPr>
            <a:xfrm flipH="1" flipV="1">
              <a:off x="4658823" y="3265943"/>
              <a:ext cx="768088" cy="1166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직선 연결선 1233"/>
            <p:cNvCxnSpPr>
              <a:cxnSpLocks/>
              <a:stCxn id="268" idx="6"/>
              <a:endCxn id="287" idx="6"/>
            </p:cNvCxnSpPr>
            <p:nvPr/>
          </p:nvCxnSpPr>
          <p:spPr>
            <a:xfrm flipH="1" flipV="1">
              <a:off x="4658823" y="3265943"/>
              <a:ext cx="773804" cy="5104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직선 연결선 1234"/>
            <p:cNvCxnSpPr>
              <a:cxnSpLocks/>
              <a:stCxn id="265" idx="6"/>
              <a:endCxn id="287" idx="6"/>
            </p:cNvCxnSpPr>
            <p:nvPr/>
          </p:nvCxnSpPr>
          <p:spPr>
            <a:xfrm flipH="1" flipV="1">
              <a:off x="4658823" y="3265943"/>
              <a:ext cx="768094" cy="9041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직선 연결선 1235"/>
            <p:cNvCxnSpPr>
              <a:cxnSpLocks/>
              <a:stCxn id="264" idx="6"/>
              <a:endCxn id="288" idx="6"/>
            </p:cNvCxnSpPr>
            <p:nvPr/>
          </p:nvCxnSpPr>
          <p:spPr>
            <a:xfrm flipH="1">
              <a:off x="4658823" y="2595191"/>
              <a:ext cx="768094" cy="9041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직선 연결선 1237"/>
            <p:cNvCxnSpPr>
              <a:cxnSpLocks/>
              <a:stCxn id="266" idx="6"/>
              <a:endCxn id="288" idx="6"/>
            </p:cNvCxnSpPr>
            <p:nvPr/>
          </p:nvCxnSpPr>
          <p:spPr>
            <a:xfrm flipH="1">
              <a:off x="4658823" y="2988913"/>
              <a:ext cx="768094" cy="5104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직선 연결선 1238"/>
            <p:cNvCxnSpPr>
              <a:cxnSpLocks/>
              <a:stCxn id="267" idx="6"/>
              <a:endCxn id="288" idx="6"/>
            </p:cNvCxnSpPr>
            <p:nvPr/>
          </p:nvCxnSpPr>
          <p:spPr>
            <a:xfrm flipH="1">
              <a:off x="4658823" y="3382638"/>
              <a:ext cx="768088" cy="1166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직선 연결선 1239"/>
            <p:cNvCxnSpPr>
              <a:cxnSpLocks/>
              <a:stCxn id="268" idx="6"/>
              <a:endCxn id="288" idx="6"/>
            </p:cNvCxnSpPr>
            <p:nvPr/>
          </p:nvCxnSpPr>
          <p:spPr>
            <a:xfrm flipH="1" flipV="1">
              <a:off x="4658823" y="3499335"/>
              <a:ext cx="773804" cy="2770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직선 연결선 1240"/>
            <p:cNvCxnSpPr>
              <a:cxnSpLocks/>
              <a:stCxn id="265" idx="6"/>
              <a:endCxn id="288" idx="6"/>
            </p:cNvCxnSpPr>
            <p:nvPr/>
          </p:nvCxnSpPr>
          <p:spPr>
            <a:xfrm flipH="1" flipV="1">
              <a:off x="4658823" y="3499335"/>
              <a:ext cx="768094" cy="6707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TextBox 256"/>
            <p:cNvSpPr txBox="1"/>
            <p:nvPr/>
          </p:nvSpPr>
          <p:spPr>
            <a:xfrm>
              <a:off x="4227560" y="3775502"/>
              <a:ext cx="74650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Latent Variable</a:t>
              </a:r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3067545" y="4419600"/>
              <a:ext cx="112496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Encoder</a:t>
              </a:r>
            </a:p>
            <a:p>
              <a:pPr algn="ctr"/>
              <a:r>
                <a:rPr lang="en-US" altLang="ko-KR" sz="1050" dirty="0"/>
                <a:t>Hidden layer 2</a:t>
              </a:r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2133267" y="4918502"/>
              <a:ext cx="112496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Encoder</a:t>
              </a:r>
            </a:p>
            <a:p>
              <a:pPr algn="ctr"/>
              <a:r>
                <a:rPr lang="en-US" altLang="ko-KR" sz="1050" dirty="0"/>
                <a:t>Hidden layer 1</a:t>
              </a: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1458559" y="5525697"/>
              <a:ext cx="60186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Input</a:t>
              </a: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7089053" y="5525697"/>
              <a:ext cx="60186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Input</a:t>
              </a: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5890315" y="4918502"/>
              <a:ext cx="112496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Decoder</a:t>
              </a:r>
            </a:p>
            <a:p>
              <a:pPr algn="ctr"/>
              <a:r>
                <a:rPr lang="en-US" altLang="ko-KR" sz="1050" dirty="0"/>
                <a:t>Hidden layer 2</a:t>
              </a:r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4947527" y="4419600"/>
              <a:ext cx="112496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Decoder</a:t>
              </a:r>
            </a:p>
            <a:p>
              <a:pPr algn="ctr"/>
              <a:r>
                <a:rPr lang="en-US" altLang="ko-KR" sz="1050" dirty="0"/>
                <a:t>Hidden layer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0500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3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628" y="872678"/>
            <a:ext cx="1466372" cy="1102522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816805" y="872678"/>
            <a:ext cx="1517195" cy="11025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F81E1D-4466-42A8-BA65-3179228B59C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pSp>
        <p:nvGrpSpPr>
          <p:cNvPr id="363" name="그룹 362"/>
          <p:cNvGrpSpPr/>
          <p:nvPr/>
        </p:nvGrpSpPr>
        <p:grpSpPr>
          <a:xfrm>
            <a:off x="581252" y="1149297"/>
            <a:ext cx="7953148" cy="4791406"/>
            <a:chOff x="581252" y="1149297"/>
            <a:chExt cx="7953148" cy="4791406"/>
          </a:xfrm>
        </p:grpSpPr>
        <p:pic>
          <p:nvPicPr>
            <p:cNvPr id="317" name="Picture 3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5570" y="5029200"/>
              <a:ext cx="978830" cy="911503"/>
            </a:xfrm>
            <a:prstGeom prst="rect">
              <a:avLst/>
            </a:prstGeom>
          </p:spPr>
        </p:pic>
        <p:pic>
          <p:nvPicPr>
            <p:cNvPr id="315" name="Picture 3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1252" y="5029200"/>
              <a:ext cx="978830" cy="911503"/>
            </a:xfrm>
            <a:prstGeom prst="rect">
              <a:avLst/>
            </a:prstGeom>
          </p:spPr>
        </p:pic>
        <p:grpSp>
          <p:nvGrpSpPr>
            <p:cNvPr id="91" name="그룹 694"/>
            <p:cNvGrpSpPr/>
            <p:nvPr/>
          </p:nvGrpSpPr>
          <p:grpSpPr>
            <a:xfrm>
              <a:off x="1676402" y="1149297"/>
              <a:ext cx="168171" cy="4185059"/>
              <a:chOff x="3103747" y="1193930"/>
              <a:chExt cx="177746" cy="4423325"/>
            </a:xfrm>
          </p:grpSpPr>
          <p:sp>
            <p:nvSpPr>
              <p:cNvPr id="295" name="타원 76"/>
              <p:cNvSpPr/>
              <p:nvPr/>
            </p:nvSpPr>
            <p:spPr>
              <a:xfrm>
                <a:off x="3104450" y="2044672"/>
                <a:ext cx="175649" cy="169624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6" name="타원 78"/>
              <p:cNvSpPr/>
              <p:nvPr/>
            </p:nvSpPr>
            <p:spPr>
              <a:xfrm>
                <a:off x="3105844" y="2470043"/>
                <a:ext cx="175649" cy="169624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7" name="타원 79"/>
              <p:cNvSpPr/>
              <p:nvPr/>
            </p:nvSpPr>
            <p:spPr>
              <a:xfrm>
                <a:off x="3105841" y="2895415"/>
                <a:ext cx="175649" cy="169624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8" name="타원 80"/>
              <p:cNvSpPr/>
              <p:nvPr/>
            </p:nvSpPr>
            <p:spPr>
              <a:xfrm>
                <a:off x="3104450" y="3320787"/>
                <a:ext cx="175649" cy="169624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9" name="타원 81"/>
              <p:cNvSpPr/>
              <p:nvPr/>
            </p:nvSpPr>
            <p:spPr>
              <a:xfrm>
                <a:off x="3103754" y="3746159"/>
                <a:ext cx="175649" cy="169624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0" name="타원 82"/>
              <p:cNvSpPr/>
              <p:nvPr/>
            </p:nvSpPr>
            <p:spPr>
              <a:xfrm>
                <a:off x="3104450" y="4171531"/>
                <a:ext cx="175649" cy="169624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1" name="타원 83"/>
              <p:cNvSpPr/>
              <p:nvPr/>
            </p:nvSpPr>
            <p:spPr>
              <a:xfrm>
                <a:off x="3104450" y="4596903"/>
                <a:ext cx="175649" cy="169624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2" name="타원 242"/>
              <p:cNvSpPr/>
              <p:nvPr/>
            </p:nvSpPr>
            <p:spPr>
              <a:xfrm>
                <a:off x="3104452" y="1619301"/>
                <a:ext cx="175649" cy="169624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3" name="타원 277"/>
              <p:cNvSpPr/>
              <p:nvPr/>
            </p:nvSpPr>
            <p:spPr>
              <a:xfrm>
                <a:off x="3103755" y="1193930"/>
                <a:ext cx="175649" cy="169624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4" name="타원 307"/>
              <p:cNvSpPr/>
              <p:nvPr/>
            </p:nvSpPr>
            <p:spPr>
              <a:xfrm>
                <a:off x="3104450" y="5022277"/>
                <a:ext cx="175649" cy="169624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5" name="타원 329"/>
              <p:cNvSpPr/>
              <p:nvPr/>
            </p:nvSpPr>
            <p:spPr>
              <a:xfrm>
                <a:off x="3103747" y="5447631"/>
                <a:ext cx="175649" cy="169624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17" name="그룹 1200"/>
            <p:cNvGrpSpPr/>
            <p:nvPr/>
          </p:nvGrpSpPr>
          <p:grpSpPr>
            <a:xfrm flipH="1">
              <a:off x="7306891" y="1149297"/>
              <a:ext cx="168171" cy="4185059"/>
              <a:chOff x="3103747" y="1193930"/>
              <a:chExt cx="177746" cy="4423325"/>
            </a:xfrm>
          </p:grpSpPr>
          <p:sp>
            <p:nvSpPr>
              <p:cNvPr id="270" name="타원 1248"/>
              <p:cNvSpPr/>
              <p:nvPr/>
            </p:nvSpPr>
            <p:spPr>
              <a:xfrm>
                <a:off x="3104450" y="2044672"/>
                <a:ext cx="175649" cy="169624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1" name="타원 1249"/>
              <p:cNvSpPr/>
              <p:nvPr/>
            </p:nvSpPr>
            <p:spPr>
              <a:xfrm>
                <a:off x="3105844" y="2470043"/>
                <a:ext cx="175649" cy="169624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2" name="타원 1250"/>
              <p:cNvSpPr/>
              <p:nvPr/>
            </p:nvSpPr>
            <p:spPr>
              <a:xfrm>
                <a:off x="3105841" y="2895415"/>
                <a:ext cx="175649" cy="169624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3" name="타원 1251"/>
              <p:cNvSpPr/>
              <p:nvPr/>
            </p:nvSpPr>
            <p:spPr>
              <a:xfrm>
                <a:off x="3104450" y="3320787"/>
                <a:ext cx="175649" cy="169624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4" name="타원 1252"/>
              <p:cNvSpPr/>
              <p:nvPr/>
            </p:nvSpPr>
            <p:spPr>
              <a:xfrm>
                <a:off x="3103754" y="3746159"/>
                <a:ext cx="175649" cy="169624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5" name="타원 1253"/>
              <p:cNvSpPr/>
              <p:nvPr/>
            </p:nvSpPr>
            <p:spPr>
              <a:xfrm>
                <a:off x="3104451" y="4171531"/>
                <a:ext cx="175649" cy="169624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6" name="타원 1254"/>
              <p:cNvSpPr/>
              <p:nvPr/>
            </p:nvSpPr>
            <p:spPr>
              <a:xfrm>
                <a:off x="3104451" y="4596903"/>
                <a:ext cx="175649" cy="169624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7" name="타원 1255"/>
              <p:cNvSpPr/>
              <p:nvPr/>
            </p:nvSpPr>
            <p:spPr>
              <a:xfrm>
                <a:off x="3104452" y="1619301"/>
                <a:ext cx="175649" cy="169624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8" name="타원 1256"/>
              <p:cNvSpPr/>
              <p:nvPr/>
            </p:nvSpPr>
            <p:spPr>
              <a:xfrm>
                <a:off x="3103755" y="1193930"/>
                <a:ext cx="175649" cy="169624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9" name="타원 1257"/>
              <p:cNvSpPr/>
              <p:nvPr/>
            </p:nvSpPr>
            <p:spPr>
              <a:xfrm>
                <a:off x="3104450" y="5022277"/>
                <a:ext cx="175649" cy="169624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0" name="타원 1258"/>
              <p:cNvSpPr/>
              <p:nvPr/>
            </p:nvSpPr>
            <p:spPr>
              <a:xfrm>
                <a:off x="3103747" y="5447631"/>
                <a:ext cx="175649" cy="169624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60" name="TextBox 259"/>
            <p:cNvSpPr txBox="1"/>
            <p:nvPr/>
          </p:nvSpPr>
          <p:spPr>
            <a:xfrm>
              <a:off x="1458559" y="5384884"/>
              <a:ext cx="60186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Input</a:t>
              </a: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7089053" y="5384884"/>
              <a:ext cx="60186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Input</a:t>
              </a:r>
            </a:p>
          </p:txBody>
        </p:sp>
        <p:cxnSp>
          <p:nvCxnSpPr>
            <p:cNvPr id="320" name="직선 연결선 282"/>
            <p:cNvCxnSpPr>
              <a:cxnSpLocks/>
              <a:endCxn id="278" idx="6"/>
            </p:cNvCxnSpPr>
            <p:nvPr/>
          </p:nvCxnSpPr>
          <p:spPr>
            <a:xfrm>
              <a:off x="1842589" y="1229541"/>
              <a:ext cx="54662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직선 연결선 282"/>
            <p:cNvCxnSpPr>
              <a:cxnSpLocks/>
              <a:stCxn id="302" idx="6"/>
              <a:endCxn id="277" idx="6"/>
            </p:cNvCxnSpPr>
            <p:nvPr/>
          </p:nvCxnSpPr>
          <p:spPr>
            <a:xfrm>
              <a:off x="1843256" y="1631999"/>
              <a:ext cx="54649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직선 연결선 282"/>
            <p:cNvCxnSpPr>
              <a:cxnSpLocks/>
              <a:stCxn id="295" idx="6"/>
              <a:endCxn id="270" idx="6"/>
            </p:cNvCxnSpPr>
            <p:nvPr/>
          </p:nvCxnSpPr>
          <p:spPr>
            <a:xfrm>
              <a:off x="1843254" y="2034457"/>
              <a:ext cx="54649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직선 연결선 282"/>
            <p:cNvCxnSpPr>
              <a:cxnSpLocks/>
              <a:stCxn id="296" idx="6"/>
              <a:endCxn id="271" idx="6"/>
            </p:cNvCxnSpPr>
            <p:nvPr/>
          </p:nvCxnSpPr>
          <p:spPr>
            <a:xfrm>
              <a:off x="1844573" y="2436915"/>
              <a:ext cx="546231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직선 연결선 282"/>
            <p:cNvCxnSpPr>
              <a:cxnSpLocks/>
              <a:stCxn id="297" idx="6"/>
              <a:endCxn id="272" idx="6"/>
            </p:cNvCxnSpPr>
            <p:nvPr/>
          </p:nvCxnSpPr>
          <p:spPr>
            <a:xfrm>
              <a:off x="1844570" y="2839374"/>
              <a:ext cx="54623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직선 연결선 282"/>
            <p:cNvCxnSpPr>
              <a:cxnSpLocks/>
              <a:stCxn id="298" idx="6"/>
              <a:endCxn id="273" idx="6"/>
            </p:cNvCxnSpPr>
            <p:nvPr/>
          </p:nvCxnSpPr>
          <p:spPr>
            <a:xfrm>
              <a:off x="1843254" y="3241833"/>
              <a:ext cx="54649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직선 연결선 282"/>
            <p:cNvCxnSpPr>
              <a:cxnSpLocks/>
              <a:stCxn id="299" idx="6"/>
              <a:endCxn id="274" idx="6"/>
            </p:cNvCxnSpPr>
            <p:nvPr/>
          </p:nvCxnSpPr>
          <p:spPr>
            <a:xfrm>
              <a:off x="1842596" y="3644292"/>
              <a:ext cx="54662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직선 연결선 282"/>
            <p:cNvCxnSpPr>
              <a:cxnSpLocks/>
              <a:stCxn id="300" idx="6"/>
              <a:endCxn id="275" idx="6"/>
            </p:cNvCxnSpPr>
            <p:nvPr/>
          </p:nvCxnSpPr>
          <p:spPr>
            <a:xfrm>
              <a:off x="1843254" y="4046751"/>
              <a:ext cx="546495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직선 연결선 282"/>
            <p:cNvCxnSpPr>
              <a:cxnSpLocks/>
              <a:stCxn id="301" idx="6"/>
              <a:endCxn id="276" idx="6"/>
            </p:cNvCxnSpPr>
            <p:nvPr/>
          </p:nvCxnSpPr>
          <p:spPr>
            <a:xfrm>
              <a:off x="1843254" y="4449210"/>
              <a:ext cx="546495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직선 연결선 282"/>
            <p:cNvCxnSpPr>
              <a:cxnSpLocks/>
              <a:stCxn id="304" idx="6"/>
              <a:endCxn id="279" idx="6"/>
            </p:cNvCxnSpPr>
            <p:nvPr/>
          </p:nvCxnSpPr>
          <p:spPr>
            <a:xfrm>
              <a:off x="1843254" y="4851671"/>
              <a:ext cx="54649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직선 연결선 282"/>
            <p:cNvCxnSpPr>
              <a:cxnSpLocks/>
              <a:stCxn id="305" idx="6"/>
              <a:endCxn id="280" idx="6"/>
            </p:cNvCxnSpPr>
            <p:nvPr/>
          </p:nvCxnSpPr>
          <p:spPr>
            <a:xfrm>
              <a:off x="1842589" y="5254113"/>
              <a:ext cx="546628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3344701" y="5867400"/>
            <a:ext cx="3098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Provide compressed representations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81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Picture 3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570" y="5029200"/>
            <a:ext cx="978830" cy="911503"/>
          </a:xfrm>
          <a:prstGeom prst="rect">
            <a:avLst/>
          </a:prstGeom>
        </p:spPr>
      </p:pic>
      <p:pic>
        <p:nvPicPr>
          <p:cNvPr id="315" name="Picture 3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52" y="5029200"/>
            <a:ext cx="978830" cy="9115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+mj-ea"/>
              </a:rPr>
              <a:t>Autoencoder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F81E1D-4466-42A8-BA65-3179228B59C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pSp>
        <p:nvGrpSpPr>
          <p:cNvPr id="313" name="Group 312"/>
          <p:cNvGrpSpPr/>
          <p:nvPr/>
        </p:nvGrpSpPr>
        <p:grpSpPr>
          <a:xfrm>
            <a:off x="1458559" y="1149297"/>
            <a:ext cx="6232362" cy="4489503"/>
            <a:chOff x="1458559" y="1290110"/>
            <a:chExt cx="6232362" cy="4489503"/>
          </a:xfrm>
        </p:grpSpPr>
        <p:cxnSp>
          <p:nvCxnSpPr>
            <p:cNvPr id="6" name="직선 연결선 4"/>
            <p:cNvCxnSpPr>
              <a:cxnSpLocks/>
              <a:stCxn id="306" idx="6"/>
              <a:endCxn id="290" idx="2"/>
            </p:cNvCxnSpPr>
            <p:nvPr/>
          </p:nvCxnSpPr>
          <p:spPr>
            <a:xfrm>
              <a:off x="2778841" y="2170186"/>
              <a:ext cx="779512" cy="42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5"/>
            <p:cNvCxnSpPr>
              <a:cxnSpLocks/>
              <a:stCxn id="306" idx="6"/>
              <a:endCxn id="291" idx="2"/>
            </p:cNvCxnSpPr>
            <p:nvPr/>
          </p:nvCxnSpPr>
          <p:spPr>
            <a:xfrm>
              <a:off x="2778841" y="2170186"/>
              <a:ext cx="779512" cy="19999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12"/>
            <p:cNvCxnSpPr>
              <a:cxnSpLocks/>
              <a:stCxn id="307" idx="6"/>
              <a:endCxn id="290" idx="2"/>
            </p:cNvCxnSpPr>
            <p:nvPr/>
          </p:nvCxnSpPr>
          <p:spPr>
            <a:xfrm>
              <a:off x="2784554" y="2574336"/>
              <a:ext cx="773799" cy="208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13"/>
            <p:cNvCxnSpPr>
              <a:cxnSpLocks/>
              <a:stCxn id="307" idx="6"/>
              <a:endCxn id="291" idx="2"/>
            </p:cNvCxnSpPr>
            <p:nvPr/>
          </p:nvCxnSpPr>
          <p:spPr>
            <a:xfrm>
              <a:off x="2784554" y="2574336"/>
              <a:ext cx="773799" cy="15957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14"/>
            <p:cNvCxnSpPr>
              <a:cxnSpLocks/>
              <a:stCxn id="308" idx="6"/>
              <a:endCxn id="290" idx="2"/>
            </p:cNvCxnSpPr>
            <p:nvPr/>
          </p:nvCxnSpPr>
          <p:spPr>
            <a:xfrm flipV="1">
              <a:off x="2784554" y="2595191"/>
              <a:ext cx="773799" cy="3832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5"/>
            <p:cNvCxnSpPr>
              <a:cxnSpLocks/>
              <a:stCxn id="308" idx="6"/>
              <a:endCxn id="291" idx="2"/>
            </p:cNvCxnSpPr>
            <p:nvPr/>
          </p:nvCxnSpPr>
          <p:spPr>
            <a:xfrm>
              <a:off x="2784554" y="2978484"/>
              <a:ext cx="773799" cy="11916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6"/>
            <p:cNvCxnSpPr>
              <a:cxnSpLocks/>
              <a:stCxn id="309" idx="6"/>
              <a:endCxn id="290" idx="2"/>
            </p:cNvCxnSpPr>
            <p:nvPr/>
          </p:nvCxnSpPr>
          <p:spPr>
            <a:xfrm flipV="1">
              <a:off x="2784554" y="2595191"/>
              <a:ext cx="773799" cy="787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7"/>
            <p:cNvCxnSpPr>
              <a:cxnSpLocks/>
              <a:stCxn id="309" idx="6"/>
              <a:endCxn id="291" idx="2"/>
            </p:cNvCxnSpPr>
            <p:nvPr/>
          </p:nvCxnSpPr>
          <p:spPr>
            <a:xfrm>
              <a:off x="2784554" y="3382633"/>
              <a:ext cx="773799" cy="7874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8"/>
            <p:cNvCxnSpPr>
              <a:cxnSpLocks/>
              <a:stCxn id="310" idx="6"/>
              <a:endCxn id="290" idx="2"/>
            </p:cNvCxnSpPr>
            <p:nvPr/>
          </p:nvCxnSpPr>
          <p:spPr>
            <a:xfrm flipV="1">
              <a:off x="2784554" y="2595191"/>
              <a:ext cx="773799" cy="11915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9"/>
            <p:cNvCxnSpPr>
              <a:cxnSpLocks/>
              <a:stCxn id="310" idx="6"/>
              <a:endCxn id="291" idx="2"/>
            </p:cNvCxnSpPr>
            <p:nvPr/>
          </p:nvCxnSpPr>
          <p:spPr>
            <a:xfrm>
              <a:off x="2784554" y="3786782"/>
              <a:ext cx="773799" cy="3833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20"/>
            <p:cNvCxnSpPr>
              <a:cxnSpLocks/>
              <a:stCxn id="311" idx="6"/>
              <a:endCxn id="290" idx="2"/>
            </p:cNvCxnSpPr>
            <p:nvPr/>
          </p:nvCxnSpPr>
          <p:spPr>
            <a:xfrm flipV="1">
              <a:off x="2784555" y="2595191"/>
              <a:ext cx="773798" cy="15957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21"/>
            <p:cNvCxnSpPr>
              <a:cxnSpLocks/>
              <a:stCxn id="311" idx="6"/>
              <a:endCxn id="291" idx="2"/>
            </p:cNvCxnSpPr>
            <p:nvPr/>
          </p:nvCxnSpPr>
          <p:spPr>
            <a:xfrm flipV="1">
              <a:off x="2784555" y="4170088"/>
              <a:ext cx="773798" cy="208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226"/>
            <p:cNvCxnSpPr>
              <a:cxnSpLocks/>
              <a:stCxn id="312" idx="6"/>
              <a:endCxn id="290" idx="2"/>
            </p:cNvCxnSpPr>
            <p:nvPr/>
          </p:nvCxnSpPr>
          <p:spPr>
            <a:xfrm flipV="1">
              <a:off x="2784553" y="2595191"/>
              <a:ext cx="773800" cy="19999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227"/>
            <p:cNvCxnSpPr>
              <a:cxnSpLocks/>
              <a:stCxn id="312" idx="6"/>
              <a:endCxn id="291" idx="2"/>
            </p:cNvCxnSpPr>
            <p:nvPr/>
          </p:nvCxnSpPr>
          <p:spPr>
            <a:xfrm flipV="1">
              <a:off x="2784553" y="4170088"/>
              <a:ext cx="773800" cy="42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그룹 823"/>
            <p:cNvGrpSpPr/>
            <p:nvPr/>
          </p:nvGrpSpPr>
          <p:grpSpPr>
            <a:xfrm>
              <a:off x="2612653" y="2089943"/>
              <a:ext cx="171902" cy="2585393"/>
              <a:chOff x="1822763" y="1904039"/>
              <a:chExt cx="181688" cy="2732572"/>
            </a:xfrm>
            <a:solidFill>
              <a:srgbClr val="00C800"/>
            </a:solidFill>
          </p:grpSpPr>
          <p:sp>
            <p:nvSpPr>
              <p:cNvPr id="306" name="타원 84"/>
              <p:cNvSpPr/>
              <p:nvPr/>
            </p:nvSpPr>
            <p:spPr>
              <a:xfrm>
                <a:off x="1822763" y="1904039"/>
                <a:ext cx="175649" cy="169622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7" name="타원 86"/>
              <p:cNvSpPr/>
              <p:nvPr/>
            </p:nvSpPr>
            <p:spPr>
              <a:xfrm>
                <a:off x="1828801" y="2331196"/>
                <a:ext cx="175649" cy="169622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8" name="타원 87"/>
              <p:cNvSpPr/>
              <p:nvPr/>
            </p:nvSpPr>
            <p:spPr>
              <a:xfrm>
                <a:off x="1828801" y="2758351"/>
                <a:ext cx="175649" cy="169622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9" name="타원 88"/>
              <p:cNvSpPr/>
              <p:nvPr/>
            </p:nvSpPr>
            <p:spPr>
              <a:xfrm>
                <a:off x="1828801" y="3185507"/>
                <a:ext cx="175649" cy="169622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0" name="타원 89"/>
              <p:cNvSpPr/>
              <p:nvPr/>
            </p:nvSpPr>
            <p:spPr>
              <a:xfrm>
                <a:off x="1828801" y="3612663"/>
                <a:ext cx="175649" cy="169622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1" name="타원 90"/>
              <p:cNvSpPr/>
              <p:nvPr/>
            </p:nvSpPr>
            <p:spPr>
              <a:xfrm>
                <a:off x="1828802" y="4039818"/>
                <a:ext cx="175649" cy="169622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2" name="타원 91"/>
              <p:cNvSpPr/>
              <p:nvPr/>
            </p:nvSpPr>
            <p:spPr>
              <a:xfrm>
                <a:off x="1828800" y="4466989"/>
                <a:ext cx="175649" cy="169622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21" name="직선 연결선 27"/>
            <p:cNvCxnSpPr>
              <a:stCxn id="295" idx="6"/>
              <a:endCxn id="312" idx="2"/>
            </p:cNvCxnSpPr>
            <p:nvPr/>
          </p:nvCxnSpPr>
          <p:spPr>
            <a:xfrm>
              <a:off x="1843246" y="2175270"/>
              <a:ext cx="775119" cy="24198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8"/>
            <p:cNvCxnSpPr>
              <a:cxnSpLocks/>
              <a:stCxn id="295" idx="6"/>
              <a:endCxn id="311" idx="2"/>
            </p:cNvCxnSpPr>
            <p:nvPr/>
          </p:nvCxnSpPr>
          <p:spPr>
            <a:xfrm>
              <a:off x="1843246" y="2175270"/>
              <a:ext cx="775121" cy="20156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9"/>
            <p:cNvCxnSpPr>
              <a:cxnSpLocks/>
              <a:stCxn id="295" idx="6"/>
              <a:endCxn id="310" idx="2"/>
            </p:cNvCxnSpPr>
            <p:nvPr/>
          </p:nvCxnSpPr>
          <p:spPr>
            <a:xfrm>
              <a:off x="1843246" y="2175270"/>
              <a:ext cx="775120" cy="16115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30"/>
            <p:cNvCxnSpPr>
              <a:cxnSpLocks/>
              <a:stCxn id="295" idx="6"/>
              <a:endCxn id="309" idx="2"/>
            </p:cNvCxnSpPr>
            <p:nvPr/>
          </p:nvCxnSpPr>
          <p:spPr>
            <a:xfrm>
              <a:off x="1843246" y="2175270"/>
              <a:ext cx="775120" cy="1207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31"/>
            <p:cNvCxnSpPr>
              <a:cxnSpLocks/>
              <a:stCxn id="295" idx="6"/>
              <a:endCxn id="308" idx="2"/>
            </p:cNvCxnSpPr>
            <p:nvPr/>
          </p:nvCxnSpPr>
          <p:spPr>
            <a:xfrm>
              <a:off x="1843246" y="2175270"/>
              <a:ext cx="775120" cy="8032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32"/>
            <p:cNvCxnSpPr>
              <a:cxnSpLocks/>
              <a:stCxn id="295" idx="6"/>
              <a:endCxn id="307" idx="2"/>
            </p:cNvCxnSpPr>
            <p:nvPr/>
          </p:nvCxnSpPr>
          <p:spPr>
            <a:xfrm>
              <a:off x="1843246" y="2175270"/>
              <a:ext cx="775120" cy="3990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33"/>
            <p:cNvCxnSpPr>
              <a:cxnSpLocks/>
              <a:stCxn id="295" idx="6"/>
              <a:endCxn id="306" idx="2"/>
            </p:cNvCxnSpPr>
            <p:nvPr/>
          </p:nvCxnSpPr>
          <p:spPr>
            <a:xfrm flipV="1">
              <a:off x="1843246" y="2170186"/>
              <a:ext cx="769407" cy="50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34"/>
            <p:cNvCxnSpPr>
              <a:cxnSpLocks/>
              <a:stCxn id="296" idx="6"/>
              <a:endCxn id="306" idx="2"/>
            </p:cNvCxnSpPr>
            <p:nvPr/>
          </p:nvCxnSpPr>
          <p:spPr>
            <a:xfrm flipV="1">
              <a:off x="1844565" y="2170186"/>
              <a:ext cx="768088" cy="4075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35"/>
            <p:cNvCxnSpPr>
              <a:cxnSpLocks/>
              <a:stCxn id="296" idx="6"/>
              <a:endCxn id="307" idx="2"/>
            </p:cNvCxnSpPr>
            <p:nvPr/>
          </p:nvCxnSpPr>
          <p:spPr>
            <a:xfrm flipV="1">
              <a:off x="1844565" y="2574336"/>
              <a:ext cx="773801" cy="33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36"/>
            <p:cNvCxnSpPr>
              <a:cxnSpLocks/>
              <a:stCxn id="296" idx="6"/>
              <a:endCxn id="308" idx="2"/>
            </p:cNvCxnSpPr>
            <p:nvPr/>
          </p:nvCxnSpPr>
          <p:spPr>
            <a:xfrm>
              <a:off x="1844565" y="2577728"/>
              <a:ext cx="773801" cy="4007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7"/>
            <p:cNvCxnSpPr>
              <a:cxnSpLocks/>
              <a:stCxn id="296" idx="6"/>
              <a:endCxn id="309" idx="2"/>
            </p:cNvCxnSpPr>
            <p:nvPr/>
          </p:nvCxnSpPr>
          <p:spPr>
            <a:xfrm>
              <a:off x="1844565" y="2577728"/>
              <a:ext cx="773801" cy="8049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8"/>
            <p:cNvCxnSpPr>
              <a:cxnSpLocks/>
              <a:stCxn id="296" idx="6"/>
              <a:endCxn id="310" idx="2"/>
            </p:cNvCxnSpPr>
            <p:nvPr/>
          </p:nvCxnSpPr>
          <p:spPr>
            <a:xfrm>
              <a:off x="1844565" y="2577728"/>
              <a:ext cx="773801" cy="12090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9"/>
            <p:cNvCxnSpPr>
              <a:cxnSpLocks/>
              <a:stCxn id="296" idx="6"/>
              <a:endCxn id="311" idx="2"/>
            </p:cNvCxnSpPr>
            <p:nvPr/>
          </p:nvCxnSpPr>
          <p:spPr>
            <a:xfrm>
              <a:off x="1844565" y="2577728"/>
              <a:ext cx="773802" cy="16132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40"/>
            <p:cNvCxnSpPr>
              <a:cxnSpLocks/>
              <a:stCxn id="296" idx="6"/>
              <a:endCxn id="312" idx="2"/>
            </p:cNvCxnSpPr>
            <p:nvPr/>
          </p:nvCxnSpPr>
          <p:spPr>
            <a:xfrm>
              <a:off x="1844565" y="2577728"/>
              <a:ext cx="773800" cy="20173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41"/>
            <p:cNvCxnSpPr>
              <a:cxnSpLocks/>
              <a:stCxn id="297" idx="6"/>
              <a:endCxn id="306" idx="2"/>
            </p:cNvCxnSpPr>
            <p:nvPr/>
          </p:nvCxnSpPr>
          <p:spPr>
            <a:xfrm flipV="1">
              <a:off x="1844562" y="2170186"/>
              <a:ext cx="768091" cy="8100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42"/>
            <p:cNvCxnSpPr>
              <a:cxnSpLocks/>
              <a:stCxn id="297" idx="6"/>
              <a:endCxn id="307" idx="2"/>
            </p:cNvCxnSpPr>
            <p:nvPr/>
          </p:nvCxnSpPr>
          <p:spPr>
            <a:xfrm flipV="1">
              <a:off x="1844562" y="2574336"/>
              <a:ext cx="773804" cy="4058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43"/>
            <p:cNvCxnSpPr>
              <a:cxnSpLocks/>
              <a:stCxn id="297" idx="6"/>
              <a:endCxn id="308" idx="2"/>
            </p:cNvCxnSpPr>
            <p:nvPr/>
          </p:nvCxnSpPr>
          <p:spPr>
            <a:xfrm flipV="1">
              <a:off x="1844562" y="2978484"/>
              <a:ext cx="773804" cy="17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44"/>
            <p:cNvCxnSpPr>
              <a:cxnSpLocks/>
              <a:stCxn id="297" idx="6"/>
              <a:endCxn id="309" idx="2"/>
            </p:cNvCxnSpPr>
            <p:nvPr/>
          </p:nvCxnSpPr>
          <p:spPr>
            <a:xfrm>
              <a:off x="1844562" y="2980187"/>
              <a:ext cx="773804" cy="4024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45"/>
            <p:cNvCxnSpPr>
              <a:cxnSpLocks/>
              <a:stCxn id="297" idx="6"/>
              <a:endCxn id="310" idx="2"/>
            </p:cNvCxnSpPr>
            <p:nvPr/>
          </p:nvCxnSpPr>
          <p:spPr>
            <a:xfrm>
              <a:off x="1844562" y="2980187"/>
              <a:ext cx="773804" cy="8065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46"/>
            <p:cNvCxnSpPr>
              <a:cxnSpLocks/>
              <a:stCxn id="297" idx="6"/>
              <a:endCxn id="311" idx="2"/>
            </p:cNvCxnSpPr>
            <p:nvPr/>
          </p:nvCxnSpPr>
          <p:spPr>
            <a:xfrm>
              <a:off x="1844562" y="2980187"/>
              <a:ext cx="773805" cy="12107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7"/>
            <p:cNvCxnSpPr>
              <a:cxnSpLocks/>
              <a:stCxn id="297" idx="6"/>
              <a:endCxn id="312" idx="2"/>
            </p:cNvCxnSpPr>
            <p:nvPr/>
          </p:nvCxnSpPr>
          <p:spPr>
            <a:xfrm>
              <a:off x="1844562" y="2980187"/>
              <a:ext cx="773803" cy="1614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8"/>
            <p:cNvCxnSpPr>
              <a:cxnSpLocks/>
              <a:stCxn id="298" idx="6"/>
              <a:endCxn id="306" idx="2"/>
            </p:cNvCxnSpPr>
            <p:nvPr/>
          </p:nvCxnSpPr>
          <p:spPr>
            <a:xfrm flipV="1">
              <a:off x="1843246" y="2170186"/>
              <a:ext cx="769407" cy="1212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9"/>
            <p:cNvCxnSpPr>
              <a:cxnSpLocks/>
              <a:stCxn id="298" idx="6"/>
              <a:endCxn id="307" idx="2"/>
            </p:cNvCxnSpPr>
            <p:nvPr/>
          </p:nvCxnSpPr>
          <p:spPr>
            <a:xfrm flipV="1">
              <a:off x="1843246" y="2574336"/>
              <a:ext cx="775120" cy="8083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50"/>
            <p:cNvCxnSpPr>
              <a:cxnSpLocks/>
              <a:stCxn id="298" idx="6"/>
              <a:endCxn id="308" idx="2"/>
            </p:cNvCxnSpPr>
            <p:nvPr/>
          </p:nvCxnSpPr>
          <p:spPr>
            <a:xfrm flipV="1">
              <a:off x="1843246" y="2978484"/>
              <a:ext cx="775120" cy="4041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51"/>
            <p:cNvCxnSpPr>
              <a:cxnSpLocks/>
              <a:stCxn id="298" idx="6"/>
              <a:endCxn id="309" idx="2"/>
            </p:cNvCxnSpPr>
            <p:nvPr/>
          </p:nvCxnSpPr>
          <p:spPr>
            <a:xfrm flipV="1">
              <a:off x="1843246" y="3382633"/>
              <a:ext cx="775120" cy="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52"/>
            <p:cNvCxnSpPr>
              <a:cxnSpLocks/>
              <a:stCxn id="298" idx="6"/>
              <a:endCxn id="310" idx="2"/>
            </p:cNvCxnSpPr>
            <p:nvPr/>
          </p:nvCxnSpPr>
          <p:spPr>
            <a:xfrm>
              <a:off x="1843246" y="3382646"/>
              <a:ext cx="775120" cy="4041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53"/>
            <p:cNvCxnSpPr>
              <a:cxnSpLocks/>
              <a:stCxn id="298" idx="6"/>
              <a:endCxn id="311" idx="2"/>
            </p:cNvCxnSpPr>
            <p:nvPr/>
          </p:nvCxnSpPr>
          <p:spPr>
            <a:xfrm>
              <a:off x="1843246" y="3382646"/>
              <a:ext cx="775121" cy="8082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54"/>
            <p:cNvCxnSpPr>
              <a:cxnSpLocks/>
              <a:stCxn id="298" idx="6"/>
              <a:endCxn id="312" idx="2"/>
            </p:cNvCxnSpPr>
            <p:nvPr/>
          </p:nvCxnSpPr>
          <p:spPr>
            <a:xfrm>
              <a:off x="1843246" y="3382646"/>
              <a:ext cx="775119" cy="12124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55"/>
            <p:cNvCxnSpPr>
              <a:cxnSpLocks/>
              <a:stCxn id="299" idx="6"/>
              <a:endCxn id="306" idx="2"/>
            </p:cNvCxnSpPr>
            <p:nvPr/>
          </p:nvCxnSpPr>
          <p:spPr>
            <a:xfrm flipV="1">
              <a:off x="1842588" y="2170186"/>
              <a:ext cx="770065" cy="16149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56"/>
            <p:cNvCxnSpPr>
              <a:cxnSpLocks/>
              <a:stCxn id="299" idx="6"/>
              <a:endCxn id="307" idx="2"/>
            </p:cNvCxnSpPr>
            <p:nvPr/>
          </p:nvCxnSpPr>
          <p:spPr>
            <a:xfrm flipV="1">
              <a:off x="1842588" y="2574336"/>
              <a:ext cx="775778" cy="12107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7"/>
            <p:cNvCxnSpPr>
              <a:cxnSpLocks/>
              <a:stCxn id="299" idx="6"/>
              <a:endCxn id="308" idx="2"/>
            </p:cNvCxnSpPr>
            <p:nvPr/>
          </p:nvCxnSpPr>
          <p:spPr>
            <a:xfrm flipV="1">
              <a:off x="1842588" y="2978484"/>
              <a:ext cx="775778" cy="8066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8"/>
            <p:cNvCxnSpPr>
              <a:cxnSpLocks/>
              <a:stCxn id="299" idx="6"/>
              <a:endCxn id="309" idx="2"/>
            </p:cNvCxnSpPr>
            <p:nvPr/>
          </p:nvCxnSpPr>
          <p:spPr>
            <a:xfrm flipV="1">
              <a:off x="1842588" y="3382633"/>
              <a:ext cx="775778" cy="4024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9"/>
            <p:cNvCxnSpPr>
              <a:cxnSpLocks/>
              <a:stCxn id="299" idx="6"/>
              <a:endCxn id="310" idx="2"/>
            </p:cNvCxnSpPr>
            <p:nvPr/>
          </p:nvCxnSpPr>
          <p:spPr>
            <a:xfrm>
              <a:off x="1842588" y="3785105"/>
              <a:ext cx="775778" cy="16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60"/>
            <p:cNvCxnSpPr>
              <a:cxnSpLocks/>
              <a:stCxn id="299" idx="6"/>
              <a:endCxn id="311" idx="2"/>
            </p:cNvCxnSpPr>
            <p:nvPr/>
          </p:nvCxnSpPr>
          <p:spPr>
            <a:xfrm>
              <a:off x="1842588" y="3785105"/>
              <a:ext cx="775779" cy="405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61"/>
            <p:cNvCxnSpPr>
              <a:cxnSpLocks/>
              <a:stCxn id="299" idx="6"/>
              <a:endCxn id="312" idx="2"/>
            </p:cNvCxnSpPr>
            <p:nvPr/>
          </p:nvCxnSpPr>
          <p:spPr>
            <a:xfrm>
              <a:off x="1842588" y="3785105"/>
              <a:ext cx="775777" cy="809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62"/>
            <p:cNvCxnSpPr>
              <a:cxnSpLocks/>
              <a:stCxn id="300" idx="6"/>
              <a:endCxn id="306" idx="2"/>
            </p:cNvCxnSpPr>
            <p:nvPr/>
          </p:nvCxnSpPr>
          <p:spPr>
            <a:xfrm flipV="1">
              <a:off x="1843246" y="2170186"/>
              <a:ext cx="769407" cy="20173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63"/>
            <p:cNvCxnSpPr>
              <a:cxnSpLocks/>
              <a:stCxn id="300" idx="6"/>
              <a:endCxn id="307" idx="2"/>
            </p:cNvCxnSpPr>
            <p:nvPr/>
          </p:nvCxnSpPr>
          <p:spPr>
            <a:xfrm flipV="1">
              <a:off x="1843246" y="2574336"/>
              <a:ext cx="775120" cy="16132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64"/>
            <p:cNvCxnSpPr>
              <a:cxnSpLocks/>
              <a:stCxn id="300" idx="6"/>
              <a:endCxn id="308" idx="2"/>
            </p:cNvCxnSpPr>
            <p:nvPr/>
          </p:nvCxnSpPr>
          <p:spPr>
            <a:xfrm flipV="1">
              <a:off x="1843246" y="2978484"/>
              <a:ext cx="775120" cy="12090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65"/>
            <p:cNvCxnSpPr>
              <a:cxnSpLocks/>
              <a:stCxn id="300" idx="6"/>
              <a:endCxn id="309" idx="2"/>
            </p:cNvCxnSpPr>
            <p:nvPr/>
          </p:nvCxnSpPr>
          <p:spPr>
            <a:xfrm flipV="1">
              <a:off x="1843246" y="3382633"/>
              <a:ext cx="775120" cy="8049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66"/>
            <p:cNvCxnSpPr>
              <a:cxnSpLocks/>
              <a:stCxn id="300" idx="6"/>
              <a:endCxn id="310" idx="2"/>
            </p:cNvCxnSpPr>
            <p:nvPr/>
          </p:nvCxnSpPr>
          <p:spPr>
            <a:xfrm flipV="1">
              <a:off x="1843246" y="3786782"/>
              <a:ext cx="775120" cy="4007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7"/>
            <p:cNvCxnSpPr>
              <a:cxnSpLocks/>
              <a:stCxn id="300" idx="6"/>
              <a:endCxn id="311" idx="2"/>
            </p:cNvCxnSpPr>
            <p:nvPr/>
          </p:nvCxnSpPr>
          <p:spPr>
            <a:xfrm>
              <a:off x="1843246" y="4187564"/>
              <a:ext cx="775121" cy="33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8"/>
            <p:cNvCxnSpPr>
              <a:cxnSpLocks/>
              <a:stCxn id="300" idx="6"/>
              <a:endCxn id="312" idx="2"/>
            </p:cNvCxnSpPr>
            <p:nvPr/>
          </p:nvCxnSpPr>
          <p:spPr>
            <a:xfrm>
              <a:off x="1843246" y="4187564"/>
              <a:ext cx="775119" cy="4075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9"/>
            <p:cNvCxnSpPr>
              <a:cxnSpLocks/>
              <a:stCxn id="301" idx="6"/>
              <a:endCxn id="306" idx="2"/>
            </p:cNvCxnSpPr>
            <p:nvPr/>
          </p:nvCxnSpPr>
          <p:spPr>
            <a:xfrm flipV="1">
              <a:off x="1843246" y="2170186"/>
              <a:ext cx="769407" cy="24198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70"/>
            <p:cNvCxnSpPr>
              <a:cxnSpLocks/>
              <a:stCxn id="301" idx="6"/>
              <a:endCxn id="307" idx="2"/>
            </p:cNvCxnSpPr>
            <p:nvPr/>
          </p:nvCxnSpPr>
          <p:spPr>
            <a:xfrm flipV="1">
              <a:off x="1843246" y="2574336"/>
              <a:ext cx="775120" cy="20156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71"/>
            <p:cNvCxnSpPr>
              <a:cxnSpLocks/>
              <a:stCxn id="301" idx="6"/>
              <a:endCxn id="308" idx="2"/>
            </p:cNvCxnSpPr>
            <p:nvPr/>
          </p:nvCxnSpPr>
          <p:spPr>
            <a:xfrm flipV="1">
              <a:off x="1843246" y="2978484"/>
              <a:ext cx="775120" cy="161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72"/>
            <p:cNvCxnSpPr>
              <a:cxnSpLocks/>
              <a:stCxn id="301" idx="6"/>
              <a:endCxn id="309" idx="2"/>
            </p:cNvCxnSpPr>
            <p:nvPr/>
          </p:nvCxnSpPr>
          <p:spPr>
            <a:xfrm flipV="1">
              <a:off x="1843246" y="3382633"/>
              <a:ext cx="775120" cy="12073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73"/>
            <p:cNvCxnSpPr>
              <a:cxnSpLocks/>
              <a:stCxn id="301" idx="6"/>
              <a:endCxn id="310" idx="2"/>
            </p:cNvCxnSpPr>
            <p:nvPr/>
          </p:nvCxnSpPr>
          <p:spPr>
            <a:xfrm flipV="1">
              <a:off x="1843246" y="3786782"/>
              <a:ext cx="775120" cy="8032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74"/>
            <p:cNvCxnSpPr>
              <a:cxnSpLocks/>
              <a:stCxn id="301" idx="6"/>
              <a:endCxn id="311" idx="2"/>
            </p:cNvCxnSpPr>
            <p:nvPr/>
          </p:nvCxnSpPr>
          <p:spPr>
            <a:xfrm flipV="1">
              <a:off x="1843246" y="4190930"/>
              <a:ext cx="775121" cy="3990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75"/>
            <p:cNvCxnSpPr>
              <a:cxnSpLocks/>
              <a:stCxn id="301" idx="6"/>
              <a:endCxn id="312" idx="2"/>
            </p:cNvCxnSpPr>
            <p:nvPr/>
          </p:nvCxnSpPr>
          <p:spPr>
            <a:xfrm>
              <a:off x="1843246" y="4590023"/>
              <a:ext cx="775119" cy="50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243"/>
            <p:cNvCxnSpPr>
              <a:cxnSpLocks/>
              <a:stCxn id="302" idx="6"/>
              <a:endCxn id="312" idx="2"/>
            </p:cNvCxnSpPr>
            <p:nvPr/>
          </p:nvCxnSpPr>
          <p:spPr>
            <a:xfrm>
              <a:off x="1843248" y="1772812"/>
              <a:ext cx="775117" cy="28222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244"/>
            <p:cNvCxnSpPr>
              <a:cxnSpLocks/>
              <a:stCxn id="302" idx="6"/>
              <a:endCxn id="311" idx="2"/>
            </p:cNvCxnSpPr>
            <p:nvPr/>
          </p:nvCxnSpPr>
          <p:spPr>
            <a:xfrm>
              <a:off x="1843248" y="1772812"/>
              <a:ext cx="775119" cy="24181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245"/>
            <p:cNvCxnSpPr>
              <a:cxnSpLocks/>
              <a:stCxn id="302" idx="6"/>
              <a:endCxn id="309" idx="2"/>
            </p:cNvCxnSpPr>
            <p:nvPr/>
          </p:nvCxnSpPr>
          <p:spPr>
            <a:xfrm>
              <a:off x="1843248" y="1772812"/>
              <a:ext cx="775118" cy="16098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246"/>
            <p:cNvCxnSpPr>
              <a:cxnSpLocks/>
              <a:stCxn id="302" idx="6"/>
              <a:endCxn id="306" idx="2"/>
            </p:cNvCxnSpPr>
            <p:nvPr/>
          </p:nvCxnSpPr>
          <p:spPr>
            <a:xfrm>
              <a:off x="1843248" y="1772812"/>
              <a:ext cx="769405" cy="3973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247"/>
            <p:cNvCxnSpPr>
              <a:cxnSpLocks/>
              <a:stCxn id="302" idx="6"/>
              <a:endCxn id="307" idx="2"/>
            </p:cNvCxnSpPr>
            <p:nvPr/>
          </p:nvCxnSpPr>
          <p:spPr>
            <a:xfrm>
              <a:off x="1843248" y="1772812"/>
              <a:ext cx="775118" cy="8015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249"/>
            <p:cNvCxnSpPr>
              <a:cxnSpLocks/>
              <a:stCxn id="302" idx="6"/>
              <a:endCxn id="308" idx="2"/>
            </p:cNvCxnSpPr>
            <p:nvPr/>
          </p:nvCxnSpPr>
          <p:spPr>
            <a:xfrm>
              <a:off x="1843248" y="1772812"/>
              <a:ext cx="775118" cy="12056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251"/>
            <p:cNvCxnSpPr>
              <a:cxnSpLocks/>
              <a:stCxn id="302" idx="6"/>
              <a:endCxn id="310" idx="2"/>
            </p:cNvCxnSpPr>
            <p:nvPr/>
          </p:nvCxnSpPr>
          <p:spPr>
            <a:xfrm>
              <a:off x="1843248" y="1772812"/>
              <a:ext cx="775118" cy="20139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278"/>
            <p:cNvCxnSpPr>
              <a:cxnSpLocks/>
              <a:stCxn id="303" idx="6"/>
              <a:endCxn id="312" idx="2"/>
            </p:cNvCxnSpPr>
            <p:nvPr/>
          </p:nvCxnSpPr>
          <p:spPr>
            <a:xfrm>
              <a:off x="1842589" y="1370354"/>
              <a:ext cx="775776" cy="32247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279"/>
            <p:cNvCxnSpPr>
              <a:cxnSpLocks/>
              <a:stCxn id="303" idx="6"/>
              <a:endCxn id="311" idx="2"/>
            </p:cNvCxnSpPr>
            <p:nvPr/>
          </p:nvCxnSpPr>
          <p:spPr>
            <a:xfrm>
              <a:off x="1842589" y="1370354"/>
              <a:ext cx="775778" cy="28205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280"/>
            <p:cNvCxnSpPr>
              <a:cxnSpLocks/>
              <a:stCxn id="303" idx="6"/>
              <a:endCxn id="310" idx="2"/>
            </p:cNvCxnSpPr>
            <p:nvPr/>
          </p:nvCxnSpPr>
          <p:spPr>
            <a:xfrm>
              <a:off x="1842589" y="1370354"/>
              <a:ext cx="775777" cy="24164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281"/>
            <p:cNvCxnSpPr>
              <a:cxnSpLocks/>
              <a:stCxn id="303" idx="6"/>
              <a:endCxn id="306" idx="2"/>
            </p:cNvCxnSpPr>
            <p:nvPr/>
          </p:nvCxnSpPr>
          <p:spPr>
            <a:xfrm>
              <a:off x="1842589" y="1370354"/>
              <a:ext cx="770064" cy="7998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282"/>
            <p:cNvCxnSpPr>
              <a:cxnSpLocks/>
              <a:stCxn id="303" idx="6"/>
              <a:endCxn id="307" idx="2"/>
            </p:cNvCxnSpPr>
            <p:nvPr/>
          </p:nvCxnSpPr>
          <p:spPr>
            <a:xfrm>
              <a:off x="1842589" y="1370354"/>
              <a:ext cx="775777" cy="12039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283"/>
            <p:cNvCxnSpPr>
              <a:cxnSpLocks/>
              <a:stCxn id="303" idx="6"/>
              <a:endCxn id="308" idx="2"/>
            </p:cNvCxnSpPr>
            <p:nvPr/>
          </p:nvCxnSpPr>
          <p:spPr>
            <a:xfrm>
              <a:off x="1842589" y="1370354"/>
              <a:ext cx="775777" cy="16081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284"/>
            <p:cNvCxnSpPr>
              <a:cxnSpLocks/>
              <a:stCxn id="303" idx="6"/>
              <a:endCxn id="309" idx="2"/>
            </p:cNvCxnSpPr>
            <p:nvPr/>
          </p:nvCxnSpPr>
          <p:spPr>
            <a:xfrm>
              <a:off x="1842589" y="1370354"/>
              <a:ext cx="775777" cy="20122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308"/>
            <p:cNvCxnSpPr>
              <a:cxnSpLocks/>
              <a:stCxn id="304" idx="6"/>
              <a:endCxn id="312" idx="2"/>
            </p:cNvCxnSpPr>
            <p:nvPr/>
          </p:nvCxnSpPr>
          <p:spPr>
            <a:xfrm flipV="1">
              <a:off x="1843246" y="4595093"/>
              <a:ext cx="775119" cy="3973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309"/>
            <p:cNvCxnSpPr>
              <a:cxnSpLocks/>
              <a:stCxn id="304" idx="6"/>
              <a:endCxn id="311" idx="2"/>
            </p:cNvCxnSpPr>
            <p:nvPr/>
          </p:nvCxnSpPr>
          <p:spPr>
            <a:xfrm flipV="1">
              <a:off x="1843246" y="4190930"/>
              <a:ext cx="775121" cy="8015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310"/>
            <p:cNvCxnSpPr>
              <a:cxnSpLocks/>
              <a:stCxn id="304" idx="6"/>
              <a:endCxn id="310" idx="2"/>
            </p:cNvCxnSpPr>
            <p:nvPr/>
          </p:nvCxnSpPr>
          <p:spPr>
            <a:xfrm flipV="1">
              <a:off x="1843246" y="3786782"/>
              <a:ext cx="775120" cy="12057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311"/>
            <p:cNvCxnSpPr>
              <a:cxnSpLocks/>
              <a:stCxn id="304" idx="6"/>
              <a:endCxn id="306" idx="2"/>
            </p:cNvCxnSpPr>
            <p:nvPr/>
          </p:nvCxnSpPr>
          <p:spPr>
            <a:xfrm flipV="1">
              <a:off x="1843246" y="2170186"/>
              <a:ext cx="769407" cy="28222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312"/>
            <p:cNvCxnSpPr>
              <a:cxnSpLocks/>
              <a:stCxn id="304" idx="6"/>
              <a:endCxn id="307" idx="2"/>
            </p:cNvCxnSpPr>
            <p:nvPr/>
          </p:nvCxnSpPr>
          <p:spPr>
            <a:xfrm flipV="1">
              <a:off x="1843246" y="2574336"/>
              <a:ext cx="775120" cy="24181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313"/>
            <p:cNvCxnSpPr>
              <a:cxnSpLocks/>
              <a:stCxn id="304" idx="6"/>
              <a:endCxn id="308" idx="2"/>
            </p:cNvCxnSpPr>
            <p:nvPr/>
          </p:nvCxnSpPr>
          <p:spPr>
            <a:xfrm flipV="1">
              <a:off x="1843246" y="2978484"/>
              <a:ext cx="775120" cy="201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314"/>
            <p:cNvCxnSpPr>
              <a:cxnSpLocks/>
              <a:stCxn id="304" idx="6"/>
              <a:endCxn id="309" idx="2"/>
            </p:cNvCxnSpPr>
            <p:nvPr/>
          </p:nvCxnSpPr>
          <p:spPr>
            <a:xfrm flipV="1">
              <a:off x="1843246" y="3382633"/>
              <a:ext cx="775120" cy="16098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그룹 694"/>
            <p:cNvGrpSpPr/>
            <p:nvPr/>
          </p:nvGrpSpPr>
          <p:grpSpPr>
            <a:xfrm>
              <a:off x="1676394" y="1290110"/>
              <a:ext cx="168171" cy="4185059"/>
              <a:chOff x="3103747" y="1193930"/>
              <a:chExt cx="177746" cy="4423325"/>
            </a:xfrm>
          </p:grpSpPr>
          <p:sp>
            <p:nvSpPr>
              <p:cNvPr id="295" name="타원 76"/>
              <p:cNvSpPr/>
              <p:nvPr/>
            </p:nvSpPr>
            <p:spPr>
              <a:xfrm>
                <a:off x="3104450" y="2044672"/>
                <a:ext cx="175649" cy="169624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6" name="타원 78"/>
              <p:cNvSpPr/>
              <p:nvPr/>
            </p:nvSpPr>
            <p:spPr>
              <a:xfrm>
                <a:off x="3105844" y="2470043"/>
                <a:ext cx="175649" cy="169624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7" name="타원 79"/>
              <p:cNvSpPr/>
              <p:nvPr/>
            </p:nvSpPr>
            <p:spPr>
              <a:xfrm>
                <a:off x="3105841" y="2895415"/>
                <a:ext cx="175649" cy="169624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8" name="타원 80"/>
              <p:cNvSpPr/>
              <p:nvPr/>
            </p:nvSpPr>
            <p:spPr>
              <a:xfrm>
                <a:off x="3104450" y="3320787"/>
                <a:ext cx="175649" cy="169624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9" name="타원 81"/>
              <p:cNvSpPr/>
              <p:nvPr/>
            </p:nvSpPr>
            <p:spPr>
              <a:xfrm>
                <a:off x="3103754" y="3746159"/>
                <a:ext cx="175649" cy="169624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0" name="타원 82"/>
              <p:cNvSpPr/>
              <p:nvPr/>
            </p:nvSpPr>
            <p:spPr>
              <a:xfrm>
                <a:off x="3104450" y="4171531"/>
                <a:ext cx="175649" cy="169624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1" name="타원 83"/>
              <p:cNvSpPr/>
              <p:nvPr/>
            </p:nvSpPr>
            <p:spPr>
              <a:xfrm>
                <a:off x="3104450" y="4596903"/>
                <a:ext cx="175649" cy="169624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2" name="타원 242"/>
              <p:cNvSpPr/>
              <p:nvPr/>
            </p:nvSpPr>
            <p:spPr>
              <a:xfrm>
                <a:off x="3104452" y="1619301"/>
                <a:ext cx="175649" cy="169624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3" name="타원 277"/>
              <p:cNvSpPr/>
              <p:nvPr/>
            </p:nvSpPr>
            <p:spPr>
              <a:xfrm>
                <a:off x="3103755" y="1193930"/>
                <a:ext cx="175649" cy="169624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4" name="타원 307"/>
              <p:cNvSpPr/>
              <p:nvPr/>
            </p:nvSpPr>
            <p:spPr>
              <a:xfrm>
                <a:off x="3104450" y="5022277"/>
                <a:ext cx="175649" cy="169624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5" name="타원 329"/>
              <p:cNvSpPr/>
              <p:nvPr/>
            </p:nvSpPr>
            <p:spPr>
              <a:xfrm>
                <a:off x="3103747" y="5447631"/>
                <a:ext cx="175649" cy="169624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92" name="직선 연결선 330"/>
            <p:cNvCxnSpPr>
              <a:cxnSpLocks/>
              <a:stCxn id="305" idx="6"/>
              <a:endCxn id="312" idx="2"/>
            </p:cNvCxnSpPr>
            <p:nvPr/>
          </p:nvCxnSpPr>
          <p:spPr>
            <a:xfrm flipV="1">
              <a:off x="1842581" y="4595093"/>
              <a:ext cx="775784" cy="7998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331"/>
            <p:cNvCxnSpPr>
              <a:cxnSpLocks/>
              <a:stCxn id="305" idx="6"/>
              <a:endCxn id="311" idx="2"/>
            </p:cNvCxnSpPr>
            <p:nvPr/>
          </p:nvCxnSpPr>
          <p:spPr>
            <a:xfrm flipV="1">
              <a:off x="1842581" y="4190930"/>
              <a:ext cx="775786" cy="12039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332"/>
            <p:cNvCxnSpPr>
              <a:cxnSpLocks/>
              <a:stCxn id="305" idx="6"/>
              <a:endCxn id="309" idx="2"/>
            </p:cNvCxnSpPr>
            <p:nvPr/>
          </p:nvCxnSpPr>
          <p:spPr>
            <a:xfrm flipV="1">
              <a:off x="1842581" y="3382633"/>
              <a:ext cx="775785" cy="20122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333"/>
            <p:cNvCxnSpPr>
              <a:cxnSpLocks/>
              <a:stCxn id="305" idx="6"/>
              <a:endCxn id="306" idx="2"/>
            </p:cNvCxnSpPr>
            <p:nvPr/>
          </p:nvCxnSpPr>
          <p:spPr>
            <a:xfrm flipV="1">
              <a:off x="1842581" y="2170186"/>
              <a:ext cx="770072" cy="32247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334"/>
            <p:cNvCxnSpPr>
              <a:cxnSpLocks/>
              <a:stCxn id="305" idx="6"/>
              <a:endCxn id="307" idx="2"/>
            </p:cNvCxnSpPr>
            <p:nvPr/>
          </p:nvCxnSpPr>
          <p:spPr>
            <a:xfrm flipV="1">
              <a:off x="1842581" y="2574336"/>
              <a:ext cx="775785" cy="28205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335"/>
            <p:cNvCxnSpPr>
              <a:cxnSpLocks/>
              <a:stCxn id="305" idx="6"/>
              <a:endCxn id="308" idx="2"/>
            </p:cNvCxnSpPr>
            <p:nvPr/>
          </p:nvCxnSpPr>
          <p:spPr>
            <a:xfrm flipV="1">
              <a:off x="1842581" y="2978484"/>
              <a:ext cx="775785" cy="2416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336"/>
            <p:cNvCxnSpPr>
              <a:cxnSpLocks/>
              <a:stCxn id="305" idx="6"/>
              <a:endCxn id="310" idx="2"/>
            </p:cNvCxnSpPr>
            <p:nvPr/>
          </p:nvCxnSpPr>
          <p:spPr>
            <a:xfrm flipV="1">
              <a:off x="1842581" y="3786782"/>
              <a:ext cx="775785" cy="16081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845"/>
            <p:cNvCxnSpPr>
              <a:cxnSpLocks/>
              <a:stCxn id="306" idx="6"/>
              <a:endCxn id="292" idx="2"/>
            </p:cNvCxnSpPr>
            <p:nvPr/>
          </p:nvCxnSpPr>
          <p:spPr>
            <a:xfrm>
              <a:off x="2778841" y="2170186"/>
              <a:ext cx="779512" cy="8187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847"/>
            <p:cNvCxnSpPr>
              <a:cxnSpLocks/>
              <a:stCxn id="307" idx="6"/>
              <a:endCxn id="292" idx="2"/>
            </p:cNvCxnSpPr>
            <p:nvPr/>
          </p:nvCxnSpPr>
          <p:spPr>
            <a:xfrm>
              <a:off x="2784554" y="2574336"/>
              <a:ext cx="773799" cy="4145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848"/>
            <p:cNvCxnSpPr>
              <a:cxnSpLocks/>
              <a:stCxn id="308" idx="6"/>
              <a:endCxn id="292" idx="2"/>
            </p:cNvCxnSpPr>
            <p:nvPr/>
          </p:nvCxnSpPr>
          <p:spPr>
            <a:xfrm>
              <a:off x="2784554" y="2978484"/>
              <a:ext cx="773799" cy="104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849"/>
            <p:cNvCxnSpPr>
              <a:cxnSpLocks/>
              <a:stCxn id="309" idx="6"/>
              <a:endCxn id="292" idx="2"/>
            </p:cNvCxnSpPr>
            <p:nvPr/>
          </p:nvCxnSpPr>
          <p:spPr>
            <a:xfrm flipV="1">
              <a:off x="2784554" y="2988913"/>
              <a:ext cx="773799" cy="3937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850"/>
            <p:cNvCxnSpPr>
              <a:cxnSpLocks/>
              <a:stCxn id="310" idx="6"/>
              <a:endCxn id="292" idx="2"/>
            </p:cNvCxnSpPr>
            <p:nvPr/>
          </p:nvCxnSpPr>
          <p:spPr>
            <a:xfrm flipV="1">
              <a:off x="2784554" y="2988913"/>
              <a:ext cx="773799" cy="7978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851"/>
            <p:cNvCxnSpPr>
              <a:cxnSpLocks/>
              <a:stCxn id="311" idx="6"/>
              <a:endCxn id="292" idx="2"/>
            </p:cNvCxnSpPr>
            <p:nvPr/>
          </p:nvCxnSpPr>
          <p:spPr>
            <a:xfrm flipV="1">
              <a:off x="2784555" y="2988913"/>
              <a:ext cx="773798" cy="12020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852"/>
            <p:cNvCxnSpPr>
              <a:cxnSpLocks/>
              <a:stCxn id="312" idx="6"/>
              <a:endCxn id="292" idx="2"/>
            </p:cNvCxnSpPr>
            <p:nvPr/>
          </p:nvCxnSpPr>
          <p:spPr>
            <a:xfrm flipV="1">
              <a:off x="2784553" y="2988913"/>
              <a:ext cx="773800" cy="16061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867"/>
            <p:cNvCxnSpPr>
              <a:cxnSpLocks/>
              <a:stCxn id="306" idx="6"/>
              <a:endCxn id="293" idx="2"/>
            </p:cNvCxnSpPr>
            <p:nvPr/>
          </p:nvCxnSpPr>
          <p:spPr>
            <a:xfrm>
              <a:off x="2778841" y="2170186"/>
              <a:ext cx="779518" cy="12124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869"/>
            <p:cNvCxnSpPr>
              <a:cxnSpLocks/>
              <a:stCxn id="307" idx="6"/>
              <a:endCxn id="293" idx="2"/>
            </p:cNvCxnSpPr>
            <p:nvPr/>
          </p:nvCxnSpPr>
          <p:spPr>
            <a:xfrm>
              <a:off x="2784554" y="2574336"/>
              <a:ext cx="773805" cy="8083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870"/>
            <p:cNvCxnSpPr>
              <a:cxnSpLocks/>
              <a:stCxn id="308" idx="6"/>
              <a:endCxn id="293" idx="2"/>
            </p:cNvCxnSpPr>
            <p:nvPr/>
          </p:nvCxnSpPr>
          <p:spPr>
            <a:xfrm>
              <a:off x="2784554" y="2978484"/>
              <a:ext cx="773805" cy="4041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871"/>
            <p:cNvCxnSpPr>
              <a:cxnSpLocks/>
              <a:stCxn id="309" idx="6"/>
              <a:endCxn id="293" idx="2"/>
            </p:cNvCxnSpPr>
            <p:nvPr/>
          </p:nvCxnSpPr>
          <p:spPr>
            <a:xfrm>
              <a:off x="2784554" y="3382633"/>
              <a:ext cx="773805" cy="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872"/>
            <p:cNvCxnSpPr>
              <a:cxnSpLocks/>
              <a:stCxn id="310" idx="6"/>
              <a:endCxn id="293" idx="2"/>
            </p:cNvCxnSpPr>
            <p:nvPr/>
          </p:nvCxnSpPr>
          <p:spPr>
            <a:xfrm flipV="1">
              <a:off x="2784554" y="3382638"/>
              <a:ext cx="773805" cy="4041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873"/>
            <p:cNvCxnSpPr>
              <a:cxnSpLocks/>
              <a:stCxn id="311" idx="6"/>
              <a:endCxn id="293" idx="2"/>
            </p:cNvCxnSpPr>
            <p:nvPr/>
          </p:nvCxnSpPr>
          <p:spPr>
            <a:xfrm flipV="1">
              <a:off x="2784555" y="3382638"/>
              <a:ext cx="773804" cy="808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874"/>
            <p:cNvCxnSpPr>
              <a:cxnSpLocks/>
              <a:stCxn id="312" idx="6"/>
              <a:endCxn id="293" idx="2"/>
            </p:cNvCxnSpPr>
            <p:nvPr/>
          </p:nvCxnSpPr>
          <p:spPr>
            <a:xfrm flipV="1">
              <a:off x="2784553" y="3382638"/>
              <a:ext cx="773806" cy="12124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889"/>
            <p:cNvCxnSpPr>
              <a:cxnSpLocks/>
              <a:stCxn id="306" idx="6"/>
              <a:endCxn id="294" idx="2"/>
            </p:cNvCxnSpPr>
            <p:nvPr/>
          </p:nvCxnSpPr>
          <p:spPr>
            <a:xfrm>
              <a:off x="2778841" y="2170186"/>
              <a:ext cx="773802" cy="160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4" name="그룹 911"/>
            <p:cNvGrpSpPr/>
            <p:nvPr/>
          </p:nvGrpSpPr>
          <p:grpSpPr>
            <a:xfrm>
              <a:off x="3552643" y="2514947"/>
              <a:ext cx="171904" cy="1735384"/>
              <a:chOff x="2660962" y="2192296"/>
              <a:chExt cx="181690" cy="1834174"/>
            </a:xfrm>
            <a:solidFill>
              <a:srgbClr val="009200"/>
            </a:solidFill>
          </p:grpSpPr>
          <p:sp>
            <p:nvSpPr>
              <p:cNvPr id="290" name="타원 10"/>
              <p:cNvSpPr/>
              <p:nvPr/>
            </p:nvSpPr>
            <p:spPr>
              <a:xfrm>
                <a:off x="2666997" y="2192296"/>
                <a:ext cx="175649" cy="169623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1" name="타원 11"/>
              <p:cNvSpPr/>
              <p:nvPr/>
            </p:nvSpPr>
            <p:spPr>
              <a:xfrm>
                <a:off x="2666997" y="3856847"/>
                <a:ext cx="175649" cy="169623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2" name="타원 846"/>
              <p:cNvSpPr/>
              <p:nvPr/>
            </p:nvSpPr>
            <p:spPr>
              <a:xfrm>
                <a:off x="2666997" y="2608431"/>
                <a:ext cx="175649" cy="169623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3" name="타원 868"/>
              <p:cNvSpPr/>
              <p:nvPr/>
            </p:nvSpPr>
            <p:spPr>
              <a:xfrm>
                <a:off x="2667003" y="3024570"/>
                <a:ext cx="175649" cy="169623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4" name="타원 890"/>
              <p:cNvSpPr/>
              <p:nvPr/>
            </p:nvSpPr>
            <p:spPr>
              <a:xfrm>
                <a:off x="2660962" y="3440717"/>
                <a:ext cx="175649" cy="169623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115" name="직선 연결선 891"/>
            <p:cNvCxnSpPr>
              <a:cxnSpLocks/>
              <a:stCxn id="307" idx="6"/>
              <a:endCxn id="294" idx="2"/>
            </p:cNvCxnSpPr>
            <p:nvPr/>
          </p:nvCxnSpPr>
          <p:spPr>
            <a:xfrm>
              <a:off x="2784554" y="2574336"/>
              <a:ext cx="768089" cy="12020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892"/>
            <p:cNvCxnSpPr>
              <a:cxnSpLocks/>
              <a:stCxn id="308" idx="6"/>
              <a:endCxn id="294" idx="2"/>
            </p:cNvCxnSpPr>
            <p:nvPr/>
          </p:nvCxnSpPr>
          <p:spPr>
            <a:xfrm>
              <a:off x="2784554" y="2978484"/>
              <a:ext cx="768089" cy="797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893"/>
            <p:cNvCxnSpPr>
              <a:cxnSpLocks/>
              <a:stCxn id="309" idx="6"/>
              <a:endCxn id="294" idx="2"/>
            </p:cNvCxnSpPr>
            <p:nvPr/>
          </p:nvCxnSpPr>
          <p:spPr>
            <a:xfrm>
              <a:off x="2784554" y="3382633"/>
              <a:ext cx="768089" cy="3937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894"/>
            <p:cNvCxnSpPr>
              <a:cxnSpLocks/>
              <a:stCxn id="310" idx="6"/>
              <a:endCxn id="294" idx="2"/>
            </p:cNvCxnSpPr>
            <p:nvPr/>
          </p:nvCxnSpPr>
          <p:spPr>
            <a:xfrm flipV="1">
              <a:off x="2784554" y="3776371"/>
              <a:ext cx="768089" cy="104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895"/>
            <p:cNvCxnSpPr>
              <a:cxnSpLocks/>
              <a:stCxn id="311" idx="6"/>
              <a:endCxn id="294" idx="2"/>
            </p:cNvCxnSpPr>
            <p:nvPr/>
          </p:nvCxnSpPr>
          <p:spPr>
            <a:xfrm flipV="1">
              <a:off x="2784555" y="3776371"/>
              <a:ext cx="768088" cy="414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896"/>
            <p:cNvCxnSpPr>
              <a:cxnSpLocks/>
              <a:stCxn id="312" idx="6"/>
              <a:endCxn id="294" idx="2"/>
            </p:cNvCxnSpPr>
            <p:nvPr/>
          </p:nvCxnSpPr>
          <p:spPr>
            <a:xfrm flipV="1">
              <a:off x="2784553" y="3776371"/>
              <a:ext cx="768090" cy="8187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912"/>
            <p:cNvCxnSpPr>
              <a:cxnSpLocks/>
              <a:stCxn id="290" idx="6"/>
              <a:endCxn id="288" idx="2"/>
            </p:cNvCxnSpPr>
            <p:nvPr/>
          </p:nvCxnSpPr>
          <p:spPr>
            <a:xfrm>
              <a:off x="3724541" y="2595191"/>
              <a:ext cx="768094" cy="6707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914"/>
            <p:cNvCxnSpPr>
              <a:cxnSpLocks/>
              <a:stCxn id="292" idx="6"/>
              <a:endCxn id="288" idx="2"/>
            </p:cNvCxnSpPr>
            <p:nvPr/>
          </p:nvCxnSpPr>
          <p:spPr>
            <a:xfrm>
              <a:off x="3724541" y="2988913"/>
              <a:ext cx="768094" cy="2770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915"/>
            <p:cNvCxnSpPr>
              <a:cxnSpLocks/>
              <a:stCxn id="293" idx="6"/>
              <a:endCxn id="288" idx="2"/>
            </p:cNvCxnSpPr>
            <p:nvPr/>
          </p:nvCxnSpPr>
          <p:spPr>
            <a:xfrm flipV="1">
              <a:off x="3724547" y="3265943"/>
              <a:ext cx="768088" cy="1166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916"/>
            <p:cNvCxnSpPr>
              <a:cxnSpLocks/>
              <a:stCxn id="294" idx="6"/>
              <a:endCxn id="288" idx="2"/>
            </p:cNvCxnSpPr>
            <p:nvPr/>
          </p:nvCxnSpPr>
          <p:spPr>
            <a:xfrm flipV="1">
              <a:off x="3718831" y="3265943"/>
              <a:ext cx="773804" cy="5104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917"/>
            <p:cNvCxnSpPr>
              <a:cxnSpLocks/>
              <a:stCxn id="291" idx="6"/>
              <a:endCxn id="288" idx="2"/>
            </p:cNvCxnSpPr>
            <p:nvPr/>
          </p:nvCxnSpPr>
          <p:spPr>
            <a:xfrm flipV="1">
              <a:off x="3724541" y="3265943"/>
              <a:ext cx="768094" cy="9041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930"/>
            <p:cNvCxnSpPr>
              <a:cxnSpLocks/>
              <a:stCxn id="290" idx="6"/>
              <a:endCxn id="289" idx="2"/>
            </p:cNvCxnSpPr>
            <p:nvPr/>
          </p:nvCxnSpPr>
          <p:spPr>
            <a:xfrm>
              <a:off x="3724541" y="2595191"/>
              <a:ext cx="768094" cy="9041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7" name="그룹 959"/>
            <p:cNvGrpSpPr/>
            <p:nvPr/>
          </p:nvGrpSpPr>
          <p:grpSpPr>
            <a:xfrm>
              <a:off x="4492635" y="3185700"/>
              <a:ext cx="166188" cy="393878"/>
              <a:chOff x="3505200" y="2869387"/>
              <a:chExt cx="175649" cy="416300"/>
            </a:xfrm>
            <a:solidFill>
              <a:srgbClr val="006600"/>
            </a:solidFill>
          </p:grpSpPr>
          <p:sp>
            <p:nvSpPr>
              <p:cNvPr id="288" name="타원 913"/>
              <p:cNvSpPr/>
              <p:nvPr/>
            </p:nvSpPr>
            <p:spPr>
              <a:xfrm>
                <a:off x="3505200" y="2869387"/>
                <a:ext cx="175649" cy="169622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9" name="타원 931"/>
              <p:cNvSpPr/>
              <p:nvPr/>
            </p:nvSpPr>
            <p:spPr>
              <a:xfrm>
                <a:off x="3505200" y="3116065"/>
                <a:ext cx="175649" cy="169622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128" name="직선 연결선 932"/>
            <p:cNvCxnSpPr>
              <a:cxnSpLocks/>
              <a:stCxn id="292" idx="6"/>
              <a:endCxn id="289" idx="2"/>
            </p:cNvCxnSpPr>
            <p:nvPr/>
          </p:nvCxnSpPr>
          <p:spPr>
            <a:xfrm>
              <a:off x="3724541" y="2988913"/>
              <a:ext cx="768094" cy="5104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933"/>
            <p:cNvCxnSpPr>
              <a:cxnSpLocks/>
              <a:stCxn id="293" idx="6"/>
              <a:endCxn id="289" idx="2"/>
            </p:cNvCxnSpPr>
            <p:nvPr/>
          </p:nvCxnSpPr>
          <p:spPr>
            <a:xfrm>
              <a:off x="3724547" y="3382638"/>
              <a:ext cx="768088" cy="1166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934"/>
            <p:cNvCxnSpPr>
              <a:cxnSpLocks/>
              <a:stCxn id="294" idx="6"/>
              <a:endCxn id="289" idx="2"/>
            </p:cNvCxnSpPr>
            <p:nvPr/>
          </p:nvCxnSpPr>
          <p:spPr>
            <a:xfrm flipV="1">
              <a:off x="3718831" y="3499335"/>
              <a:ext cx="773804" cy="2770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935"/>
            <p:cNvCxnSpPr>
              <a:cxnSpLocks/>
              <a:stCxn id="291" idx="6"/>
              <a:endCxn id="289" idx="2"/>
            </p:cNvCxnSpPr>
            <p:nvPr/>
          </p:nvCxnSpPr>
          <p:spPr>
            <a:xfrm flipV="1">
              <a:off x="3724541" y="3499335"/>
              <a:ext cx="768094" cy="6707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115"/>
            <p:cNvCxnSpPr>
              <a:cxnSpLocks/>
              <a:stCxn id="281" idx="6"/>
              <a:endCxn id="265" idx="2"/>
            </p:cNvCxnSpPr>
            <p:nvPr/>
          </p:nvCxnSpPr>
          <p:spPr>
            <a:xfrm flipH="1">
              <a:off x="5593105" y="2170186"/>
              <a:ext cx="779512" cy="42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116"/>
            <p:cNvCxnSpPr>
              <a:cxnSpLocks/>
              <a:stCxn id="281" idx="6"/>
              <a:endCxn id="266" idx="2"/>
            </p:cNvCxnSpPr>
            <p:nvPr/>
          </p:nvCxnSpPr>
          <p:spPr>
            <a:xfrm flipH="1">
              <a:off x="5593105" y="2170186"/>
              <a:ext cx="779512" cy="19999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117"/>
            <p:cNvCxnSpPr>
              <a:cxnSpLocks/>
              <a:stCxn id="282" idx="6"/>
              <a:endCxn id="265" idx="2"/>
            </p:cNvCxnSpPr>
            <p:nvPr/>
          </p:nvCxnSpPr>
          <p:spPr>
            <a:xfrm flipH="1">
              <a:off x="5593105" y="2574336"/>
              <a:ext cx="773799" cy="208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118"/>
            <p:cNvCxnSpPr>
              <a:cxnSpLocks/>
              <a:stCxn id="282" idx="6"/>
              <a:endCxn id="266" idx="2"/>
            </p:cNvCxnSpPr>
            <p:nvPr/>
          </p:nvCxnSpPr>
          <p:spPr>
            <a:xfrm flipH="1">
              <a:off x="5593105" y="2574336"/>
              <a:ext cx="773799" cy="15957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119"/>
            <p:cNvCxnSpPr>
              <a:cxnSpLocks/>
              <a:stCxn id="283" idx="6"/>
              <a:endCxn id="265" idx="2"/>
            </p:cNvCxnSpPr>
            <p:nvPr/>
          </p:nvCxnSpPr>
          <p:spPr>
            <a:xfrm flipH="1" flipV="1">
              <a:off x="5593105" y="2595191"/>
              <a:ext cx="773799" cy="3832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120"/>
            <p:cNvCxnSpPr>
              <a:cxnSpLocks/>
              <a:stCxn id="283" idx="6"/>
              <a:endCxn id="266" idx="2"/>
            </p:cNvCxnSpPr>
            <p:nvPr/>
          </p:nvCxnSpPr>
          <p:spPr>
            <a:xfrm flipH="1">
              <a:off x="5593105" y="2978484"/>
              <a:ext cx="773799" cy="11916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121"/>
            <p:cNvCxnSpPr>
              <a:cxnSpLocks/>
              <a:stCxn id="284" idx="6"/>
              <a:endCxn id="265" idx="2"/>
            </p:cNvCxnSpPr>
            <p:nvPr/>
          </p:nvCxnSpPr>
          <p:spPr>
            <a:xfrm flipH="1" flipV="1">
              <a:off x="5593105" y="2595191"/>
              <a:ext cx="773799" cy="787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122"/>
            <p:cNvCxnSpPr>
              <a:cxnSpLocks/>
              <a:stCxn id="284" idx="6"/>
              <a:endCxn id="266" idx="2"/>
            </p:cNvCxnSpPr>
            <p:nvPr/>
          </p:nvCxnSpPr>
          <p:spPr>
            <a:xfrm flipH="1">
              <a:off x="5593105" y="3382633"/>
              <a:ext cx="773799" cy="7874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123"/>
            <p:cNvCxnSpPr>
              <a:cxnSpLocks/>
              <a:stCxn id="285" idx="6"/>
              <a:endCxn id="265" idx="2"/>
            </p:cNvCxnSpPr>
            <p:nvPr/>
          </p:nvCxnSpPr>
          <p:spPr>
            <a:xfrm flipH="1" flipV="1">
              <a:off x="5593105" y="2595191"/>
              <a:ext cx="773799" cy="11915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1124"/>
            <p:cNvCxnSpPr>
              <a:cxnSpLocks/>
              <a:stCxn id="285" idx="6"/>
              <a:endCxn id="266" idx="2"/>
            </p:cNvCxnSpPr>
            <p:nvPr/>
          </p:nvCxnSpPr>
          <p:spPr>
            <a:xfrm flipH="1">
              <a:off x="5593105" y="3786782"/>
              <a:ext cx="773799" cy="3833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125"/>
            <p:cNvCxnSpPr>
              <a:cxnSpLocks/>
              <a:stCxn id="286" idx="6"/>
              <a:endCxn id="265" idx="2"/>
            </p:cNvCxnSpPr>
            <p:nvPr/>
          </p:nvCxnSpPr>
          <p:spPr>
            <a:xfrm flipH="1" flipV="1">
              <a:off x="5593105" y="2595191"/>
              <a:ext cx="773798" cy="15957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126"/>
            <p:cNvCxnSpPr>
              <a:cxnSpLocks/>
              <a:stCxn id="286" idx="6"/>
              <a:endCxn id="266" idx="2"/>
            </p:cNvCxnSpPr>
            <p:nvPr/>
          </p:nvCxnSpPr>
          <p:spPr>
            <a:xfrm flipH="1" flipV="1">
              <a:off x="5593105" y="4170088"/>
              <a:ext cx="773798" cy="208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127"/>
            <p:cNvCxnSpPr>
              <a:cxnSpLocks/>
              <a:stCxn id="287" idx="6"/>
              <a:endCxn id="265" idx="2"/>
            </p:cNvCxnSpPr>
            <p:nvPr/>
          </p:nvCxnSpPr>
          <p:spPr>
            <a:xfrm flipH="1" flipV="1">
              <a:off x="5593105" y="2595191"/>
              <a:ext cx="773800" cy="19999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128"/>
            <p:cNvCxnSpPr>
              <a:cxnSpLocks/>
              <a:stCxn id="287" idx="6"/>
              <a:endCxn id="266" idx="2"/>
            </p:cNvCxnSpPr>
            <p:nvPr/>
          </p:nvCxnSpPr>
          <p:spPr>
            <a:xfrm flipH="1" flipV="1">
              <a:off x="5593105" y="4170088"/>
              <a:ext cx="773800" cy="42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6" name="그룹 1129"/>
            <p:cNvGrpSpPr/>
            <p:nvPr/>
          </p:nvGrpSpPr>
          <p:grpSpPr>
            <a:xfrm flipH="1">
              <a:off x="6366903" y="2089943"/>
              <a:ext cx="171902" cy="2585393"/>
              <a:chOff x="1822763" y="1904039"/>
              <a:chExt cx="181688" cy="2732572"/>
            </a:xfrm>
            <a:solidFill>
              <a:srgbClr val="00C800"/>
            </a:solidFill>
          </p:grpSpPr>
          <p:sp>
            <p:nvSpPr>
              <p:cNvPr id="281" name="타원 1259"/>
              <p:cNvSpPr/>
              <p:nvPr/>
            </p:nvSpPr>
            <p:spPr>
              <a:xfrm>
                <a:off x="1822763" y="1904039"/>
                <a:ext cx="175649" cy="169622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2" name="타원 1260"/>
              <p:cNvSpPr/>
              <p:nvPr/>
            </p:nvSpPr>
            <p:spPr>
              <a:xfrm>
                <a:off x="1828801" y="2331196"/>
                <a:ext cx="175649" cy="169622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3" name="타원 1261"/>
              <p:cNvSpPr/>
              <p:nvPr/>
            </p:nvSpPr>
            <p:spPr>
              <a:xfrm>
                <a:off x="1828801" y="2758351"/>
                <a:ext cx="175649" cy="169622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4" name="타원 1262"/>
              <p:cNvSpPr/>
              <p:nvPr/>
            </p:nvSpPr>
            <p:spPr>
              <a:xfrm>
                <a:off x="1828801" y="3185507"/>
                <a:ext cx="175649" cy="169622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5" name="타원 1263"/>
              <p:cNvSpPr/>
              <p:nvPr/>
            </p:nvSpPr>
            <p:spPr>
              <a:xfrm>
                <a:off x="1828801" y="3612663"/>
                <a:ext cx="175649" cy="169622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6" name="타원 1264"/>
              <p:cNvSpPr/>
              <p:nvPr/>
            </p:nvSpPr>
            <p:spPr>
              <a:xfrm>
                <a:off x="1828802" y="4039818"/>
                <a:ext cx="175649" cy="169622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7" name="타원 1265"/>
              <p:cNvSpPr/>
              <p:nvPr/>
            </p:nvSpPr>
            <p:spPr>
              <a:xfrm>
                <a:off x="1828800" y="4466989"/>
                <a:ext cx="175649" cy="169622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147" name="직선 연결선 1130"/>
            <p:cNvCxnSpPr>
              <a:stCxn id="270" idx="6"/>
              <a:endCxn id="287" idx="2"/>
            </p:cNvCxnSpPr>
            <p:nvPr/>
          </p:nvCxnSpPr>
          <p:spPr>
            <a:xfrm flipH="1">
              <a:off x="6533093" y="2175270"/>
              <a:ext cx="775117" cy="24198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131"/>
            <p:cNvCxnSpPr>
              <a:cxnSpLocks/>
              <a:stCxn id="270" idx="6"/>
              <a:endCxn id="286" idx="2"/>
            </p:cNvCxnSpPr>
            <p:nvPr/>
          </p:nvCxnSpPr>
          <p:spPr>
            <a:xfrm flipH="1">
              <a:off x="6533091" y="2175270"/>
              <a:ext cx="775119" cy="20156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132"/>
            <p:cNvCxnSpPr>
              <a:cxnSpLocks/>
              <a:stCxn id="270" idx="6"/>
              <a:endCxn id="285" idx="2"/>
            </p:cNvCxnSpPr>
            <p:nvPr/>
          </p:nvCxnSpPr>
          <p:spPr>
            <a:xfrm flipH="1">
              <a:off x="6533092" y="2175270"/>
              <a:ext cx="775118" cy="16115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133"/>
            <p:cNvCxnSpPr>
              <a:cxnSpLocks/>
              <a:stCxn id="270" idx="6"/>
              <a:endCxn id="284" idx="2"/>
            </p:cNvCxnSpPr>
            <p:nvPr/>
          </p:nvCxnSpPr>
          <p:spPr>
            <a:xfrm flipH="1">
              <a:off x="6533092" y="2175270"/>
              <a:ext cx="775118" cy="1207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연결선 1134"/>
            <p:cNvCxnSpPr>
              <a:cxnSpLocks/>
              <a:stCxn id="270" idx="6"/>
              <a:endCxn id="283" idx="2"/>
            </p:cNvCxnSpPr>
            <p:nvPr/>
          </p:nvCxnSpPr>
          <p:spPr>
            <a:xfrm flipH="1">
              <a:off x="6533092" y="2175270"/>
              <a:ext cx="775118" cy="8032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135"/>
            <p:cNvCxnSpPr>
              <a:cxnSpLocks/>
              <a:stCxn id="270" idx="6"/>
              <a:endCxn id="282" idx="2"/>
            </p:cNvCxnSpPr>
            <p:nvPr/>
          </p:nvCxnSpPr>
          <p:spPr>
            <a:xfrm flipH="1">
              <a:off x="6533092" y="2175270"/>
              <a:ext cx="775118" cy="3990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136"/>
            <p:cNvCxnSpPr>
              <a:cxnSpLocks/>
              <a:stCxn id="270" idx="6"/>
              <a:endCxn id="281" idx="2"/>
            </p:cNvCxnSpPr>
            <p:nvPr/>
          </p:nvCxnSpPr>
          <p:spPr>
            <a:xfrm flipH="1" flipV="1">
              <a:off x="6538805" y="2170186"/>
              <a:ext cx="769405" cy="50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137"/>
            <p:cNvCxnSpPr>
              <a:cxnSpLocks/>
              <a:stCxn id="271" idx="6"/>
              <a:endCxn id="281" idx="2"/>
            </p:cNvCxnSpPr>
            <p:nvPr/>
          </p:nvCxnSpPr>
          <p:spPr>
            <a:xfrm flipH="1" flipV="1">
              <a:off x="6538805" y="2170186"/>
              <a:ext cx="768086" cy="4075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138"/>
            <p:cNvCxnSpPr>
              <a:cxnSpLocks/>
              <a:stCxn id="271" idx="6"/>
              <a:endCxn id="282" idx="2"/>
            </p:cNvCxnSpPr>
            <p:nvPr/>
          </p:nvCxnSpPr>
          <p:spPr>
            <a:xfrm flipH="1" flipV="1">
              <a:off x="6533092" y="2574336"/>
              <a:ext cx="773799" cy="33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139"/>
            <p:cNvCxnSpPr>
              <a:cxnSpLocks/>
              <a:stCxn id="271" idx="6"/>
              <a:endCxn id="283" idx="2"/>
            </p:cNvCxnSpPr>
            <p:nvPr/>
          </p:nvCxnSpPr>
          <p:spPr>
            <a:xfrm flipH="1">
              <a:off x="6533092" y="2577728"/>
              <a:ext cx="773799" cy="4007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 1140"/>
            <p:cNvCxnSpPr>
              <a:cxnSpLocks/>
              <a:stCxn id="271" idx="6"/>
              <a:endCxn id="284" idx="2"/>
            </p:cNvCxnSpPr>
            <p:nvPr/>
          </p:nvCxnSpPr>
          <p:spPr>
            <a:xfrm flipH="1">
              <a:off x="6533092" y="2577728"/>
              <a:ext cx="773799" cy="8049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141"/>
            <p:cNvCxnSpPr>
              <a:cxnSpLocks/>
              <a:stCxn id="271" idx="6"/>
              <a:endCxn id="285" idx="2"/>
            </p:cNvCxnSpPr>
            <p:nvPr/>
          </p:nvCxnSpPr>
          <p:spPr>
            <a:xfrm flipH="1">
              <a:off x="6533092" y="2577728"/>
              <a:ext cx="773799" cy="12090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142"/>
            <p:cNvCxnSpPr>
              <a:cxnSpLocks/>
              <a:stCxn id="271" idx="6"/>
              <a:endCxn id="286" idx="2"/>
            </p:cNvCxnSpPr>
            <p:nvPr/>
          </p:nvCxnSpPr>
          <p:spPr>
            <a:xfrm flipH="1">
              <a:off x="6533091" y="2577728"/>
              <a:ext cx="773800" cy="16132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연결선 1143"/>
            <p:cNvCxnSpPr>
              <a:cxnSpLocks/>
              <a:stCxn id="271" idx="6"/>
              <a:endCxn id="287" idx="2"/>
            </p:cNvCxnSpPr>
            <p:nvPr/>
          </p:nvCxnSpPr>
          <p:spPr>
            <a:xfrm flipH="1">
              <a:off x="6533093" y="2577728"/>
              <a:ext cx="773798" cy="20173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144"/>
            <p:cNvCxnSpPr>
              <a:cxnSpLocks/>
              <a:stCxn id="272" idx="6"/>
              <a:endCxn id="281" idx="2"/>
            </p:cNvCxnSpPr>
            <p:nvPr/>
          </p:nvCxnSpPr>
          <p:spPr>
            <a:xfrm flipH="1" flipV="1">
              <a:off x="6538805" y="2170186"/>
              <a:ext cx="768089" cy="8100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 1145"/>
            <p:cNvCxnSpPr>
              <a:cxnSpLocks/>
              <a:stCxn id="272" idx="6"/>
              <a:endCxn id="282" idx="2"/>
            </p:cNvCxnSpPr>
            <p:nvPr/>
          </p:nvCxnSpPr>
          <p:spPr>
            <a:xfrm flipH="1" flipV="1">
              <a:off x="6533092" y="2574336"/>
              <a:ext cx="773802" cy="4058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146"/>
            <p:cNvCxnSpPr>
              <a:cxnSpLocks/>
              <a:stCxn id="272" idx="6"/>
              <a:endCxn id="283" idx="2"/>
            </p:cNvCxnSpPr>
            <p:nvPr/>
          </p:nvCxnSpPr>
          <p:spPr>
            <a:xfrm flipH="1" flipV="1">
              <a:off x="6533092" y="2978484"/>
              <a:ext cx="773802" cy="17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147"/>
            <p:cNvCxnSpPr>
              <a:cxnSpLocks/>
              <a:stCxn id="272" idx="6"/>
              <a:endCxn id="284" idx="2"/>
            </p:cNvCxnSpPr>
            <p:nvPr/>
          </p:nvCxnSpPr>
          <p:spPr>
            <a:xfrm flipH="1">
              <a:off x="6533092" y="2980187"/>
              <a:ext cx="773802" cy="4024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148"/>
            <p:cNvCxnSpPr>
              <a:cxnSpLocks/>
              <a:stCxn id="272" idx="6"/>
              <a:endCxn id="285" idx="2"/>
            </p:cNvCxnSpPr>
            <p:nvPr/>
          </p:nvCxnSpPr>
          <p:spPr>
            <a:xfrm flipH="1">
              <a:off x="6533092" y="2980187"/>
              <a:ext cx="773802" cy="8065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149"/>
            <p:cNvCxnSpPr>
              <a:cxnSpLocks/>
              <a:stCxn id="272" idx="6"/>
              <a:endCxn id="286" idx="2"/>
            </p:cNvCxnSpPr>
            <p:nvPr/>
          </p:nvCxnSpPr>
          <p:spPr>
            <a:xfrm flipH="1">
              <a:off x="6533091" y="2980187"/>
              <a:ext cx="773803" cy="12107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150"/>
            <p:cNvCxnSpPr>
              <a:cxnSpLocks/>
              <a:stCxn id="272" idx="6"/>
              <a:endCxn id="287" idx="2"/>
            </p:cNvCxnSpPr>
            <p:nvPr/>
          </p:nvCxnSpPr>
          <p:spPr>
            <a:xfrm flipH="1">
              <a:off x="6533093" y="2980187"/>
              <a:ext cx="773801" cy="1614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151"/>
            <p:cNvCxnSpPr>
              <a:cxnSpLocks/>
              <a:stCxn id="273" idx="6"/>
              <a:endCxn id="281" idx="2"/>
            </p:cNvCxnSpPr>
            <p:nvPr/>
          </p:nvCxnSpPr>
          <p:spPr>
            <a:xfrm flipH="1" flipV="1">
              <a:off x="6538805" y="2170186"/>
              <a:ext cx="769405" cy="1212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152"/>
            <p:cNvCxnSpPr>
              <a:cxnSpLocks/>
              <a:stCxn id="273" idx="6"/>
              <a:endCxn id="282" idx="2"/>
            </p:cNvCxnSpPr>
            <p:nvPr/>
          </p:nvCxnSpPr>
          <p:spPr>
            <a:xfrm flipH="1" flipV="1">
              <a:off x="6533092" y="2574336"/>
              <a:ext cx="775118" cy="8083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153"/>
            <p:cNvCxnSpPr>
              <a:cxnSpLocks/>
              <a:stCxn id="273" idx="6"/>
              <a:endCxn id="283" idx="2"/>
            </p:cNvCxnSpPr>
            <p:nvPr/>
          </p:nvCxnSpPr>
          <p:spPr>
            <a:xfrm flipH="1" flipV="1">
              <a:off x="6533092" y="2978484"/>
              <a:ext cx="775118" cy="4041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154"/>
            <p:cNvCxnSpPr>
              <a:cxnSpLocks/>
              <a:stCxn id="273" idx="6"/>
              <a:endCxn id="284" idx="2"/>
            </p:cNvCxnSpPr>
            <p:nvPr/>
          </p:nvCxnSpPr>
          <p:spPr>
            <a:xfrm flipH="1" flipV="1">
              <a:off x="6533092" y="3382633"/>
              <a:ext cx="775118" cy="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155"/>
            <p:cNvCxnSpPr>
              <a:cxnSpLocks/>
              <a:stCxn id="273" idx="6"/>
              <a:endCxn id="285" idx="2"/>
            </p:cNvCxnSpPr>
            <p:nvPr/>
          </p:nvCxnSpPr>
          <p:spPr>
            <a:xfrm flipH="1">
              <a:off x="6533092" y="3382646"/>
              <a:ext cx="775118" cy="4041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156"/>
            <p:cNvCxnSpPr>
              <a:cxnSpLocks/>
              <a:stCxn id="273" idx="6"/>
              <a:endCxn id="286" idx="2"/>
            </p:cNvCxnSpPr>
            <p:nvPr/>
          </p:nvCxnSpPr>
          <p:spPr>
            <a:xfrm flipH="1">
              <a:off x="6533091" y="3382646"/>
              <a:ext cx="775119" cy="8082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157"/>
            <p:cNvCxnSpPr>
              <a:cxnSpLocks/>
              <a:stCxn id="273" idx="6"/>
              <a:endCxn id="287" idx="2"/>
            </p:cNvCxnSpPr>
            <p:nvPr/>
          </p:nvCxnSpPr>
          <p:spPr>
            <a:xfrm flipH="1">
              <a:off x="6533093" y="3382646"/>
              <a:ext cx="775117" cy="12124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158"/>
            <p:cNvCxnSpPr>
              <a:cxnSpLocks/>
              <a:stCxn id="274" idx="6"/>
              <a:endCxn id="281" idx="2"/>
            </p:cNvCxnSpPr>
            <p:nvPr/>
          </p:nvCxnSpPr>
          <p:spPr>
            <a:xfrm flipH="1" flipV="1">
              <a:off x="6538805" y="2170186"/>
              <a:ext cx="770063" cy="16149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159"/>
            <p:cNvCxnSpPr>
              <a:cxnSpLocks/>
              <a:stCxn id="274" idx="6"/>
              <a:endCxn id="282" idx="2"/>
            </p:cNvCxnSpPr>
            <p:nvPr/>
          </p:nvCxnSpPr>
          <p:spPr>
            <a:xfrm flipH="1" flipV="1">
              <a:off x="6533092" y="2574336"/>
              <a:ext cx="775776" cy="12107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160"/>
            <p:cNvCxnSpPr>
              <a:cxnSpLocks/>
              <a:stCxn id="274" idx="6"/>
              <a:endCxn id="283" idx="2"/>
            </p:cNvCxnSpPr>
            <p:nvPr/>
          </p:nvCxnSpPr>
          <p:spPr>
            <a:xfrm flipH="1" flipV="1">
              <a:off x="6533092" y="2978484"/>
              <a:ext cx="775776" cy="8066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연결선 1161"/>
            <p:cNvCxnSpPr>
              <a:cxnSpLocks/>
              <a:stCxn id="274" idx="6"/>
              <a:endCxn id="284" idx="2"/>
            </p:cNvCxnSpPr>
            <p:nvPr/>
          </p:nvCxnSpPr>
          <p:spPr>
            <a:xfrm flipH="1" flipV="1">
              <a:off x="6533092" y="3382633"/>
              <a:ext cx="775776" cy="4024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연결선 1162"/>
            <p:cNvCxnSpPr>
              <a:cxnSpLocks/>
              <a:stCxn id="274" idx="6"/>
              <a:endCxn id="285" idx="2"/>
            </p:cNvCxnSpPr>
            <p:nvPr/>
          </p:nvCxnSpPr>
          <p:spPr>
            <a:xfrm flipH="1">
              <a:off x="6533092" y="3785105"/>
              <a:ext cx="775776" cy="16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 1163"/>
            <p:cNvCxnSpPr>
              <a:cxnSpLocks/>
              <a:stCxn id="274" idx="6"/>
              <a:endCxn id="286" idx="2"/>
            </p:cNvCxnSpPr>
            <p:nvPr/>
          </p:nvCxnSpPr>
          <p:spPr>
            <a:xfrm flipH="1">
              <a:off x="6533091" y="3785105"/>
              <a:ext cx="775777" cy="405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 1164"/>
            <p:cNvCxnSpPr>
              <a:cxnSpLocks/>
              <a:stCxn id="274" idx="6"/>
              <a:endCxn id="287" idx="2"/>
            </p:cNvCxnSpPr>
            <p:nvPr/>
          </p:nvCxnSpPr>
          <p:spPr>
            <a:xfrm flipH="1">
              <a:off x="6533093" y="3785105"/>
              <a:ext cx="775775" cy="809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 1165"/>
            <p:cNvCxnSpPr>
              <a:cxnSpLocks/>
              <a:stCxn id="275" idx="6"/>
              <a:endCxn id="281" idx="2"/>
            </p:cNvCxnSpPr>
            <p:nvPr/>
          </p:nvCxnSpPr>
          <p:spPr>
            <a:xfrm flipH="1" flipV="1">
              <a:off x="6538805" y="2170186"/>
              <a:ext cx="769404" cy="20173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연결선 1166"/>
            <p:cNvCxnSpPr>
              <a:cxnSpLocks/>
              <a:stCxn id="275" idx="6"/>
              <a:endCxn id="282" idx="2"/>
            </p:cNvCxnSpPr>
            <p:nvPr/>
          </p:nvCxnSpPr>
          <p:spPr>
            <a:xfrm flipH="1" flipV="1">
              <a:off x="6533092" y="2574336"/>
              <a:ext cx="775117" cy="16132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 1167"/>
            <p:cNvCxnSpPr>
              <a:cxnSpLocks/>
              <a:stCxn id="275" idx="6"/>
              <a:endCxn id="283" idx="2"/>
            </p:cNvCxnSpPr>
            <p:nvPr/>
          </p:nvCxnSpPr>
          <p:spPr>
            <a:xfrm flipH="1" flipV="1">
              <a:off x="6533092" y="2978484"/>
              <a:ext cx="775117" cy="12090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 1168"/>
            <p:cNvCxnSpPr>
              <a:cxnSpLocks/>
              <a:stCxn id="275" idx="6"/>
              <a:endCxn id="284" idx="2"/>
            </p:cNvCxnSpPr>
            <p:nvPr/>
          </p:nvCxnSpPr>
          <p:spPr>
            <a:xfrm flipH="1" flipV="1">
              <a:off x="6533092" y="3382633"/>
              <a:ext cx="775117" cy="8049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 1169"/>
            <p:cNvCxnSpPr>
              <a:cxnSpLocks/>
              <a:stCxn id="275" idx="6"/>
              <a:endCxn id="285" idx="2"/>
            </p:cNvCxnSpPr>
            <p:nvPr/>
          </p:nvCxnSpPr>
          <p:spPr>
            <a:xfrm flipH="1" flipV="1">
              <a:off x="6533092" y="3786782"/>
              <a:ext cx="775117" cy="4007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 1170"/>
            <p:cNvCxnSpPr>
              <a:cxnSpLocks/>
              <a:stCxn id="275" idx="6"/>
              <a:endCxn id="286" idx="2"/>
            </p:cNvCxnSpPr>
            <p:nvPr/>
          </p:nvCxnSpPr>
          <p:spPr>
            <a:xfrm flipH="1">
              <a:off x="6533091" y="4187564"/>
              <a:ext cx="775118" cy="33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 1171"/>
            <p:cNvCxnSpPr>
              <a:cxnSpLocks/>
              <a:stCxn id="275" idx="6"/>
              <a:endCxn id="287" idx="2"/>
            </p:cNvCxnSpPr>
            <p:nvPr/>
          </p:nvCxnSpPr>
          <p:spPr>
            <a:xfrm flipH="1">
              <a:off x="6533093" y="4187564"/>
              <a:ext cx="775116" cy="4075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 1172"/>
            <p:cNvCxnSpPr>
              <a:cxnSpLocks/>
              <a:stCxn id="276" idx="6"/>
              <a:endCxn id="281" idx="2"/>
            </p:cNvCxnSpPr>
            <p:nvPr/>
          </p:nvCxnSpPr>
          <p:spPr>
            <a:xfrm flipH="1" flipV="1">
              <a:off x="6538805" y="2170186"/>
              <a:ext cx="769404" cy="24198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 1173"/>
            <p:cNvCxnSpPr>
              <a:cxnSpLocks/>
              <a:stCxn id="276" idx="6"/>
              <a:endCxn id="282" idx="2"/>
            </p:cNvCxnSpPr>
            <p:nvPr/>
          </p:nvCxnSpPr>
          <p:spPr>
            <a:xfrm flipH="1" flipV="1">
              <a:off x="6533092" y="2574336"/>
              <a:ext cx="775117" cy="20156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 1174"/>
            <p:cNvCxnSpPr>
              <a:cxnSpLocks/>
              <a:stCxn id="276" idx="6"/>
              <a:endCxn id="283" idx="2"/>
            </p:cNvCxnSpPr>
            <p:nvPr/>
          </p:nvCxnSpPr>
          <p:spPr>
            <a:xfrm flipH="1" flipV="1">
              <a:off x="6533092" y="2978484"/>
              <a:ext cx="775117" cy="161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175"/>
            <p:cNvCxnSpPr>
              <a:cxnSpLocks/>
              <a:stCxn id="276" idx="6"/>
              <a:endCxn id="284" idx="2"/>
            </p:cNvCxnSpPr>
            <p:nvPr/>
          </p:nvCxnSpPr>
          <p:spPr>
            <a:xfrm flipH="1" flipV="1">
              <a:off x="6533092" y="3382633"/>
              <a:ext cx="775117" cy="12073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176"/>
            <p:cNvCxnSpPr>
              <a:cxnSpLocks/>
              <a:stCxn id="276" idx="6"/>
              <a:endCxn id="285" idx="2"/>
            </p:cNvCxnSpPr>
            <p:nvPr/>
          </p:nvCxnSpPr>
          <p:spPr>
            <a:xfrm flipH="1" flipV="1">
              <a:off x="6533092" y="3786782"/>
              <a:ext cx="775117" cy="8032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연결선 1177"/>
            <p:cNvCxnSpPr>
              <a:cxnSpLocks/>
              <a:stCxn id="276" idx="6"/>
              <a:endCxn id="286" idx="2"/>
            </p:cNvCxnSpPr>
            <p:nvPr/>
          </p:nvCxnSpPr>
          <p:spPr>
            <a:xfrm flipH="1" flipV="1">
              <a:off x="6533091" y="4190930"/>
              <a:ext cx="775118" cy="3990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직선 연결선 1178"/>
            <p:cNvCxnSpPr>
              <a:cxnSpLocks/>
              <a:stCxn id="276" idx="6"/>
              <a:endCxn id="287" idx="2"/>
            </p:cNvCxnSpPr>
            <p:nvPr/>
          </p:nvCxnSpPr>
          <p:spPr>
            <a:xfrm flipH="1">
              <a:off x="6533093" y="4590023"/>
              <a:ext cx="775116" cy="50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연결선 1179"/>
            <p:cNvCxnSpPr>
              <a:cxnSpLocks/>
              <a:stCxn id="277" idx="6"/>
              <a:endCxn id="287" idx="2"/>
            </p:cNvCxnSpPr>
            <p:nvPr/>
          </p:nvCxnSpPr>
          <p:spPr>
            <a:xfrm flipH="1">
              <a:off x="6533093" y="1772812"/>
              <a:ext cx="775115" cy="28222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직선 연결선 1180"/>
            <p:cNvCxnSpPr>
              <a:cxnSpLocks/>
              <a:stCxn id="277" idx="6"/>
              <a:endCxn id="286" idx="2"/>
            </p:cNvCxnSpPr>
            <p:nvPr/>
          </p:nvCxnSpPr>
          <p:spPr>
            <a:xfrm flipH="1">
              <a:off x="6533091" y="1772812"/>
              <a:ext cx="775117" cy="24181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181"/>
            <p:cNvCxnSpPr>
              <a:cxnSpLocks/>
              <a:stCxn id="277" idx="6"/>
              <a:endCxn id="284" idx="2"/>
            </p:cNvCxnSpPr>
            <p:nvPr/>
          </p:nvCxnSpPr>
          <p:spPr>
            <a:xfrm flipH="1">
              <a:off x="6533092" y="1772812"/>
              <a:ext cx="775116" cy="16098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연결선 1182"/>
            <p:cNvCxnSpPr>
              <a:cxnSpLocks/>
              <a:stCxn id="277" idx="6"/>
              <a:endCxn id="281" idx="2"/>
            </p:cNvCxnSpPr>
            <p:nvPr/>
          </p:nvCxnSpPr>
          <p:spPr>
            <a:xfrm flipH="1">
              <a:off x="6538805" y="1772812"/>
              <a:ext cx="769403" cy="3973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 1183"/>
            <p:cNvCxnSpPr>
              <a:cxnSpLocks/>
              <a:stCxn id="277" idx="6"/>
              <a:endCxn id="282" idx="2"/>
            </p:cNvCxnSpPr>
            <p:nvPr/>
          </p:nvCxnSpPr>
          <p:spPr>
            <a:xfrm flipH="1">
              <a:off x="6533092" y="1772812"/>
              <a:ext cx="775116" cy="8015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연결선 1184"/>
            <p:cNvCxnSpPr>
              <a:cxnSpLocks/>
              <a:stCxn id="277" idx="6"/>
              <a:endCxn id="283" idx="2"/>
            </p:cNvCxnSpPr>
            <p:nvPr/>
          </p:nvCxnSpPr>
          <p:spPr>
            <a:xfrm flipH="1">
              <a:off x="6533092" y="1772812"/>
              <a:ext cx="775116" cy="12056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1185"/>
            <p:cNvCxnSpPr>
              <a:cxnSpLocks/>
              <a:stCxn id="277" idx="6"/>
              <a:endCxn id="285" idx="2"/>
            </p:cNvCxnSpPr>
            <p:nvPr/>
          </p:nvCxnSpPr>
          <p:spPr>
            <a:xfrm flipH="1">
              <a:off x="6533092" y="1772812"/>
              <a:ext cx="775116" cy="20139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1186"/>
            <p:cNvCxnSpPr>
              <a:cxnSpLocks/>
              <a:stCxn id="278" idx="6"/>
              <a:endCxn id="287" idx="2"/>
            </p:cNvCxnSpPr>
            <p:nvPr/>
          </p:nvCxnSpPr>
          <p:spPr>
            <a:xfrm flipH="1">
              <a:off x="6533093" y="1370354"/>
              <a:ext cx="775774" cy="32247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1187"/>
            <p:cNvCxnSpPr>
              <a:cxnSpLocks/>
              <a:stCxn id="278" idx="6"/>
              <a:endCxn id="286" idx="2"/>
            </p:cNvCxnSpPr>
            <p:nvPr/>
          </p:nvCxnSpPr>
          <p:spPr>
            <a:xfrm flipH="1">
              <a:off x="6533091" y="1370354"/>
              <a:ext cx="775776" cy="28205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연결선 1188"/>
            <p:cNvCxnSpPr>
              <a:cxnSpLocks/>
              <a:stCxn id="278" idx="6"/>
              <a:endCxn id="285" idx="2"/>
            </p:cNvCxnSpPr>
            <p:nvPr/>
          </p:nvCxnSpPr>
          <p:spPr>
            <a:xfrm flipH="1">
              <a:off x="6533092" y="1370354"/>
              <a:ext cx="775775" cy="24164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1189"/>
            <p:cNvCxnSpPr>
              <a:cxnSpLocks/>
              <a:stCxn id="278" idx="6"/>
              <a:endCxn id="281" idx="2"/>
            </p:cNvCxnSpPr>
            <p:nvPr/>
          </p:nvCxnSpPr>
          <p:spPr>
            <a:xfrm flipH="1">
              <a:off x="6538805" y="1370354"/>
              <a:ext cx="770062" cy="7998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1190"/>
            <p:cNvCxnSpPr>
              <a:cxnSpLocks/>
              <a:stCxn id="278" idx="6"/>
              <a:endCxn id="282" idx="2"/>
            </p:cNvCxnSpPr>
            <p:nvPr/>
          </p:nvCxnSpPr>
          <p:spPr>
            <a:xfrm flipH="1">
              <a:off x="6533092" y="1370354"/>
              <a:ext cx="775775" cy="12039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 1191"/>
            <p:cNvCxnSpPr>
              <a:cxnSpLocks/>
              <a:stCxn id="278" idx="6"/>
              <a:endCxn id="283" idx="2"/>
            </p:cNvCxnSpPr>
            <p:nvPr/>
          </p:nvCxnSpPr>
          <p:spPr>
            <a:xfrm flipH="1">
              <a:off x="6533092" y="1370354"/>
              <a:ext cx="775775" cy="16081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1192"/>
            <p:cNvCxnSpPr>
              <a:cxnSpLocks/>
              <a:stCxn id="278" idx="6"/>
              <a:endCxn id="284" idx="2"/>
            </p:cNvCxnSpPr>
            <p:nvPr/>
          </p:nvCxnSpPr>
          <p:spPr>
            <a:xfrm flipH="1">
              <a:off x="6533092" y="1370354"/>
              <a:ext cx="775775" cy="20122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연결선 1193"/>
            <p:cNvCxnSpPr>
              <a:cxnSpLocks/>
              <a:stCxn id="279" idx="6"/>
              <a:endCxn id="287" idx="2"/>
            </p:cNvCxnSpPr>
            <p:nvPr/>
          </p:nvCxnSpPr>
          <p:spPr>
            <a:xfrm flipH="1" flipV="1">
              <a:off x="6533093" y="4595093"/>
              <a:ext cx="775117" cy="3973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1194"/>
            <p:cNvCxnSpPr>
              <a:cxnSpLocks/>
              <a:stCxn id="279" idx="6"/>
              <a:endCxn id="286" idx="2"/>
            </p:cNvCxnSpPr>
            <p:nvPr/>
          </p:nvCxnSpPr>
          <p:spPr>
            <a:xfrm flipH="1" flipV="1">
              <a:off x="6533091" y="4190930"/>
              <a:ext cx="775119" cy="8015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연결선 1195"/>
            <p:cNvCxnSpPr>
              <a:cxnSpLocks/>
              <a:stCxn id="279" idx="6"/>
              <a:endCxn id="285" idx="2"/>
            </p:cNvCxnSpPr>
            <p:nvPr/>
          </p:nvCxnSpPr>
          <p:spPr>
            <a:xfrm flipH="1" flipV="1">
              <a:off x="6533092" y="3786782"/>
              <a:ext cx="775118" cy="12057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직선 연결선 1196"/>
            <p:cNvCxnSpPr>
              <a:cxnSpLocks/>
              <a:stCxn id="279" idx="6"/>
              <a:endCxn id="281" idx="2"/>
            </p:cNvCxnSpPr>
            <p:nvPr/>
          </p:nvCxnSpPr>
          <p:spPr>
            <a:xfrm flipH="1" flipV="1">
              <a:off x="6538805" y="2170186"/>
              <a:ext cx="769405" cy="28222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직선 연결선 1197"/>
            <p:cNvCxnSpPr>
              <a:cxnSpLocks/>
              <a:stCxn id="279" idx="6"/>
              <a:endCxn id="282" idx="2"/>
            </p:cNvCxnSpPr>
            <p:nvPr/>
          </p:nvCxnSpPr>
          <p:spPr>
            <a:xfrm flipH="1" flipV="1">
              <a:off x="6533092" y="2574336"/>
              <a:ext cx="775118" cy="24181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연결선 1198"/>
            <p:cNvCxnSpPr>
              <a:cxnSpLocks/>
              <a:stCxn id="279" idx="6"/>
              <a:endCxn id="283" idx="2"/>
            </p:cNvCxnSpPr>
            <p:nvPr/>
          </p:nvCxnSpPr>
          <p:spPr>
            <a:xfrm flipH="1" flipV="1">
              <a:off x="6533092" y="2978484"/>
              <a:ext cx="775118" cy="201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직선 연결선 1199"/>
            <p:cNvCxnSpPr>
              <a:cxnSpLocks/>
              <a:stCxn id="279" idx="6"/>
              <a:endCxn id="284" idx="2"/>
            </p:cNvCxnSpPr>
            <p:nvPr/>
          </p:nvCxnSpPr>
          <p:spPr>
            <a:xfrm flipH="1" flipV="1">
              <a:off x="6533092" y="3382633"/>
              <a:ext cx="775118" cy="16098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7" name="그룹 1200"/>
            <p:cNvGrpSpPr/>
            <p:nvPr/>
          </p:nvGrpSpPr>
          <p:grpSpPr>
            <a:xfrm flipH="1">
              <a:off x="7306891" y="1290110"/>
              <a:ext cx="168171" cy="4185059"/>
              <a:chOff x="3103747" y="1193930"/>
              <a:chExt cx="177746" cy="4423325"/>
            </a:xfrm>
          </p:grpSpPr>
          <p:sp>
            <p:nvSpPr>
              <p:cNvPr id="270" name="타원 1248"/>
              <p:cNvSpPr/>
              <p:nvPr/>
            </p:nvSpPr>
            <p:spPr>
              <a:xfrm>
                <a:off x="3104450" y="2044672"/>
                <a:ext cx="175649" cy="169624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1" name="타원 1249"/>
              <p:cNvSpPr/>
              <p:nvPr/>
            </p:nvSpPr>
            <p:spPr>
              <a:xfrm>
                <a:off x="3105844" y="2470043"/>
                <a:ext cx="175649" cy="169624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2" name="타원 1250"/>
              <p:cNvSpPr/>
              <p:nvPr/>
            </p:nvSpPr>
            <p:spPr>
              <a:xfrm>
                <a:off x="3105841" y="2895415"/>
                <a:ext cx="175649" cy="169624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3" name="타원 1251"/>
              <p:cNvSpPr/>
              <p:nvPr/>
            </p:nvSpPr>
            <p:spPr>
              <a:xfrm>
                <a:off x="3104450" y="3320787"/>
                <a:ext cx="175649" cy="169624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4" name="타원 1252"/>
              <p:cNvSpPr/>
              <p:nvPr/>
            </p:nvSpPr>
            <p:spPr>
              <a:xfrm>
                <a:off x="3103754" y="3746159"/>
                <a:ext cx="175649" cy="169624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5" name="타원 1253"/>
              <p:cNvSpPr/>
              <p:nvPr/>
            </p:nvSpPr>
            <p:spPr>
              <a:xfrm>
                <a:off x="3104451" y="4171531"/>
                <a:ext cx="175649" cy="169624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6" name="타원 1254"/>
              <p:cNvSpPr/>
              <p:nvPr/>
            </p:nvSpPr>
            <p:spPr>
              <a:xfrm>
                <a:off x="3104451" y="4596903"/>
                <a:ext cx="175649" cy="169624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7" name="타원 1255"/>
              <p:cNvSpPr/>
              <p:nvPr/>
            </p:nvSpPr>
            <p:spPr>
              <a:xfrm>
                <a:off x="3104452" y="1619301"/>
                <a:ext cx="175649" cy="169624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8" name="타원 1256"/>
              <p:cNvSpPr/>
              <p:nvPr/>
            </p:nvSpPr>
            <p:spPr>
              <a:xfrm>
                <a:off x="3103755" y="1193930"/>
                <a:ext cx="175649" cy="169624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9" name="타원 1257"/>
              <p:cNvSpPr/>
              <p:nvPr/>
            </p:nvSpPr>
            <p:spPr>
              <a:xfrm>
                <a:off x="3104450" y="5022277"/>
                <a:ext cx="175649" cy="169624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0" name="타원 1258"/>
              <p:cNvSpPr/>
              <p:nvPr/>
            </p:nvSpPr>
            <p:spPr>
              <a:xfrm>
                <a:off x="3103747" y="5447631"/>
                <a:ext cx="175649" cy="169624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218" name="직선 연결선 1201"/>
            <p:cNvCxnSpPr>
              <a:cxnSpLocks/>
              <a:stCxn id="280" idx="6"/>
              <a:endCxn id="287" idx="2"/>
            </p:cNvCxnSpPr>
            <p:nvPr/>
          </p:nvCxnSpPr>
          <p:spPr>
            <a:xfrm flipH="1" flipV="1">
              <a:off x="6533093" y="4595093"/>
              <a:ext cx="775782" cy="7998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직선 연결선 1202"/>
            <p:cNvCxnSpPr>
              <a:cxnSpLocks/>
              <a:stCxn id="280" idx="6"/>
              <a:endCxn id="286" idx="2"/>
            </p:cNvCxnSpPr>
            <p:nvPr/>
          </p:nvCxnSpPr>
          <p:spPr>
            <a:xfrm flipH="1" flipV="1">
              <a:off x="6533091" y="4190930"/>
              <a:ext cx="775784" cy="12039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직선 연결선 1203"/>
            <p:cNvCxnSpPr>
              <a:cxnSpLocks/>
              <a:stCxn id="280" idx="6"/>
              <a:endCxn id="284" idx="2"/>
            </p:cNvCxnSpPr>
            <p:nvPr/>
          </p:nvCxnSpPr>
          <p:spPr>
            <a:xfrm flipH="1" flipV="1">
              <a:off x="6533092" y="3382633"/>
              <a:ext cx="775783" cy="20122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직선 연결선 1204"/>
            <p:cNvCxnSpPr>
              <a:cxnSpLocks/>
              <a:stCxn id="280" idx="6"/>
              <a:endCxn id="281" idx="2"/>
            </p:cNvCxnSpPr>
            <p:nvPr/>
          </p:nvCxnSpPr>
          <p:spPr>
            <a:xfrm flipH="1" flipV="1">
              <a:off x="6538805" y="2170186"/>
              <a:ext cx="770070" cy="32247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 1205"/>
            <p:cNvCxnSpPr>
              <a:cxnSpLocks/>
              <a:stCxn id="280" idx="6"/>
              <a:endCxn id="282" idx="2"/>
            </p:cNvCxnSpPr>
            <p:nvPr/>
          </p:nvCxnSpPr>
          <p:spPr>
            <a:xfrm flipH="1" flipV="1">
              <a:off x="6533092" y="2574336"/>
              <a:ext cx="775783" cy="28205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연결선 1206"/>
            <p:cNvCxnSpPr>
              <a:cxnSpLocks/>
              <a:stCxn id="280" idx="6"/>
              <a:endCxn id="283" idx="2"/>
            </p:cNvCxnSpPr>
            <p:nvPr/>
          </p:nvCxnSpPr>
          <p:spPr>
            <a:xfrm flipH="1" flipV="1">
              <a:off x="6533092" y="2978484"/>
              <a:ext cx="775783" cy="2416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직선 연결선 1207"/>
            <p:cNvCxnSpPr>
              <a:cxnSpLocks/>
              <a:stCxn id="280" idx="6"/>
              <a:endCxn id="285" idx="2"/>
            </p:cNvCxnSpPr>
            <p:nvPr/>
          </p:nvCxnSpPr>
          <p:spPr>
            <a:xfrm flipH="1" flipV="1">
              <a:off x="6533092" y="3786782"/>
              <a:ext cx="775783" cy="16081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직선 연결선 1208"/>
            <p:cNvCxnSpPr>
              <a:cxnSpLocks/>
              <a:stCxn id="281" idx="6"/>
              <a:endCxn id="267" idx="2"/>
            </p:cNvCxnSpPr>
            <p:nvPr/>
          </p:nvCxnSpPr>
          <p:spPr>
            <a:xfrm flipH="1">
              <a:off x="5593105" y="2170186"/>
              <a:ext cx="779512" cy="8187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직선 연결선 1209"/>
            <p:cNvCxnSpPr>
              <a:cxnSpLocks/>
              <a:stCxn id="282" idx="6"/>
              <a:endCxn id="267" idx="2"/>
            </p:cNvCxnSpPr>
            <p:nvPr/>
          </p:nvCxnSpPr>
          <p:spPr>
            <a:xfrm flipH="1">
              <a:off x="5593105" y="2574336"/>
              <a:ext cx="773799" cy="4145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직선 연결선 1210"/>
            <p:cNvCxnSpPr>
              <a:cxnSpLocks/>
              <a:stCxn id="283" idx="6"/>
              <a:endCxn id="267" idx="2"/>
            </p:cNvCxnSpPr>
            <p:nvPr/>
          </p:nvCxnSpPr>
          <p:spPr>
            <a:xfrm flipH="1">
              <a:off x="5593105" y="2978484"/>
              <a:ext cx="773799" cy="104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직선 연결선 1211"/>
            <p:cNvCxnSpPr>
              <a:cxnSpLocks/>
              <a:stCxn id="284" idx="6"/>
              <a:endCxn id="267" idx="2"/>
            </p:cNvCxnSpPr>
            <p:nvPr/>
          </p:nvCxnSpPr>
          <p:spPr>
            <a:xfrm flipH="1" flipV="1">
              <a:off x="5593105" y="2988913"/>
              <a:ext cx="773799" cy="3937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직선 연결선 1212"/>
            <p:cNvCxnSpPr>
              <a:cxnSpLocks/>
              <a:stCxn id="285" idx="6"/>
              <a:endCxn id="267" idx="2"/>
            </p:cNvCxnSpPr>
            <p:nvPr/>
          </p:nvCxnSpPr>
          <p:spPr>
            <a:xfrm flipH="1" flipV="1">
              <a:off x="5593105" y="2988913"/>
              <a:ext cx="773799" cy="7978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직선 연결선 1213"/>
            <p:cNvCxnSpPr>
              <a:cxnSpLocks/>
              <a:stCxn id="286" idx="6"/>
              <a:endCxn id="267" idx="2"/>
            </p:cNvCxnSpPr>
            <p:nvPr/>
          </p:nvCxnSpPr>
          <p:spPr>
            <a:xfrm flipH="1" flipV="1">
              <a:off x="5593105" y="2988913"/>
              <a:ext cx="773798" cy="12020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직선 연결선 1214"/>
            <p:cNvCxnSpPr>
              <a:cxnSpLocks/>
              <a:stCxn id="287" idx="6"/>
              <a:endCxn id="267" idx="2"/>
            </p:cNvCxnSpPr>
            <p:nvPr/>
          </p:nvCxnSpPr>
          <p:spPr>
            <a:xfrm flipH="1" flipV="1">
              <a:off x="5593105" y="2988913"/>
              <a:ext cx="773800" cy="16061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직선 연결선 1215"/>
            <p:cNvCxnSpPr>
              <a:cxnSpLocks/>
              <a:stCxn id="281" idx="6"/>
              <a:endCxn id="268" idx="2"/>
            </p:cNvCxnSpPr>
            <p:nvPr/>
          </p:nvCxnSpPr>
          <p:spPr>
            <a:xfrm flipH="1">
              <a:off x="5593099" y="2170186"/>
              <a:ext cx="779518" cy="12124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직선 연결선 1216"/>
            <p:cNvCxnSpPr>
              <a:cxnSpLocks/>
              <a:stCxn id="282" idx="6"/>
              <a:endCxn id="268" idx="2"/>
            </p:cNvCxnSpPr>
            <p:nvPr/>
          </p:nvCxnSpPr>
          <p:spPr>
            <a:xfrm flipH="1">
              <a:off x="5593099" y="2574336"/>
              <a:ext cx="773805" cy="8083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직선 연결선 1217"/>
            <p:cNvCxnSpPr>
              <a:cxnSpLocks/>
              <a:stCxn id="283" idx="6"/>
              <a:endCxn id="268" idx="2"/>
            </p:cNvCxnSpPr>
            <p:nvPr/>
          </p:nvCxnSpPr>
          <p:spPr>
            <a:xfrm flipH="1">
              <a:off x="5593099" y="2978484"/>
              <a:ext cx="773805" cy="4041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직선 연결선 1218"/>
            <p:cNvCxnSpPr>
              <a:cxnSpLocks/>
              <a:stCxn id="284" idx="6"/>
              <a:endCxn id="268" idx="2"/>
            </p:cNvCxnSpPr>
            <p:nvPr/>
          </p:nvCxnSpPr>
          <p:spPr>
            <a:xfrm flipH="1">
              <a:off x="5593099" y="3382633"/>
              <a:ext cx="773805" cy="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직선 연결선 1219"/>
            <p:cNvCxnSpPr>
              <a:cxnSpLocks/>
              <a:stCxn id="285" idx="6"/>
              <a:endCxn id="268" idx="2"/>
            </p:cNvCxnSpPr>
            <p:nvPr/>
          </p:nvCxnSpPr>
          <p:spPr>
            <a:xfrm flipH="1" flipV="1">
              <a:off x="5593099" y="3382638"/>
              <a:ext cx="773805" cy="4041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직선 연결선 1220"/>
            <p:cNvCxnSpPr>
              <a:cxnSpLocks/>
              <a:stCxn id="286" idx="6"/>
              <a:endCxn id="268" idx="2"/>
            </p:cNvCxnSpPr>
            <p:nvPr/>
          </p:nvCxnSpPr>
          <p:spPr>
            <a:xfrm flipH="1" flipV="1">
              <a:off x="5593099" y="3382638"/>
              <a:ext cx="773804" cy="808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직선 연결선 1221"/>
            <p:cNvCxnSpPr>
              <a:cxnSpLocks/>
              <a:stCxn id="287" idx="6"/>
              <a:endCxn id="268" idx="2"/>
            </p:cNvCxnSpPr>
            <p:nvPr/>
          </p:nvCxnSpPr>
          <p:spPr>
            <a:xfrm flipH="1" flipV="1">
              <a:off x="5593099" y="3382638"/>
              <a:ext cx="773806" cy="12124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직선 연결선 1222"/>
            <p:cNvCxnSpPr>
              <a:cxnSpLocks/>
              <a:stCxn id="281" idx="6"/>
              <a:endCxn id="269" idx="2"/>
            </p:cNvCxnSpPr>
            <p:nvPr/>
          </p:nvCxnSpPr>
          <p:spPr>
            <a:xfrm flipH="1">
              <a:off x="5598815" y="2170186"/>
              <a:ext cx="773802" cy="160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0" name="그룹 1223"/>
            <p:cNvGrpSpPr/>
            <p:nvPr/>
          </p:nvGrpSpPr>
          <p:grpSpPr>
            <a:xfrm flipH="1">
              <a:off x="5426911" y="2514947"/>
              <a:ext cx="171904" cy="1735384"/>
              <a:chOff x="2660962" y="2192296"/>
              <a:chExt cx="181690" cy="1834174"/>
            </a:xfrm>
            <a:solidFill>
              <a:srgbClr val="009200"/>
            </a:solidFill>
          </p:grpSpPr>
          <p:sp>
            <p:nvSpPr>
              <p:cNvPr id="265" name="타원 1243"/>
              <p:cNvSpPr/>
              <p:nvPr/>
            </p:nvSpPr>
            <p:spPr>
              <a:xfrm>
                <a:off x="2666997" y="2192296"/>
                <a:ext cx="175649" cy="169623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6" name="타원 1244"/>
              <p:cNvSpPr/>
              <p:nvPr/>
            </p:nvSpPr>
            <p:spPr>
              <a:xfrm>
                <a:off x="2666997" y="3856847"/>
                <a:ext cx="175649" cy="169623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7" name="타원 1245"/>
              <p:cNvSpPr/>
              <p:nvPr/>
            </p:nvSpPr>
            <p:spPr>
              <a:xfrm>
                <a:off x="2666997" y="2608431"/>
                <a:ext cx="175649" cy="169623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8" name="타원 1246"/>
              <p:cNvSpPr/>
              <p:nvPr/>
            </p:nvSpPr>
            <p:spPr>
              <a:xfrm>
                <a:off x="2667003" y="3024570"/>
                <a:ext cx="175649" cy="169623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9" name="타원 1247"/>
              <p:cNvSpPr/>
              <p:nvPr/>
            </p:nvSpPr>
            <p:spPr>
              <a:xfrm>
                <a:off x="2660962" y="3440717"/>
                <a:ext cx="175649" cy="169623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241" name="직선 연결선 1224"/>
            <p:cNvCxnSpPr>
              <a:cxnSpLocks/>
              <a:stCxn id="282" idx="6"/>
              <a:endCxn id="269" idx="2"/>
            </p:cNvCxnSpPr>
            <p:nvPr/>
          </p:nvCxnSpPr>
          <p:spPr>
            <a:xfrm flipH="1">
              <a:off x="5598815" y="2574336"/>
              <a:ext cx="768089" cy="12020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직선 연결선 1225"/>
            <p:cNvCxnSpPr>
              <a:cxnSpLocks/>
              <a:stCxn id="283" idx="6"/>
              <a:endCxn id="269" idx="2"/>
            </p:cNvCxnSpPr>
            <p:nvPr/>
          </p:nvCxnSpPr>
          <p:spPr>
            <a:xfrm flipH="1">
              <a:off x="5598815" y="2978484"/>
              <a:ext cx="768089" cy="797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직선 연결선 1226"/>
            <p:cNvCxnSpPr>
              <a:cxnSpLocks/>
              <a:stCxn id="284" idx="6"/>
              <a:endCxn id="269" idx="2"/>
            </p:cNvCxnSpPr>
            <p:nvPr/>
          </p:nvCxnSpPr>
          <p:spPr>
            <a:xfrm flipH="1">
              <a:off x="5598815" y="3382633"/>
              <a:ext cx="768089" cy="3937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직선 연결선 1227"/>
            <p:cNvCxnSpPr>
              <a:cxnSpLocks/>
              <a:stCxn id="285" idx="6"/>
              <a:endCxn id="269" idx="2"/>
            </p:cNvCxnSpPr>
            <p:nvPr/>
          </p:nvCxnSpPr>
          <p:spPr>
            <a:xfrm flipH="1" flipV="1">
              <a:off x="5598815" y="3776371"/>
              <a:ext cx="768089" cy="104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직선 연결선 1228"/>
            <p:cNvCxnSpPr>
              <a:cxnSpLocks/>
              <a:stCxn id="286" idx="6"/>
              <a:endCxn id="269" idx="2"/>
            </p:cNvCxnSpPr>
            <p:nvPr/>
          </p:nvCxnSpPr>
          <p:spPr>
            <a:xfrm flipH="1" flipV="1">
              <a:off x="5598815" y="3776371"/>
              <a:ext cx="768088" cy="414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직선 연결선 1229"/>
            <p:cNvCxnSpPr>
              <a:cxnSpLocks/>
              <a:stCxn id="287" idx="6"/>
              <a:endCxn id="269" idx="2"/>
            </p:cNvCxnSpPr>
            <p:nvPr/>
          </p:nvCxnSpPr>
          <p:spPr>
            <a:xfrm flipH="1" flipV="1">
              <a:off x="5598815" y="3776371"/>
              <a:ext cx="768090" cy="8187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직선 연결선 1230"/>
            <p:cNvCxnSpPr>
              <a:cxnSpLocks/>
              <a:stCxn id="265" idx="6"/>
              <a:endCxn id="288" idx="6"/>
            </p:cNvCxnSpPr>
            <p:nvPr/>
          </p:nvCxnSpPr>
          <p:spPr>
            <a:xfrm flipH="1">
              <a:off x="4658823" y="2595191"/>
              <a:ext cx="768094" cy="6707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직선 연결선 1231"/>
            <p:cNvCxnSpPr>
              <a:cxnSpLocks/>
              <a:stCxn id="267" idx="6"/>
              <a:endCxn id="288" idx="6"/>
            </p:cNvCxnSpPr>
            <p:nvPr/>
          </p:nvCxnSpPr>
          <p:spPr>
            <a:xfrm flipH="1">
              <a:off x="4658823" y="2988913"/>
              <a:ext cx="768094" cy="2770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직선 연결선 1232"/>
            <p:cNvCxnSpPr>
              <a:cxnSpLocks/>
              <a:stCxn id="268" idx="6"/>
              <a:endCxn id="288" idx="6"/>
            </p:cNvCxnSpPr>
            <p:nvPr/>
          </p:nvCxnSpPr>
          <p:spPr>
            <a:xfrm flipH="1" flipV="1">
              <a:off x="4658823" y="3265943"/>
              <a:ext cx="768088" cy="1166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직선 연결선 1233"/>
            <p:cNvCxnSpPr>
              <a:cxnSpLocks/>
              <a:stCxn id="269" idx="6"/>
              <a:endCxn id="288" idx="6"/>
            </p:cNvCxnSpPr>
            <p:nvPr/>
          </p:nvCxnSpPr>
          <p:spPr>
            <a:xfrm flipH="1" flipV="1">
              <a:off x="4658823" y="3265943"/>
              <a:ext cx="773804" cy="5104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직선 연결선 1234"/>
            <p:cNvCxnSpPr>
              <a:cxnSpLocks/>
              <a:stCxn id="266" idx="6"/>
              <a:endCxn id="288" idx="6"/>
            </p:cNvCxnSpPr>
            <p:nvPr/>
          </p:nvCxnSpPr>
          <p:spPr>
            <a:xfrm flipH="1" flipV="1">
              <a:off x="4658823" y="3265943"/>
              <a:ext cx="768094" cy="9041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직선 연결선 1235"/>
            <p:cNvCxnSpPr>
              <a:cxnSpLocks/>
              <a:stCxn id="265" idx="6"/>
              <a:endCxn id="289" idx="6"/>
            </p:cNvCxnSpPr>
            <p:nvPr/>
          </p:nvCxnSpPr>
          <p:spPr>
            <a:xfrm flipH="1">
              <a:off x="4658823" y="2595191"/>
              <a:ext cx="768094" cy="9041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직선 연결선 1237"/>
            <p:cNvCxnSpPr>
              <a:cxnSpLocks/>
              <a:stCxn id="267" idx="6"/>
              <a:endCxn id="289" idx="6"/>
            </p:cNvCxnSpPr>
            <p:nvPr/>
          </p:nvCxnSpPr>
          <p:spPr>
            <a:xfrm flipH="1">
              <a:off x="4658823" y="2988913"/>
              <a:ext cx="768094" cy="5104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직선 연결선 1238"/>
            <p:cNvCxnSpPr>
              <a:cxnSpLocks/>
              <a:stCxn id="268" idx="6"/>
              <a:endCxn id="289" idx="6"/>
            </p:cNvCxnSpPr>
            <p:nvPr/>
          </p:nvCxnSpPr>
          <p:spPr>
            <a:xfrm flipH="1">
              <a:off x="4658823" y="3382638"/>
              <a:ext cx="768088" cy="1166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직선 연결선 1239"/>
            <p:cNvCxnSpPr>
              <a:cxnSpLocks/>
              <a:stCxn id="269" idx="6"/>
              <a:endCxn id="289" idx="6"/>
            </p:cNvCxnSpPr>
            <p:nvPr/>
          </p:nvCxnSpPr>
          <p:spPr>
            <a:xfrm flipH="1" flipV="1">
              <a:off x="4658823" y="3499335"/>
              <a:ext cx="773804" cy="2770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직선 연결선 1240"/>
            <p:cNvCxnSpPr>
              <a:cxnSpLocks/>
              <a:stCxn id="266" idx="6"/>
              <a:endCxn id="289" idx="6"/>
            </p:cNvCxnSpPr>
            <p:nvPr/>
          </p:nvCxnSpPr>
          <p:spPr>
            <a:xfrm flipH="1" flipV="1">
              <a:off x="4658823" y="3499335"/>
              <a:ext cx="768094" cy="6707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TextBox 256"/>
            <p:cNvSpPr txBox="1"/>
            <p:nvPr/>
          </p:nvSpPr>
          <p:spPr>
            <a:xfrm>
              <a:off x="4227560" y="3775502"/>
              <a:ext cx="74650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Latent Variable</a:t>
              </a:r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3067545" y="4419600"/>
              <a:ext cx="112496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Encoder</a:t>
              </a:r>
            </a:p>
            <a:p>
              <a:pPr algn="ctr"/>
              <a:r>
                <a:rPr lang="en-US" altLang="ko-KR" sz="1050" dirty="0"/>
                <a:t>Hidden layer 2</a:t>
              </a:r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2133267" y="4918502"/>
              <a:ext cx="112496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Encoder</a:t>
              </a:r>
            </a:p>
            <a:p>
              <a:pPr algn="ctr"/>
              <a:r>
                <a:rPr lang="en-US" altLang="ko-KR" sz="1050" dirty="0"/>
                <a:t>Hidden layer 1</a:t>
              </a: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1458559" y="5525697"/>
              <a:ext cx="60186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Input</a:t>
              </a: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7089053" y="5525697"/>
              <a:ext cx="60186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Input</a:t>
              </a: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5890315" y="4918502"/>
              <a:ext cx="112496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Decoder</a:t>
              </a:r>
            </a:p>
            <a:p>
              <a:pPr algn="ctr"/>
              <a:r>
                <a:rPr lang="en-US" altLang="ko-KR" sz="1050" dirty="0"/>
                <a:t>Hidden layer 2</a:t>
              </a:r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4947527" y="4419600"/>
              <a:ext cx="112496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Decoder</a:t>
              </a:r>
            </a:p>
            <a:p>
              <a:pPr algn="ctr"/>
              <a:r>
                <a:rPr lang="en-US" altLang="ko-KR" sz="1050" dirty="0"/>
                <a:t>Hidden layer </a:t>
              </a:r>
              <a:r>
                <a:rPr lang="en-US" altLang="ko-KR" sz="1050" dirty="0" smtClean="0"/>
                <a:t>1</a:t>
              </a:r>
              <a:endParaRPr lang="en-US" altLang="ko-KR" sz="1050" dirty="0"/>
            </a:p>
          </p:txBody>
        </p:sp>
      </p:grpSp>
      <p:sp>
        <p:nvSpPr>
          <p:cNvPr id="314" name="TextBox 313"/>
          <p:cNvSpPr txBox="1"/>
          <p:nvPr/>
        </p:nvSpPr>
        <p:spPr>
          <a:xfrm>
            <a:off x="3344701" y="5867400"/>
            <a:ext cx="3098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Provide compressed representations</a:t>
            </a:r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318" name="Picture 3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0089" y="5056782"/>
            <a:ext cx="875474" cy="856338"/>
          </a:xfrm>
          <a:prstGeom prst="rect">
            <a:avLst/>
          </a:prstGeom>
        </p:spPr>
      </p:pic>
      <p:pic>
        <p:nvPicPr>
          <p:cNvPr id="319" name="Picture 3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7628" y="872678"/>
            <a:ext cx="1466372" cy="110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996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F81E1D-4466-42A8-BA65-3179228B59C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676394" y="1149297"/>
            <a:ext cx="5798668" cy="4185059"/>
            <a:chOff x="1676394" y="1290110"/>
            <a:chExt cx="5798668" cy="4185059"/>
          </a:xfrm>
        </p:grpSpPr>
        <p:cxnSp>
          <p:nvCxnSpPr>
            <p:cNvPr id="6" name="직선 연결선 4"/>
            <p:cNvCxnSpPr>
              <a:cxnSpLocks/>
              <a:stCxn id="305" idx="6"/>
              <a:endCxn id="289" idx="2"/>
            </p:cNvCxnSpPr>
            <p:nvPr/>
          </p:nvCxnSpPr>
          <p:spPr>
            <a:xfrm>
              <a:off x="2778841" y="2170186"/>
              <a:ext cx="779512" cy="42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5"/>
            <p:cNvCxnSpPr>
              <a:cxnSpLocks/>
              <a:stCxn id="305" idx="6"/>
              <a:endCxn id="290" idx="2"/>
            </p:cNvCxnSpPr>
            <p:nvPr/>
          </p:nvCxnSpPr>
          <p:spPr>
            <a:xfrm>
              <a:off x="2778841" y="2170186"/>
              <a:ext cx="779512" cy="19999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12"/>
            <p:cNvCxnSpPr>
              <a:cxnSpLocks/>
              <a:stCxn id="306" idx="6"/>
              <a:endCxn id="289" idx="2"/>
            </p:cNvCxnSpPr>
            <p:nvPr/>
          </p:nvCxnSpPr>
          <p:spPr>
            <a:xfrm>
              <a:off x="2784554" y="2574336"/>
              <a:ext cx="773799" cy="208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13"/>
            <p:cNvCxnSpPr>
              <a:cxnSpLocks/>
              <a:stCxn id="306" idx="6"/>
              <a:endCxn id="290" idx="2"/>
            </p:cNvCxnSpPr>
            <p:nvPr/>
          </p:nvCxnSpPr>
          <p:spPr>
            <a:xfrm>
              <a:off x="2784554" y="2574336"/>
              <a:ext cx="773799" cy="15957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14"/>
            <p:cNvCxnSpPr>
              <a:cxnSpLocks/>
              <a:stCxn id="307" idx="6"/>
              <a:endCxn id="289" idx="2"/>
            </p:cNvCxnSpPr>
            <p:nvPr/>
          </p:nvCxnSpPr>
          <p:spPr>
            <a:xfrm flipV="1">
              <a:off x="2784554" y="2595191"/>
              <a:ext cx="773799" cy="3832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5"/>
            <p:cNvCxnSpPr>
              <a:cxnSpLocks/>
              <a:stCxn id="307" idx="6"/>
              <a:endCxn id="290" idx="2"/>
            </p:cNvCxnSpPr>
            <p:nvPr/>
          </p:nvCxnSpPr>
          <p:spPr>
            <a:xfrm>
              <a:off x="2784554" y="2978484"/>
              <a:ext cx="773799" cy="11916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6"/>
            <p:cNvCxnSpPr>
              <a:cxnSpLocks/>
              <a:stCxn id="308" idx="6"/>
              <a:endCxn id="289" idx="2"/>
            </p:cNvCxnSpPr>
            <p:nvPr/>
          </p:nvCxnSpPr>
          <p:spPr>
            <a:xfrm flipV="1">
              <a:off x="2784554" y="2595191"/>
              <a:ext cx="773799" cy="787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7"/>
            <p:cNvCxnSpPr>
              <a:cxnSpLocks/>
              <a:stCxn id="308" idx="6"/>
              <a:endCxn id="290" idx="2"/>
            </p:cNvCxnSpPr>
            <p:nvPr/>
          </p:nvCxnSpPr>
          <p:spPr>
            <a:xfrm>
              <a:off x="2784554" y="3382633"/>
              <a:ext cx="773799" cy="7874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8"/>
            <p:cNvCxnSpPr>
              <a:cxnSpLocks/>
              <a:stCxn id="309" idx="6"/>
              <a:endCxn id="289" idx="2"/>
            </p:cNvCxnSpPr>
            <p:nvPr/>
          </p:nvCxnSpPr>
          <p:spPr>
            <a:xfrm flipV="1">
              <a:off x="2784554" y="2595191"/>
              <a:ext cx="773799" cy="11915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9"/>
            <p:cNvCxnSpPr>
              <a:cxnSpLocks/>
              <a:stCxn id="309" idx="6"/>
              <a:endCxn id="290" idx="2"/>
            </p:cNvCxnSpPr>
            <p:nvPr/>
          </p:nvCxnSpPr>
          <p:spPr>
            <a:xfrm>
              <a:off x="2784554" y="3786782"/>
              <a:ext cx="773799" cy="3833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20"/>
            <p:cNvCxnSpPr>
              <a:cxnSpLocks/>
              <a:stCxn id="310" idx="6"/>
              <a:endCxn id="289" idx="2"/>
            </p:cNvCxnSpPr>
            <p:nvPr/>
          </p:nvCxnSpPr>
          <p:spPr>
            <a:xfrm flipV="1">
              <a:off x="2784555" y="2595191"/>
              <a:ext cx="773798" cy="15957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21"/>
            <p:cNvCxnSpPr>
              <a:cxnSpLocks/>
              <a:stCxn id="310" idx="6"/>
              <a:endCxn id="290" idx="2"/>
            </p:cNvCxnSpPr>
            <p:nvPr/>
          </p:nvCxnSpPr>
          <p:spPr>
            <a:xfrm flipV="1">
              <a:off x="2784555" y="4170088"/>
              <a:ext cx="773798" cy="208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226"/>
            <p:cNvCxnSpPr>
              <a:cxnSpLocks/>
              <a:stCxn id="311" idx="6"/>
              <a:endCxn id="289" idx="2"/>
            </p:cNvCxnSpPr>
            <p:nvPr/>
          </p:nvCxnSpPr>
          <p:spPr>
            <a:xfrm flipV="1">
              <a:off x="2784553" y="2595191"/>
              <a:ext cx="773800" cy="19999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227"/>
            <p:cNvCxnSpPr>
              <a:cxnSpLocks/>
              <a:stCxn id="311" idx="6"/>
              <a:endCxn id="290" idx="2"/>
            </p:cNvCxnSpPr>
            <p:nvPr/>
          </p:nvCxnSpPr>
          <p:spPr>
            <a:xfrm flipV="1">
              <a:off x="2784553" y="4170088"/>
              <a:ext cx="773800" cy="42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그룹 823"/>
            <p:cNvGrpSpPr/>
            <p:nvPr/>
          </p:nvGrpSpPr>
          <p:grpSpPr>
            <a:xfrm>
              <a:off x="2612653" y="2089943"/>
              <a:ext cx="171902" cy="2585393"/>
              <a:chOff x="1822763" y="1904039"/>
              <a:chExt cx="181688" cy="2732572"/>
            </a:xfrm>
            <a:solidFill>
              <a:srgbClr val="00C800"/>
            </a:solidFill>
          </p:grpSpPr>
          <p:sp>
            <p:nvSpPr>
              <p:cNvPr id="305" name="타원 84"/>
              <p:cNvSpPr/>
              <p:nvPr/>
            </p:nvSpPr>
            <p:spPr>
              <a:xfrm>
                <a:off x="1822763" y="1904039"/>
                <a:ext cx="175649" cy="169622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6" name="타원 86"/>
              <p:cNvSpPr/>
              <p:nvPr/>
            </p:nvSpPr>
            <p:spPr>
              <a:xfrm>
                <a:off x="1828801" y="2331196"/>
                <a:ext cx="175649" cy="169622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7" name="타원 87"/>
              <p:cNvSpPr/>
              <p:nvPr/>
            </p:nvSpPr>
            <p:spPr>
              <a:xfrm>
                <a:off x="1828801" y="2758351"/>
                <a:ext cx="175649" cy="169622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8" name="타원 88"/>
              <p:cNvSpPr/>
              <p:nvPr/>
            </p:nvSpPr>
            <p:spPr>
              <a:xfrm>
                <a:off x="1828801" y="3185507"/>
                <a:ext cx="175649" cy="169622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9" name="타원 89"/>
              <p:cNvSpPr/>
              <p:nvPr/>
            </p:nvSpPr>
            <p:spPr>
              <a:xfrm>
                <a:off x="1828801" y="3612663"/>
                <a:ext cx="175649" cy="169622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0" name="타원 90"/>
              <p:cNvSpPr/>
              <p:nvPr/>
            </p:nvSpPr>
            <p:spPr>
              <a:xfrm>
                <a:off x="1828802" y="4039818"/>
                <a:ext cx="175649" cy="169622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1" name="타원 91"/>
              <p:cNvSpPr/>
              <p:nvPr/>
            </p:nvSpPr>
            <p:spPr>
              <a:xfrm>
                <a:off x="1828800" y="4466989"/>
                <a:ext cx="175649" cy="169622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21" name="직선 연결선 27"/>
            <p:cNvCxnSpPr>
              <a:stCxn id="294" idx="6"/>
              <a:endCxn id="311" idx="2"/>
            </p:cNvCxnSpPr>
            <p:nvPr/>
          </p:nvCxnSpPr>
          <p:spPr>
            <a:xfrm>
              <a:off x="1843246" y="2175270"/>
              <a:ext cx="775119" cy="24198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8"/>
            <p:cNvCxnSpPr>
              <a:cxnSpLocks/>
              <a:stCxn id="294" idx="6"/>
              <a:endCxn id="310" idx="2"/>
            </p:cNvCxnSpPr>
            <p:nvPr/>
          </p:nvCxnSpPr>
          <p:spPr>
            <a:xfrm>
              <a:off x="1843246" y="2175270"/>
              <a:ext cx="775121" cy="20156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9"/>
            <p:cNvCxnSpPr>
              <a:cxnSpLocks/>
              <a:stCxn id="294" idx="6"/>
              <a:endCxn id="309" idx="2"/>
            </p:cNvCxnSpPr>
            <p:nvPr/>
          </p:nvCxnSpPr>
          <p:spPr>
            <a:xfrm>
              <a:off x="1843246" y="2175270"/>
              <a:ext cx="775120" cy="16115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30"/>
            <p:cNvCxnSpPr>
              <a:cxnSpLocks/>
              <a:stCxn id="294" idx="6"/>
              <a:endCxn id="308" idx="2"/>
            </p:cNvCxnSpPr>
            <p:nvPr/>
          </p:nvCxnSpPr>
          <p:spPr>
            <a:xfrm>
              <a:off x="1843246" y="2175270"/>
              <a:ext cx="775120" cy="1207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31"/>
            <p:cNvCxnSpPr>
              <a:cxnSpLocks/>
              <a:stCxn id="294" idx="6"/>
              <a:endCxn id="307" idx="2"/>
            </p:cNvCxnSpPr>
            <p:nvPr/>
          </p:nvCxnSpPr>
          <p:spPr>
            <a:xfrm>
              <a:off x="1843246" y="2175270"/>
              <a:ext cx="775120" cy="8032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32"/>
            <p:cNvCxnSpPr>
              <a:cxnSpLocks/>
              <a:stCxn id="294" idx="6"/>
              <a:endCxn id="306" idx="2"/>
            </p:cNvCxnSpPr>
            <p:nvPr/>
          </p:nvCxnSpPr>
          <p:spPr>
            <a:xfrm>
              <a:off x="1843246" y="2175270"/>
              <a:ext cx="775120" cy="3990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33"/>
            <p:cNvCxnSpPr>
              <a:cxnSpLocks/>
              <a:stCxn id="294" idx="6"/>
              <a:endCxn id="305" idx="2"/>
            </p:cNvCxnSpPr>
            <p:nvPr/>
          </p:nvCxnSpPr>
          <p:spPr>
            <a:xfrm flipV="1">
              <a:off x="1843246" y="2170186"/>
              <a:ext cx="769407" cy="50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34"/>
            <p:cNvCxnSpPr>
              <a:cxnSpLocks/>
              <a:stCxn id="295" idx="6"/>
              <a:endCxn id="305" idx="2"/>
            </p:cNvCxnSpPr>
            <p:nvPr/>
          </p:nvCxnSpPr>
          <p:spPr>
            <a:xfrm flipV="1">
              <a:off x="1844565" y="2170186"/>
              <a:ext cx="768088" cy="4075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35"/>
            <p:cNvCxnSpPr>
              <a:cxnSpLocks/>
              <a:stCxn id="295" idx="6"/>
              <a:endCxn id="306" idx="2"/>
            </p:cNvCxnSpPr>
            <p:nvPr/>
          </p:nvCxnSpPr>
          <p:spPr>
            <a:xfrm flipV="1">
              <a:off x="1844565" y="2574336"/>
              <a:ext cx="773801" cy="33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36"/>
            <p:cNvCxnSpPr>
              <a:cxnSpLocks/>
              <a:stCxn id="295" idx="6"/>
              <a:endCxn id="307" idx="2"/>
            </p:cNvCxnSpPr>
            <p:nvPr/>
          </p:nvCxnSpPr>
          <p:spPr>
            <a:xfrm>
              <a:off x="1844565" y="2577728"/>
              <a:ext cx="773801" cy="4007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7"/>
            <p:cNvCxnSpPr>
              <a:cxnSpLocks/>
              <a:stCxn id="295" idx="6"/>
              <a:endCxn id="308" idx="2"/>
            </p:cNvCxnSpPr>
            <p:nvPr/>
          </p:nvCxnSpPr>
          <p:spPr>
            <a:xfrm>
              <a:off x="1844565" y="2577728"/>
              <a:ext cx="773801" cy="8049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8"/>
            <p:cNvCxnSpPr>
              <a:cxnSpLocks/>
              <a:stCxn id="295" idx="6"/>
              <a:endCxn id="309" idx="2"/>
            </p:cNvCxnSpPr>
            <p:nvPr/>
          </p:nvCxnSpPr>
          <p:spPr>
            <a:xfrm>
              <a:off x="1844565" y="2577728"/>
              <a:ext cx="773801" cy="12090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9"/>
            <p:cNvCxnSpPr>
              <a:cxnSpLocks/>
              <a:stCxn id="295" idx="6"/>
              <a:endCxn id="310" idx="2"/>
            </p:cNvCxnSpPr>
            <p:nvPr/>
          </p:nvCxnSpPr>
          <p:spPr>
            <a:xfrm>
              <a:off x="1844565" y="2577728"/>
              <a:ext cx="773802" cy="16132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40"/>
            <p:cNvCxnSpPr>
              <a:cxnSpLocks/>
              <a:stCxn id="295" idx="6"/>
              <a:endCxn id="311" idx="2"/>
            </p:cNvCxnSpPr>
            <p:nvPr/>
          </p:nvCxnSpPr>
          <p:spPr>
            <a:xfrm>
              <a:off x="1844565" y="2577728"/>
              <a:ext cx="773800" cy="20173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41"/>
            <p:cNvCxnSpPr>
              <a:cxnSpLocks/>
              <a:stCxn id="296" idx="6"/>
              <a:endCxn id="305" idx="2"/>
            </p:cNvCxnSpPr>
            <p:nvPr/>
          </p:nvCxnSpPr>
          <p:spPr>
            <a:xfrm flipV="1">
              <a:off x="1844562" y="2170186"/>
              <a:ext cx="768091" cy="8100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42"/>
            <p:cNvCxnSpPr>
              <a:cxnSpLocks/>
              <a:stCxn id="296" idx="6"/>
              <a:endCxn id="306" idx="2"/>
            </p:cNvCxnSpPr>
            <p:nvPr/>
          </p:nvCxnSpPr>
          <p:spPr>
            <a:xfrm flipV="1">
              <a:off x="1844562" y="2574336"/>
              <a:ext cx="773804" cy="4058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43"/>
            <p:cNvCxnSpPr>
              <a:cxnSpLocks/>
              <a:stCxn id="296" idx="6"/>
              <a:endCxn id="307" idx="2"/>
            </p:cNvCxnSpPr>
            <p:nvPr/>
          </p:nvCxnSpPr>
          <p:spPr>
            <a:xfrm flipV="1">
              <a:off x="1844562" y="2978484"/>
              <a:ext cx="773804" cy="17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44"/>
            <p:cNvCxnSpPr>
              <a:cxnSpLocks/>
              <a:stCxn id="296" idx="6"/>
              <a:endCxn id="308" idx="2"/>
            </p:cNvCxnSpPr>
            <p:nvPr/>
          </p:nvCxnSpPr>
          <p:spPr>
            <a:xfrm>
              <a:off x="1844562" y="2980187"/>
              <a:ext cx="773804" cy="4024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45"/>
            <p:cNvCxnSpPr>
              <a:cxnSpLocks/>
              <a:stCxn id="296" idx="6"/>
              <a:endCxn id="309" idx="2"/>
            </p:cNvCxnSpPr>
            <p:nvPr/>
          </p:nvCxnSpPr>
          <p:spPr>
            <a:xfrm>
              <a:off x="1844562" y="2980187"/>
              <a:ext cx="773804" cy="8065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46"/>
            <p:cNvCxnSpPr>
              <a:cxnSpLocks/>
              <a:stCxn id="296" idx="6"/>
              <a:endCxn id="310" idx="2"/>
            </p:cNvCxnSpPr>
            <p:nvPr/>
          </p:nvCxnSpPr>
          <p:spPr>
            <a:xfrm>
              <a:off x="1844562" y="2980187"/>
              <a:ext cx="773805" cy="12107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7"/>
            <p:cNvCxnSpPr>
              <a:cxnSpLocks/>
              <a:stCxn id="296" idx="6"/>
              <a:endCxn id="311" idx="2"/>
            </p:cNvCxnSpPr>
            <p:nvPr/>
          </p:nvCxnSpPr>
          <p:spPr>
            <a:xfrm>
              <a:off x="1844562" y="2980187"/>
              <a:ext cx="773803" cy="1614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8"/>
            <p:cNvCxnSpPr>
              <a:cxnSpLocks/>
              <a:stCxn id="297" idx="6"/>
              <a:endCxn id="305" idx="2"/>
            </p:cNvCxnSpPr>
            <p:nvPr/>
          </p:nvCxnSpPr>
          <p:spPr>
            <a:xfrm flipV="1">
              <a:off x="1843246" y="2170186"/>
              <a:ext cx="769407" cy="1212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9"/>
            <p:cNvCxnSpPr>
              <a:cxnSpLocks/>
              <a:stCxn id="297" idx="6"/>
              <a:endCxn id="306" idx="2"/>
            </p:cNvCxnSpPr>
            <p:nvPr/>
          </p:nvCxnSpPr>
          <p:spPr>
            <a:xfrm flipV="1">
              <a:off x="1843246" y="2574336"/>
              <a:ext cx="775120" cy="8083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50"/>
            <p:cNvCxnSpPr>
              <a:cxnSpLocks/>
              <a:stCxn id="297" idx="6"/>
              <a:endCxn id="307" idx="2"/>
            </p:cNvCxnSpPr>
            <p:nvPr/>
          </p:nvCxnSpPr>
          <p:spPr>
            <a:xfrm flipV="1">
              <a:off x="1843246" y="2978484"/>
              <a:ext cx="775120" cy="4041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51"/>
            <p:cNvCxnSpPr>
              <a:cxnSpLocks/>
              <a:stCxn id="297" idx="6"/>
              <a:endCxn id="308" idx="2"/>
            </p:cNvCxnSpPr>
            <p:nvPr/>
          </p:nvCxnSpPr>
          <p:spPr>
            <a:xfrm flipV="1">
              <a:off x="1843246" y="3382633"/>
              <a:ext cx="775120" cy="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52"/>
            <p:cNvCxnSpPr>
              <a:cxnSpLocks/>
              <a:stCxn id="297" idx="6"/>
              <a:endCxn id="309" idx="2"/>
            </p:cNvCxnSpPr>
            <p:nvPr/>
          </p:nvCxnSpPr>
          <p:spPr>
            <a:xfrm>
              <a:off x="1843246" y="3382646"/>
              <a:ext cx="775120" cy="4041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53"/>
            <p:cNvCxnSpPr>
              <a:cxnSpLocks/>
              <a:stCxn id="297" idx="6"/>
              <a:endCxn id="310" idx="2"/>
            </p:cNvCxnSpPr>
            <p:nvPr/>
          </p:nvCxnSpPr>
          <p:spPr>
            <a:xfrm>
              <a:off x="1843246" y="3382646"/>
              <a:ext cx="775121" cy="8082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54"/>
            <p:cNvCxnSpPr>
              <a:cxnSpLocks/>
              <a:stCxn id="297" idx="6"/>
              <a:endCxn id="311" idx="2"/>
            </p:cNvCxnSpPr>
            <p:nvPr/>
          </p:nvCxnSpPr>
          <p:spPr>
            <a:xfrm>
              <a:off x="1843246" y="3382646"/>
              <a:ext cx="775119" cy="12124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55"/>
            <p:cNvCxnSpPr>
              <a:cxnSpLocks/>
              <a:stCxn id="298" idx="6"/>
              <a:endCxn id="305" idx="2"/>
            </p:cNvCxnSpPr>
            <p:nvPr/>
          </p:nvCxnSpPr>
          <p:spPr>
            <a:xfrm flipV="1">
              <a:off x="1842588" y="2170186"/>
              <a:ext cx="770065" cy="16149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56"/>
            <p:cNvCxnSpPr>
              <a:cxnSpLocks/>
              <a:stCxn id="298" idx="6"/>
              <a:endCxn id="306" idx="2"/>
            </p:cNvCxnSpPr>
            <p:nvPr/>
          </p:nvCxnSpPr>
          <p:spPr>
            <a:xfrm flipV="1">
              <a:off x="1842588" y="2574336"/>
              <a:ext cx="775778" cy="12107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7"/>
            <p:cNvCxnSpPr>
              <a:cxnSpLocks/>
              <a:stCxn id="298" idx="6"/>
              <a:endCxn id="307" idx="2"/>
            </p:cNvCxnSpPr>
            <p:nvPr/>
          </p:nvCxnSpPr>
          <p:spPr>
            <a:xfrm flipV="1">
              <a:off x="1842588" y="2978484"/>
              <a:ext cx="775778" cy="8066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8"/>
            <p:cNvCxnSpPr>
              <a:cxnSpLocks/>
              <a:stCxn id="298" idx="6"/>
              <a:endCxn id="308" idx="2"/>
            </p:cNvCxnSpPr>
            <p:nvPr/>
          </p:nvCxnSpPr>
          <p:spPr>
            <a:xfrm flipV="1">
              <a:off x="1842588" y="3382633"/>
              <a:ext cx="775778" cy="4024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9"/>
            <p:cNvCxnSpPr>
              <a:cxnSpLocks/>
              <a:stCxn id="298" idx="6"/>
              <a:endCxn id="309" idx="2"/>
            </p:cNvCxnSpPr>
            <p:nvPr/>
          </p:nvCxnSpPr>
          <p:spPr>
            <a:xfrm>
              <a:off x="1842588" y="3785105"/>
              <a:ext cx="775778" cy="16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60"/>
            <p:cNvCxnSpPr>
              <a:cxnSpLocks/>
              <a:stCxn id="298" idx="6"/>
              <a:endCxn id="310" idx="2"/>
            </p:cNvCxnSpPr>
            <p:nvPr/>
          </p:nvCxnSpPr>
          <p:spPr>
            <a:xfrm>
              <a:off x="1842588" y="3785105"/>
              <a:ext cx="775779" cy="405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61"/>
            <p:cNvCxnSpPr>
              <a:cxnSpLocks/>
              <a:stCxn id="298" idx="6"/>
              <a:endCxn id="311" idx="2"/>
            </p:cNvCxnSpPr>
            <p:nvPr/>
          </p:nvCxnSpPr>
          <p:spPr>
            <a:xfrm>
              <a:off x="1842588" y="3785105"/>
              <a:ext cx="775777" cy="809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62"/>
            <p:cNvCxnSpPr>
              <a:cxnSpLocks/>
              <a:stCxn id="299" idx="6"/>
              <a:endCxn id="305" idx="2"/>
            </p:cNvCxnSpPr>
            <p:nvPr/>
          </p:nvCxnSpPr>
          <p:spPr>
            <a:xfrm flipV="1">
              <a:off x="1843246" y="2170186"/>
              <a:ext cx="769407" cy="20173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63"/>
            <p:cNvCxnSpPr>
              <a:cxnSpLocks/>
              <a:stCxn id="299" idx="6"/>
              <a:endCxn id="306" idx="2"/>
            </p:cNvCxnSpPr>
            <p:nvPr/>
          </p:nvCxnSpPr>
          <p:spPr>
            <a:xfrm flipV="1">
              <a:off x="1843246" y="2574336"/>
              <a:ext cx="775120" cy="16132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64"/>
            <p:cNvCxnSpPr>
              <a:cxnSpLocks/>
              <a:stCxn id="299" idx="6"/>
              <a:endCxn id="307" idx="2"/>
            </p:cNvCxnSpPr>
            <p:nvPr/>
          </p:nvCxnSpPr>
          <p:spPr>
            <a:xfrm flipV="1">
              <a:off x="1843246" y="2978484"/>
              <a:ext cx="775120" cy="12090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65"/>
            <p:cNvCxnSpPr>
              <a:cxnSpLocks/>
              <a:stCxn id="299" idx="6"/>
              <a:endCxn id="308" idx="2"/>
            </p:cNvCxnSpPr>
            <p:nvPr/>
          </p:nvCxnSpPr>
          <p:spPr>
            <a:xfrm flipV="1">
              <a:off x="1843246" y="3382633"/>
              <a:ext cx="775120" cy="8049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66"/>
            <p:cNvCxnSpPr>
              <a:cxnSpLocks/>
              <a:stCxn id="299" idx="6"/>
              <a:endCxn id="309" idx="2"/>
            </p:cNvCxnSpPr>
            <p:nvPr/>
          </p:nvCxnSpPr>
          <p:spPr>
            <a:xfrm flipV="1">
              <a:off x="1843246" y="3786782"/>
              <a:ext cx="775120" cy="4007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7"/>
            <p:cNvCxnSpPr>
              <a:cxnSpLocks/>
              <a:stCxn id="299" idx="6"/>
              <a:endCxn id="310" idx="2"/>
            </p:cNvCxnSpPr>
            <p:nvPr/>
          </p:nvCxnSpPr>
          <p:spPr>
            <a:xfrm>
              <a:off x="1843246" y="4187564"/>
              <a:ext cx="775121" cy="33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8"/>
            <p:cNvCxnSpPr>
              <a:cxnSpLocks/>
              <a:stCxn id="299" idx="6"/>
              <a:endCxn id="311" idx="2"/>
            </p:cNvCxnSpPr>
            <p:nvPr/>
          </p:nvCxnSpPr>
          <p:spPr>
            <a:xfrm>
              <a:off x="1843246" y="4187564"/>
              <a:ext cx="775119" cy="4075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9"/>
            <p:cNvCxnSpPr>
              <a:cxnSpLocks/>
              <a:stCxn id="300" idx="6"/>
              <a:endCxn id="305" idx="2"/>
            </p:cNvCxnSpPr>
            <p:nvPr/>
          </p:nvCxnSpPr>
          <p:spPr>
            <a:xfrm flipV="1">
              <a:off x="1843246" y="2170186"/>
              <a:ext cx="769407" cy="24198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70"/>
            <p:cNvCxnSpPr>
              <a:cxnSpLocks/>
              <a:stCxn id="300" idx="6"/>
              <a:endCxn id="306" idx="2"/>
            </p:cNvCxnSpPr>
            <p:nvPr/>
          </p:nvCxnSpPr>
          <p:spPr>
            <a:xfrm flipV="1">
              <a:off x="1843246" y="2574336"/>
              <a:ext cx="775120" cy="20156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71"/>
            <p:cNvCxnSpPr>
              <a:cxnSpLocks/>
              <a:stCxn id="300" idx="6"/>
              <a:endCxn id="307" idx="2"/>
            </p:cNvCxnSpPr>
            <p:nvPr/>
          </p:nvCxnSpPr>
          <p:spPr>
            <a:xfrm flipV="1">
              <a:off x="1843246" y="2978484"/>
              <a:ext cx="775120" cy="161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72"/>
            <p:cNvCxnSpPr>
              <a:cxnSpLocks/>
              <a:stCxn id="300" idx="6"/>
              <a:endCxn id="308" idx="2"/>
            </p:cNvCxnSpPr>
            <p:nvPr/>
          </p:nvCxnSpPr>
          <p:spPr>
            <a:xfrm flipV="1">
              <a:off x="1843246" y="3382633"/>
              <a:ext cx="775120" cy="12073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73"/>
            <p:cNvCxnSpPr>
              <a:cxnSpLocks/>
              <a:stCxn id="300" idx="6"/>
              <a:endCxn id="309" idx="2"/>
            </p:cNvCxnSpPr>
            <p:nvPr/>
          </p:nvCxnSpPr>
          <p:spPr>
            <a:xfrm flipV="1">
              <a:off x="1843246" y="3786782"/>
              <a:ext cx="775120" cy="8032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74"/>
            <p:cNvCxnSpPr>
              <a:cxnSpLocks/>
              <a:stCxn id="300" idx="6"/>
              <a:endCxn id="310" idx="2"/>
            </p:cNvCxnSpPr>
            <p:nvPr/>
          </p:nvCxnSpPr>
          <p:spPr>
            <a:xfrm flipV="1">
              <a:off x="1843246" y="4190930"/>
              <a:ext cx="775121" cy="3990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75"/>
            <p:cNvCxnSpPr>
              <a:cxnSpLocks/>
              <a:stCxn id="300" idx="6"/>
              <a:endCxn id="311" idx="2"/>
            </p:cNvCxnSpPr>
            <p:nvPr/>
          </p:nvCxnSpPr>
          <p:spPr>
            <a:xfrm>
              <a:off x="1843246" y="4590023"/>
              <a:ext cx="775119" cy="50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243"/>
            <p:cNvCxnSpPr>
              <a:cxnSpLocks/>
              <a:stCxn id="301" idx="6"/>
              <a:endCxn id="311" idx="2"/>
            </p:cNvCxnSpPr>
            <p:nvPr/>
          </p:nvCxnSpPr>
          <p:spPr>
            <a:xfrm>
              <a:off x="1843248" y="1772812"/>
              <a:ext cx="775117" cy="28222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244"/>
            <p:cNvCxnSpPr>
              <a:cxnSpLocks/>
              <a:stCxn id="301" idx="6"/>
              <a:endCxn id="310" idx="2"/>
            </p:cNvCxnSpPr>
            <p:nvPr/>
          </p:nvCxnSpPr>
          <p:spPr>
            <a:xfrm>
              <a:off x="1843248" y="1772812"/>
              <a:ext cx="775119" cy="24181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245"/>
            <p:cNvCxnSpPr>
              <a:cxnSpLocks/>
              <a:stCxn id="301" idx="6"/>
              <a:endCxn id="308" idx="2"/>
            </p:cNvCxnSpPr>
            <p:nvPr/>
          </p:nvCxnSpPr>
          <p:spPr>
            <a:xfrm>
              <a:off x="1843248" y="1772812"/>
              <a:ext cx="775118" cy="16098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246"/>
            <p:cNvCxnSpPr>
              <a:cxnSpLocks/>
              <a:stCxn id="301" idx="6"/>
              <a:endCxn id="305" idx="2"/>
            </p:cNvCxnSpPr>
            <p:nvPr/>
          </p:nvCxnSpPr>
          <p:spPr>
            <a:xfrm>
              <a:off x="1843248" y="1772812"/>
              <a:ext cx="769405" cy="3973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247"/>
            <p:cNvCxnSpPr>
              <a:cxnSpLocks/>
              <a:stCxn id="301" idx="6"/>
              <a:endCxn id="306" idx="2"/>
            </p:cNvCxnSpPr>
            <p:nvPr/>
          </p:nvCxnSpPr>
          <p:spPr>
            <a:xfrm>
              <a:off x="1843248" y="1772812"/>
              <a:ext cx="775118" cy="8015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249"/>
            <p:cNvCxnSpPr>
              <a:cxnSpLocks/>
              <a:stCxn id="301" idx="6"/>
              <a:endCxn id="307" idx="2"/>
            </p:cNvCxnSpPr>
            <p:nvPr/>
          </p:nvCxnSpPr>
          <p:spPr>
            <a:xfrm>
              <a:off x="1843248" y="1772812"/>
              <a:ext cx="775118" cy="12056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251"/>
            <p:cNvCxnSpPr>
              <a:cxnSpLocks/>
              <a:stCxn id="301" idx="6"/>
              <a:endCxn id="309" idx="2"/>
            </p:cNvCxnSpPr>
            <p:nvPr/>
          </p:nvCxnSpPr>
          <p:spPr>
            <a:xfrm>
              <a:off x="1843248" y="1772812"/>
              <a:ext cx="775118" cy="20139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278"/>
            <p:cNvCxnSpPr>
              <a:cxnSpLocks/>
              <a:stCxn id="302" idx="6"/>
              <a:endCxn id="311" idx="2"/>
            </p:cNvCxnSpPr>
            <p:nvPr/>
          </p:nvCxnSpPr>
          <p:spPr>
            <a:xfrm>
              <a:off x="1842589" y="1370354"/>
              <a:ext cx="775776" cy="32247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279"/>
            <p:cNvCxnSpPr>
              <a:cxnSpLocks/>
              <a:stCxn id="302" idx="6"/>
              <a:endCxn id="310" idx="2"/>
            </p:cNvCxnSpPr>
            <p:nvPr/>
          </p:nvCxnSpPr>
          <p:spPr>
            <a:xfrm>
              <a:off x="1842589" y="1370354"/>
              <a:ext cx="775778" cy="28205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280"/>
            <p:cNvCxnSpPr>
              <a:cxnSpLocks/>
              <a:stCxn id="302" idx="6"/>
              <a:endCxn id="309" idx="2"/>
            </p:cNvCxnSpPr>
            <p:nvPr/>
          </p:nvCxnSpPr>
          <p:spPr>
            <a:xfrm>
              <a:off x="1842589" y="1370354"/>
              <a:ext cx="775777" cy="24164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281"/>
            <p:cNvCxnSpPr>
              <a:cxnSpLocks/>
              <a:stCxn id="302" idx="6"/>
              <a:endCxn id="305" idx="2"/>
            </p:cNvCxnSpPr>
            <p:nvPr/>
          </p:nvCxnSpPr>
          <p:spPr>
            <a:xfrm>
              <a:off x="1842589" y="1370354"/>
              <a:ext cx="770064" cy="7998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282"/>
            <p:cNvCxnSpPr>
              <a:cxnSpLocks/>
              <a:stCxn id="302" idx="6"/>
              <a:endCxn id="306" idx="2"/>
            </p:cNvCxnSpPr>
            <p:nvPr/>
          </p:nvCxnSpPr>
          <p:spPr>
            <a:xfrm>
              <a:off x="1842589" y="1370354"/>
              <a:ext cx="775777" cy="12039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283"/>
            <p:cNvCxnSpPr>
              <a:cxnSpLocks/>
              <a:stCxn id="302" idx="6"/>
              <a:endCxn id="307" idx="2"/>
            </p:cNvCxnSpPr>
            <p:nvPr/>
          </p:nvCxnSpPr>
          <p:spPr>
            <a:xfrm>
              <a:off x="1842589" y="1370354"/>
              <a:ext cx="775777" cy="16081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284"/>
            <p:cNvCxnSpPr>
              <a:cxnSpLocks/>
              <a:stCxn id="302" idx="6"/>
              <a:endCxn id="308" idx="2"/>
            </p:cNvCxnSpPr>
            <p:nvPr/>
          </p:nvCxnSpPr>
          <p:spPr>
            <a:xfrm>
              <a:off x="1842589" y="1370354"/>
              <a:ext cx="775777" cy="20122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308"/>
            <p:cNvCxnSpPr>
              <a:cxnSpLocks/>
              <a:stCxn id="303" idx="6"/>
              <a:endCxn id="311" idx="2"/>
            </p:cNvCxnSpPr>
            <p:nvPr/>
          </p:nvCxnSpPr>
          <p:spPr>
            <a:xfrm flipV="1">
              <a:off x="1843246" y="4595093"/>
              <a:ext cx="775119" cy="3973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309"/>
            <p:cNvCxnSpPr>
              <a:cxnSpLocks/>
              <a:stCxn id="303" idx="6"/>
              <a:endCxn id="310" idx="2"/>
            </p:cNvCxnSpPr>
            <p:nvPr/>
          </p:nvCxnSpPr>
          <p:spPr>
            <a:xfrm flipV="1">
              <a:off x="1843246" y="4190930"/>
              <a:ext cx="775121" cy="8015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310"/>
            <p:cNvCxnSpPr>
              <a:cxnSpLocks/>
              <a:stCxn id="303" idx="6"/>
              <a:endCxn id="309" idx="2"/>
            </p:cNvCxnSpPr>
            <p:nvPr/>
          </p:nvCxnSpPr>
          <p:spPr>
            <a:xfrm flipV="1">
              <a:off x="1843246" y="3786782"/>
              <a:ext cx="775120" cy="12057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311"/>
            <p:cNvCxnSpPr>
              <a:cxnSpLocks/>
              <a:stCxn id="303" idx="6"/>
              <a:endCxn id="305" idx="2"/>
            </p:cNvCxnSpPr>
            <p:nvPr/>
          </p:nvCxnSpPr>
          <p:spPr>
            <a:xfrm flipV="1">
              <a:off x="1843246" y="2170186"/>
              <a:ext cx="769407" cy="28222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312"/>
            <p:cNvCxnSpPr>
              <a:cxnSpLocks/>
              <a:stCxn id="303" idx="6"/>
              <a:endCxn id="306" idx="2"/>
            </p:cNvCxnSpPr>
            <p:nvPr/>
          </p:nvCxnSpPr>
          <p:spPr>
            <a:xfrm flipV="1">
              <a:off x="1843246" y="2574336"/>
              <a:ext cx="775120" cy="24181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313"/>
            <p:cNvCxnSpPr>
              <a:cxnSpLocks/>
              <a:stCxn id="303" idx="6"/>
              <a:endCxn id="307" idx="2"/>
            </p:cNvCxnSpPr>
            <p:nvPr/>
          </p:nvCxnSpPr>
          <p:spPr>
            <a:xfrm flipV="1">
              <a:off x="1843246" y="2978484"/>
              <a:ext cx="775120" cy="201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314"/>
            <p:cNvCxnSpPr>
              <a:cxnSpLocks/>
              <a:stCxn id="303" idx="6"/>
              <a:endCxn id="308" idx="2"/>
            </p:cNvCxnSpPr>
            <p:nvPr/>
          </p:nvCxnSpPr>
          <p:spPr>
            <a:xfrm flipV="1">
              <a:off x="1843246" y="3382633"/>
              <a:ext cx="775120" cy="16098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그룹 694"/>
            <p:cNvGrpSpPr/>
            <p:nvPr/>
          </p:nvGrpSpPr>
          <p:grpSpPr>
            <a:xfrm>
              <a:off x="1676394" y="1290110"/>
              <a:ext cx="168171" cy="4185059"/>
              <a:chOff x="3103747" y="1193930"/>
              <a:chExt cx="177746" cy="4423325"/>
            </a:xfrm>
          </p:grpSpPr>
          <p:sp>
            <p:nvSpPr>
              <p:cNvPr id="294" name="타원 76"/>
              <p:cNvSpPr/>
              <p:nvPr/>
            </p:nvSpPr>
            <p:spPr>
              <a:xfrm>
                <a:off x="3104450" y="2044672"/>
                <a:ext cx="175649" cy="169624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5" name="타원 78"/>
              <p:cNvSpPr/>
              <p:nvPr/>
            </p:nvSpPr>
            <p:spPr>
              <a:xfrm>
                <a:off x="3105844" y="2470043"/>
                <a:ext cx="175649" cy="169624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6" name="타원 79"/>
              <p:cNvSpPr/>
              <p:nvPr/>
            </p:nvSpPr>
            <p:spPr>
              <a:xfrm>
                <a:off x="3105841" y="2895415"/>
                <a:ext cx="175649" cy="169624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7" name="타원 80"/>
              <p:cNvSpPr/>
              <p:nvPr/>
            </p:nvSpPr>
            <p:spPr>
              <a:xfrm>
                <a:off x="3104450" y="3320787"/>
                <a:ext cx="175649" cy="169624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8" name="타원 81"/>
              <p:cNvSpPr/>
              <p:nvPr/>
            </p:nvSpPr>
            <p:spPr>
              <a:xfrm>
                <a:off x="3103754" y="3746159"/>
                <a:ext cx="175649" cy="169624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9" name="타원 82"/>
              <p:cNvSpPr/>
              <p:nvPr/>
            </p:nvSpPr>
            <p:spPr>
              <a:xfrm>
                <a:off x="3104450" y="4171531"/>
                <a:ext cx="175649" cy="169624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0" name="타원 83"/>
              <p:cNvSpPr/>
              <p:nvPr/>
            </p:nvSpPr>
            <p:spPr>
              <a:xfrm>
                <a:off x="3104450" y="4596903"/>
                <a:ext cx="175649" cy="169624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1" name="타원 242"/>
              <p:cNvSpPr/>
              <p:nvPr/>
            </p:nvSpPr>
            <p:spPr>
              <a:xfrm>
                <a:off x="3104452" y="1619301"/>
                <a:ext cx="175649" cy="169624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2" name="타원 277"/>
              <p:cNvSpPr/>
              <p:nvPr/>
            </p:nvSpPr>
            <p:spPr>
              <a:xfrm>
                <a:off x="3103755" y="1193930"/>
                <a:ext cx="175649" cy="169624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3" name="타원 307"/>
              <p:cNvSpPr/>
              <p:nvPr/>
            </p:nvSpPr>
            <p:spPr>
              <a:xfrm>
                <a:off x="3104450" y="5022277"/>
                <a:ext cx="175649" cy="169624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4" name="타원 329"/>
              <p:cNvSpPr/>
              <p:nvPr/>
            </p:nvSpPr>
            <p:spPr>
              <a:xfrm>
                <a:off x="3103747" y="5447631"/>
                <a:ext cx="175649" cy="169624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92" name="직선 연결선 330"/>
            <p:cNvCxnSpPr>
              <a:cxnSpLocks/>
              <a:stCxn id="304" idx="6"/>
              <a:endCxn id="311" idx="2"/>
            </p:cNvCxnSpPr>
            <p:nvPr/>
          </p:nvCxnSpPr>
          <p:spPr>
            <a:xfrm flipV="1">
              <a:off x="1842581" y="4595093"/>
              <a:ext cx="775784" cy="7998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331"/>
            <p:cNvCxnSpPr>
              <a:cxnSpLocks/>
              <a:stCxn id="304" idx="6"/>
              <a:endCxn id="310" idx="2"/>
            </p:cNvCxnSpPr>
            <p:nvPr/>
          </p:nvCxnSpPr>
          <p:spPr>
            <a:xfrm flipV="1">
              <a:off x="1842581" y="4190930"/>
              <a:ext cx="775786" cy="12039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332"/>
            <p:cNvCxnSpPr>
              <a:cxnSpLocks/>
              <a:stCxn id="304" idx="6"/>
              <a:endCxn id="308" idx="2"/>
            </p:cNvCxnSpPr>
            <p:nvPr/>
          </p:nvCxnSpPr>
          <p:spPr>
            <a:xfrm flipV="1">
              <a:off x="1842581" y="3382633"/>
              <a:ext cx="775785" cy="20122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333"/>
            <p:cNvCxnSpPr>
              <a:cxnSpLocks/>
              <a:stCxn id="304" idx="6"/>
              <a:endCxn id="305" idx="2"/>
            </p:cNvCxnSpPr>
            <p:nvPr/>
          </p:nvCxnSpPr>
          <p:spPr>
            <a:xfrm flipV="1">
              <a:off x="1842581" y="2170186"/>
              <a:ext cx="770072" cy="32247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334"/>
            <p:cNvCxnSpPr>
              <a:cxnSpLocks/>
              <a:stCxn id="304" idx="6"/>
              <a:endCxn id="306" idx="2"/>
            </p:cNvCxnSpPr>
            <p:nvPr/>
          </p:nvCxnSpPr>
          <p:spPr>
            <a:xfrm flipV="1">
              <a:off x="1842581" y="2574336"/>
              <a:ext cx="775785" cy="28205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335"/>
            <p:cNvCxnSpPr>
              <a:cxnSpLocks/>
              <a:stCxn id="304" idx="6"/>
              <a:endCxn id="307" idx="2"/>
            </p:cNvCxnSpPr>
            <p:nvPr/>
          </p:nvCxnSpPr>
          <p:spPr>
            <a:xfrm flipV="1">
              <a:off x="1842581" y="2978484"/>
              <a:ext cx="775785" cy="2416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336"/>
            <p:cNvCxnSpPr>
              <a:cxnSpLocks/>
              <a:stCxn id="304" idx="6"/>
              <a:endCxn id="309" idx="2"/>
            </p:cNvCxnSpPr>
            <p:nvPr/>
          </p:nvCxnSpPr>
          <p:spPr>
            <a:xfrm flipV="1">
              <a:off x="1842581" y="3786782"/>
              <a:ext cx="775785" cy="16081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845"/>
            <p:cNvCxnSpPr>
              <a:cxnSpLocks/>
              <a:stCxn id="305" idx="6"/>
              <a:endCxn id="291" idx="2"/>
            </p:cNvCxnSpPr>
            <p:nvPr/>
          </p:nvCxnSpPr>
          <p:spPr>
            <a:xfrm>
              <a:off x="2778841" y="2170186"/>
              <a:ext cx="779512" cy="8187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847"/>
            <p:cNvCxnSpPr>
              <a:cxnSpLocks/>
              <a:stCxn id="306" idx="6"/>
              <a:endCxn id="291" idx="2"/>
            </p:cNvCxnSpPr>
            <p:nvPr/>
          </p:nvCxnSpPr>
          <p:spPr>
            <a:xfrm>
              <a:off x="2784554" y="2574336"/>
              <a:ext cx="773799" cy="4145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848"/>
            <p:cNvCxnSpPr>
              <a:cxnSpLocks/>
              <a:stCxn id="307" idx="6"/>
              <a:endCxn id="291" idx="2"/>
            </p:cNvCxnSpPr>
            <p:nvPr/>
          </p:nvCxnSpPr>
          <p:spPr>
            <a:xfrm>
              <a:off x="2784554" y="2978484"/>
              <a:ext cx="773799" cy="104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849"/>
            <p:cNvCxnSpPr>
              <a:cxnSpLocks/>
              <a:stCxn id="308" idx="6"/>
              <a:endCxn id="291" idx="2"/>
            </p:cNvCxnSpPr>
            <p:nvPr/>
          </p:nvCxnSpPr>
          <p:spPr>
            <a:xfrm flipV="1">
              <a:off x="2784554" y="2988913"/>
              <a:ext cx="773799" cy="3937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850"/>
            <p:cNvCxnSpPr>
              <a:cxnSpLocks/>
              <a:stCxn id="309" idx="6"/>
              <a:endCxn id="291" idx="2"/>
            </p:cNvCxnSpPr>
            <p:nvPr/>
          </p:nvCxnSpPr>
          <p:spPr>
            <a:xfrm flipV="1">
              <a:off x="2784554" y="2988913"/>
              <a:ext cx="773799" cy="7978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851"/>
            <p:cNvCxnSpPr>
              <a:cxnSpLocks/>
              <a:stCxn id="310" idx="6"/>
              <a:endCxn id="291" idx="2"/>
            </p:cNvCxnSpPr>
            <p:nvPr/>
          </p:nvCxnSpPr>
          <p:spPr>
            <a:xfrm flipV="1">
              <a:off x="2784555" y="2988913"/>
              <a:ext cx="773798" cy="12020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852"/>
            <p:cNvCxnSpPr>
              <a:cxnSpLocks/>
              <a:stCxn id="311" idx="6"/>
              <a:endCxn id="291" idx="2"/>
            </p:cNvCxnSpPr>
            <p:nvPr/>
          </p:nvCxnSpPr>
          <p:spPr>
            <a:xfrm flipV="1">
              <a:off x="2784553" y="2988913"/>
              <a:ext cx="773800" cy="16061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867"/>
            <p:cNvCxnSpPr>
              <a:cxnSpLocks/>
              <a:stCxn id="305" idx="6"/>
              <a:endCxn id="292" idx="2"/>
            </p:cNvCxnSpPr>
            <p:nvPr/>
          </p:nvCxnSpPr>
          <p:spPr>
            <a:xfrm>
              <a:off x="2778841" y="2170186"/>
              <a:ext cx="779518" cy="12124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869"/>
            <p:cNvCxnSpPr>
              <a:cxnSpLocks/>
              <a:stCxn id="306" idx="6"/>
              <a:endCxn id="292" idx="2"/>
            </p:cNvCxnSpPr>
            <p:nvPr/>
          </p:nvCxnSpPr>
          <p:spPr>
            <a:xfrm>
              <a:off x="2784554" y="2574336"/>
              <a:ext cx="773805" cy="8083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870"/>
            <p:cNvCxnSpPr>
              <a:cxnSpLocks/>
              <a:stCxn id="307" idx="6"/>
              <a:endCxn id="292" idx="2"/>
            </p:cNvCxnSpPr>
            <p:nvPr/>
          </p:nvCxnSpPr>
          <p:spPr>
            <a:xfrm>
              <a:off x="2784554" y="2978484"/>
              <a:ext cx="773805" cy="4041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871"/>
            <p:cNvCxnSpPr>
              <a:cxnSpLocks/>
              <a:stCxn id="308" idx="6"/>
              <a:endCxn id="292" idx="2"/>
            </p:cNvCxnSpPr>
            <p:nvPr/>
          </p:nvCxnSpPr>
          <p:spPr>
            <a:xfrm>
              <a:off x="2784554" y="3382633"/>
              <a:ext cx="773805" cy="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872"/>
            <p:cNvCxnSpPr>
              <a:cxnSpLocks/>
              <a:stCxn id="309" idx="6"/>
              <a:endCxn id="292" idx="2"/>
            </p:cNvCxnSpPr>
            <p:nvPr/>
          </p:nvCxnSpPr>
          <p:spPr>
            <a:xfrm flipV="1">
              <a:off x="2784554" y="3382638"/>
              <a:ext cx="773805" cy="4041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873"/>
            <p:cNvCxnSpPr>
              <a:cxnSpLocks/>
              <a:stCxn id="310" idx="6"/>
              <a:endCxn id="292" idx="2"/>
            </p:cNvCxnSpPr>
            <p:nvPr/>
          </p:nvCxnSpPr>
          <p:spPr>
            <a:xfrm flipV="1">
              <a:off x="2784555" y="3382638"/>
              <a:ext cx="773804" cy="808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874"/>
            <p:cNvCxnSpPr>
              <a:cxnSpLocks/>
              <a:stCxn id="311" idx="6"/>
              <a:endCxn id="292" idx="2"/>
            </p:cNvCxnSpPr>
            <p:nvPr/>
          </p:nvCxnSpPr>
          <p:spPr>
            <a:xfrm flipV="1">
              <a:off x="2784553" y="3382638"/>
              <a:ext cx="773806" cy="12124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889"/>
            <p:cNvCxnSpPr>
              <a:cxnSpLocks/>
              <a:stCxn id="305" idx="6"/>
              <a:endCxn id="293" idx="2"/>
            </p:cNvCxnSpPr>
            <p:nvPr/>
          </p:nvCxnSpPr>
          <p:spPr>
            <a:xfrm>
              <a:off x="2778841" y="2170186"/>
              <a:ext cx="773802" cy="160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4" name="그룹 911"/>
            <p:cNvGrpSpPr/>
            <p:nvPr/>
          </p:nvGrpSpPr>
          <p:grpSpPr>
            <a:xfrm>
              <a:off x="3552643" y="2514947"/>
              <a:ext cx="171904" cy="1735384"/>
              <a:chOff x="2660962" y="2192296"/>
              <a:chExt cx="181690" cy="1834174"/>
            </a:xfrm>
            <a:solidFill>
              <a:srgbClr val="009200"/>
            </a:solidFill>
          </p:grpSpPr>
          <p:sp>
            <p:nvSpPr>
              <p:cNvPr id="289" name="타원 10"/>
              <p:cNvSpPr/>
              <p:nvPr/>
            </p:nvSpPr>
            <p:spPr>
              <a:xfrm>
                <a:off x="2666997" y="2192296"/>
                <a:ext cx="175649" cy="169623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0" name="타원 11"/>
              <p:cNvSpPr/>
              <p:nvPr/>
            </p:nvSpPr>
            <p:spPr>
              <a:xfrm>
                <a:off x="2666997" y="3856847"/>
                <a:ext cx="175649" cy="169623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1" name="타원 846"/>
              <p:cNvSpPr/>
              <p:nvPr/>
            </p:nvSpPr>
            <p:spPr>
              <a:xfrm>
                <a:off x="2666997" y="2608431"/>
                <a:ext cx="175649" cy="169623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2" name="타원 868"/>
              <p:cNvSpPr/>
              <p:nvPr/>
            </p:nvSpPr>
            <p:spPr>
              <a:xfrm>
                <a:off x="2667003" y="3024570"/>
                <a:ext cx="175649" cy="169623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3" name="타원 890"/>
              <p:cNvSpPr/>
              <p:nvPr/>
            </p:nvSpPr>
            <p:spPr>
              <a:xfrm>
                <a:off x="2660962" y="3440717"/>
                <a:ext cx="175649" cy="169623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115" name="직선 연결선 891"/>
            <p:cNvCxnSpPr>
              <a:cxnSpLocks/>
              <a:stCxn id="306" idx="6"/>
              <a:endCxn id="293" idx="2"/>
            </p:cNvCxnSpPr>
            <p:nvPr/>
          </p:nvCxnSpPr>
          <p:spPr>
            <a:xfrm>
              <a:off x="2784554" y="2574336"/>
              <a:ext cx="768089" cy="12020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892"/>
            <p:cNvCxnSpPr>
              <a:cxnSpLocks/>
              <a:stCxn id="307" idx="6"/>
              <a:endCxn id="293" idx="2"/>
            </p:cNvCxnSpPr>
            <p:nvPr/>
          </p:nvCxnSpPr>
          <p:spPr>
            <a:xfrm>
              <a:off x="2784554" y="2978484"/>
              <a:ext cx="768089" cy="797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893"/>
            <p:cNvCxnSpPr>
              <a:cxnSpLocks/>
              <a:stCxn id="308" idx="6"/>
              <a:endCxn id="293" idx="2"/>
            </p:cNvCxnSpPr>
            <p:nvPr/>
          </p:nvCxnSpPr>
          <p:spPr>
            <a:xfrm>
              <a:off x="2784554" y="3382633"/>
              <a:ext cx="768089" cy="3937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894"/>
            <p:cNvCxnSpPr>
              <a:cxnSpLocks/>
              <a:stCxn id="309" idx="6"/>
              <a:endCxn id="293" idx="2"/>
            </p:cNvCxnSpPr>
            <p:nvPr/>
          </p:nvCxnSpPr>
          <p:spPr>
            <a:xfrm flipV="1">
              <a:off x="2784554" y="3776371"/>
              <a:ext cx="768089" cy="104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895"/>
            <p:cNvCxnSpPr>
              <a:cxnSpLocks/>
              <a:stCxn id="310" idx="6"/>
              <a:endCxn id="293" idx="2"/>
            </p:cNvCxnSpPr>
            <p:nvPr/>
          </p:nvCxnSpPr>
          <p:spPr>
            <a:xfrm flipV="1">
              <a:off x="2784555" y="3776371"/>
              <a:ext cx="768088" cy="414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896"/>
            <p:cNvCxnSpPr>
              <a:cxnSpLocks/>
              <a:stCxn id="311" idx="6"/>
              <a:endCxn id="293" idx="2"/>
            </p:cNvCxnSpPr>
            <p:nvPr/>
          </p:nvCxnSpPr>
          <p:spPr>
            <a:xfrm flipV="1">
              <a:off x="2784553" y="3776371"/>
              <a:ext cx="768090" cy="8187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912"/>
            <p:cNvCxnSpPr>
              <a:cxnSpLocks/>
              <a:stCxn id="289" idx="6"/>
              <a:endCxn id="287" idx="2"/>
            </p:cNvCxnSpPr>
            <p:nvPr/>
          </p:nvCxnSpPr>
          <p:spPr>
            <a:xfrm>
              <a:off x="3724541" y="2595191"/>
              <a:ext cx="768094" cy="6707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914"/>
            <p:cNvCxnSpPr>
              <a:cxnSpLocks/>
              <a:stCxn id="291" idx="6"/>
              <a:endCxn id="287" idx="2"/>
            </p:cNvCxnSpPr>
            <p:nvPr/>
          </p:nvCxnSpPr>
          <p:spPr>
            <a:xfrm>
              <a:off x="3724541" y="2988913"/>
              <a:ext cx="768094" cy="2770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915"/>
            <p:cNvCxnSpPr>
              <a:cxnSpLocks/>
              <a:stCxn id="292" idx="6"/>
              <a:endCxn id="287" idx="2"/>
            </p:cNvCxnSpPr>
            <p:nvPr/>
          </p:nvCxnSpPr>
          <p:spPr>
            <a:xfrm flipV="1">
              <a:off x="3724547" y="3265943"/>
              <a:ext cx="768088" cy="1166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916"/>
            <p:cNvCxnSpPr>
              <a:cxnSpLocks/>
              <a:stCxn id="293" idx="6"/>
              <a:endCxn id="287" idx="2"/>
            </p:cNvCxnSpPr>
            <p:nvPr/>
          </p:nvCxnSpPr>
          <p:spPr>
            <a:xfrm flipV="1">
              <a:off x="3718831" y="3265943"/>
              <a:ext cx="773804" cy="5104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917"/>
            <p:cNvCxnSpPr>
              <a:cxnSpLocks/>
              <a:stCxn id="290" idx="6"/>
              <a:endCxn id="287" idx="2"/>
            </p:cNvCxnSpPr>
            <p:nvPr/>
          </p:nvCxnSpPr>
          <p:spPr>
            <a:xfrm flipV="1">
              <a:off x="3724541" y="3265943"/>
              <a:ext cx="768094" cy="9041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930"/>
            <p:cNvCxnSpPr>
              <a:cxnSpLocks/>
              <a:stCxn id="289" idx="6"/>
              <a:endCxn id="288" idx="2"/>
            </p:cNvCxnSpPr>
            <p:nvPr/>
          </p:nvCxnSpPr>
          <p:spPr>
            <a:xfrm>
              <a:off x="3724541" y="2595191"/>
              <a:ext cx="768094" cy="9041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7" name="그룹 959"/>
            <p:cNvGrpSpPr/>
            <p:nvPr/>
          </p:nvGrpSpPr>
          <p:grpSpPr>
            <a:xfrm>
              <a:off x="4492635" y="3185700"/>
              <a:ext cx="166188" cy="393878"/>
              <a:chOff x="3505200" y="2869387"/>
              <a:chExt cx="175649" cy="416300"/>
            </a:xfrm>
            <a:solidFill>
              <a:srgbClr val="006600"/>
            </a:solidFill>
          </p:grpSpPr>
          <p:sp>
            <p:nvSpPr>
              <p:cNvPr id="287" name="타원 913"/>
              <p:cNvSpPr/>
              <p:nvPr/>
            </p:nvSpPr>
            <p:spPr>
              <a:xfrm>
                <a:off x="3505200" y="2869387"/>
                <a:ext cx="175649" cy="169622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8" name="타원 931"/>
              <p:cNvSpPr/>
              <p:nvPr/>
            </p:nvSpPr>
            <p:spPr>
              <a:xfrm>
                <a:off x="3505200" y="3116065"/>
                <a:ext cx="175649" cy="169622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128" name="직선 연결선 932"/>
            <p:cNvCxnSpPr>
              <a:cxnSpLocks/>
              <a:stCxn id="291" idx="6"/>
              <a:endCxn id="288" idx="2"/>
            </p:cNvCxnSpPr>
            <p:nvPr/>
          </p:nvCxnSpPr>
          <p:spPr>
            <a:xfrm>
              <a:off x="3724541" y="2988913"/>
              <a:ext cx="768094" cy="5104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933"/>
            <p:cNvCxnSpPr>
              <a:cxnSpLocks/>
              <a:stCxn id="292" idx="6"/>
              <a:endCxn id="288" idx="2"/>
            </p:cNvCxnSpPr>
            <p:nvPr/>
          </p:nvCxnSpPr>
          <p:spPr>
            <a:xfrm>
              <a:off x="3724547" y="3382638"/>
              <a:ext cx="768088" cy="1166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934"/>
            <p:cNvCxnSpPr>
              <a:cxnSpLocks/>
              <a:stCxn id="293" idx="6"/>
              <a:endCxn id="288" idx="2"/>
            </p:cNvCxnSpPr>
            <p:nvPr/>
          </p:nvCxnSpPr>
          <p:spPr>
            <a:xfrm flipV="1">
              <a:off x="3718831" y="3499335"/>
              <a:ext cx="773804" cy="2770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935"/>
            <p:cNvCxnSpPr>
              <a:cxnSpLocks/>
              <a:stCxn id="290" idx="6"/>
              <a:endCxn id="288" idx="2"/>
            </p:cNvCxnSpPr>
            <p:nvPr/>
          </p:nvCxnSpPr>
          <p:spPr>
            <a:xfrm flipV="1">
              <a:off x="3724541" y="3499335"/>
              <a:ext cx="768094" cy="6707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115"/>
            <p:cNvCxnSpPr>
              <a:cxnSpLocks/>
              <a:stCxn id="280" idx="6"/>
              <a:endCxn id="264" idx="2"/>
            </p:cNvCxnSpPr>
            <p:nvPr/>
          </p:nvCxnSpPr>
          <p:spPr>
            <a:xfrm flipH="1">
              <a:off x="5593105" y="2170186"/>
              <a:ext cx="779512" cy="42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116"/>
            <p:cNvCxnSpPr>
              <a:cxnSpLocks/>
              <a:stCxn id="280" idx="6"/>
              <a:endCxn id="265" idx="2"/>
            </p:cNvCxnSpPr>
            <p:nvPr/>
          </p:nvCxnSpPr>
          <p:spPr>
            <a:xfrm flipH="1">
              <a:off x="5593105" y="2170186"/>
              <a:ext cx="779512" cy="19999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117"/>
            <p:cNvCxnSpPr>
              <a:cxnSpLocks/>
              <a:stCxn id="281" idx="6"/>
              <a:endCxn id="264" idx="2"/>
            </p:cNvCxnSpPr>
            <p:nvPr/>
          </p:nvCxnSpPr>
          <p:spPr>
            <a:xfrm flipH="1">
              <a:off x="5593105" y="2574336"/>
              <a:ext cx="773799" cy="208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118"/>
            <p:cNvCxnSpPr>
              <a:cxnSpLocks/>
              <a:stCxn id="281" idx="6"/>
              <a:endCxn id="265" idx="2"/>
            </p:cNvCxnSpPr>
            <p:nvPr/>
          </p:nvCxnSpPr>
          <p:spPr>
            <a:xfrm flipH="1">
              <a:off x="5593105" y="2574336"/>
              <a:ext cx="773799" cy="15957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119"/>
            <p:cNvCxnSpPr>
              <a:cxnSpLocks/>
              <a:stCxn id="282" idx="6"/>
              <a:endCxn id="264" idx="2"/>
            </p:cNvCxnSpPr>
            <p:nvPr/>
          </p:nvCxnSpPr>
          <p:spPr>
            <a:xfrm flipH="1" flipV="1">
              <a:off x="5593105" y="2595191"/>
              <a:ext cx="773799" cy="3832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120"/>
            <p:cNvCxnSpPr>
              <a:cxnSpLocks/>
              <a:stCxn id="282" idx="6"/>
              <a:endCxn id="265" idx="2"/>
            </p:cNvCxnSpPr>
            <p:nvPr/>
          </p:nvCxnSpPr>
          <p:spPr>
            <a:xfrm flipH="1">
              <a:off x="5593105" y="2978484"/>
              <a:ext cx="773799" cy="11916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121"/>
            <p:cNvCxnSpPr>
              <a:cxnSpLocks/>
              <a:stCxn id="283" idx="6"/>
              <a:endCxn id="264" idx="2"/>
            </p:cNvCxnSpPr>
            <p:nvPr/>
          </p:nvCxnSpPr>
          <p:spPr>
            <a:xfrm flipH="1" flipV="1">
              <a:off x="5593105" y="2595191"/>
              <a:ext cx="773799" cy="787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122"/>
            <p:cNvCxnSpPr>
              <a:cxnSpLocks/>
              <a:stCxn id="283" idx="6"/>
              <a:endCxn id="265" idx="2"/>
            </p:cNvCxnSpPr>
            <p:nvPr/>
          </p:nvCxnSpPr>
          <p:spPr>
            <a:xfrm flipH="1">
              <a:off x="5593105" y="3382633"/>
              <a:ext cx="773799" cy="7874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123"/>
            <p:cNvCxnSpPr>
              <a:cxnSpLocks/>
              <a:stCxn id="284" idx="6"/>
              <a:endCxn id="264" idx="2"/>
            </p:cNvCxnSpPr>
            <p:nvPr/>
          </p:nvCxnSpPr>
          <p:spPr>
            <a:xfrm flipH="1" flipV="1">
              <a:off x="5593105" y="2595191"/>
              <a:ext cx="773799" cy="11915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1124"/>
            <p:cNvCxnSpPr>
              <a:cxnSpLocks/>
              <a:stCxn id="284" idx="6"/>
              <a:endCxn id="265" idx="2"/>
            </p:cNvCxnSpPr>
            <p:nvPr/>
          </p:nvCxnSpPr>
          <p:spPr>
            <a:xfrm flipH="1">
              <a:off x="5593105" y="3786782"/>
              <a:ext cx="773799" cy="3833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125"/>
            <p:cNvCxnSpPr>
              <a:cxnSpLocks/>
              <a:stCxn id="285" idx="6"/>
              <a:endCxn id="264" idx="2"/>
            </p:cNvCxnSpPr>
            <p:nvPr/>
          </p:nvCxnSpPr>
          <p:spPr>
            <a:xfrm flipH="1" flipV="1">
              <a:off x="5593105" y="2595191"/>
              <a:ext cx="773798" cy="15957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126"/>
            <p:cNvCxnSpPr>
              <a:cxnSpLocks/>
              <a:stCxn id="285" idx="6"/>
              <a:endCxn id="265" idx="2"/>
            </p:cNvCxnSpPr>
            <p:nvPr/>
          </p:nvCxnSpPr>
          <p:spPr>
            <a:xfrm flipH="1" flipV="1">
              <a:off x="5593105" y="4170088"/>
              <a:ext cx="773798" cy="208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127"/>
            <p:cNvCxnSpPr>
              <a:cxnSpLocks/>
              <a:stCxn id="286" idx="6"/>
              <a:endCxn id="264" idx="2"/>
            </p:cNvCxnSpPr>
            <p:nvPr/>
          </p:nvCxnSpPr>
          <p:spPr>
            <a:xfrm flipH="1" flipV="1">
              <a:off x="5593105" y="2595191"/>
              <a:ext cx="773800" cy="19999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128"/>
            <p:cNvCxnSpPr>
              <a:cxnSpLocks/>
              <a:stCxn id="286" idx="6"/>
              <a:endCxn id="265" idx="2"/>
            </p:cNvCxnSpPr>
            <p:nvPr/>
          </p:nvCxnSpPr>
          <p:spPr>
            <a:xfrm flipH="1" flipV="1">
              <a:off x="5593105" y="4170088"/>
              <a:ext cx="773800" cy="42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6" name="그룹 1129"/>
            <p:cNvGrpSpPr/>
            <p:nvPr/>
          </p:nvGrpSpPr>
          <p:grpSpPr>
            <a:xfrm flipH="1">
              <a:off x="6366903" y="2089943"/>
              <a:ext cx="171902" cy="2585393"/>
              <a:chOff x="1822763" y="1904039"/>
              <a:chExt cx="181688" cy="2732572"/>
            </a:xfrm>
            <a:solidFill>
              <a:srgbClr val="00C800"/>
            </a:solidFill>
          </p:grpSpPr>
          <p:sp>
            <p:nvSpPr>
              <p:cNvPr id="280" name="타원 1259"/>
              <p:cNvSpPr/>
              <p:nvPr/>
            </p:nvSpPr>
            <p:spPr>
              <a:xfrm>
                <a:off x="1822763" y="1904039"/>
                <a:ext cx="175649" cy="169622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1" name="타원 1260"/>
              <p:cNvSpPr/>
              <p:nvPr/>
            </p:nvSpPr>
            <p:spPr>
              <a:xfrm>
                <a:off x="1828801" y="2331196"/>
                <a:ext cx="175649" cy="169622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2" name="타원 1261"/>
              <p:cNvSpPr/>
              <p:nvPr/>
            </p:nvSpPr>
            <p:spPr>
              <a:xfrm>
                <a:off x="1828801" y="2758351"/>
                <a:ext cx="175649" cy="169622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3" name="타원 1262"/>
              <p:cNvSpPr/>
              <p:nvPr/>
            </p:nvSpPr>
            <p:spPr>
              <a:xfrm>
                <a:off x="1828801" y="3185507"/>
                <a:ext cx="175649" cy="169622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4" name="타원 1263"/>
              <p:cNvSpPr/>
              <p:nvPr/>
            </p:nvSpPr>
            <p:spPr>
              <a:xfrm>
                <a:off x="1828801" y="3612663"/>
                <a:ext cx="175649" cy="169622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5" name="타원 1264"/>
              <p:cNvSpPr/>
              <p:nvPr/>
            </p:nvSpPr>
            <p:spPr>
              <a:xfrm>
                <a:off x="1828802" y="4039818"/>
                <a:ext cx="175649" cy="169622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6" name="타원 1265"/>
              <p:cNvSpPr/>
              <p:nvPr/>
            </p:nvSpPr>
            <p:spPr>
              <a:xfrm>
                <a:off x="1828800" y="4466989"/>
                <a:ext cx="175649" cy="169622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147" name="직선 연결선 1130"/>
            <p:cNvCxnSpPr>
              <a:stCxn id="269" idx="6"/>
              <a:endCxn id="286" idx="2"/>
            </p:cNvCxnSpPr>
            <p:nvPr/>
          </p:nvCxnSpPr>
          <p:spPr>
            <a:xfrm flipH="1">
              <a:off x="6533093" y="2175270"/>
              <a:ext cx="775117" cy="24198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131"/>
            <p:cNvCxnSpPr>
              <a:cxnSpLocks/>
              <a:stCxn id="269" idx="6"/>
              <a:endCxn id="285" idx="2"/>
            </p:cNvCxnSpPr>
            <p:nvPr/>
          </p:nvCxnSpPr>
          <p:spPr>
            <a:xfrm flipH="1">
              <a:off x="6533091" y="2175270"/>
              <a:ext cx="775119" cy="20156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132"/>
            <p:cNvCxnSpPr>
              <a:cxnSpLocks/>
              <a:stCxn id="269" idx="6"/>
              <a:endCxn id="284" idx="2"/>
            </p:cNvCxnSpPr>
            <p:nvPr/>
          </p:nvCxnSpPr>
          <p:spPr>
            <a:xfrm flipH="1">
              <a:off x="6533092" y="2175270"/>
              <a:ext cx="775118" cy="16115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133"/>
            <p:cNvCxnSpPr>
              <a:cxnSpLocks/>
              <a:stCxn id="269" idx="6"/>
              <a:endCxn id="283" idx="2"/>
            </p:cNvCxnSpPr>
            <p:nvPr/>
          </p:nvCxnSpPr>
          <p:spPr>
            <a:xfrm flipH="1">
              <a:off x="6533092" y="2175270"/>
              <a:ext cx="775118" cy="1207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연결선 1134"/>
            <p:cNvCxnSpPr>
              <a:cxnSpLocks/>
              <a:stCxn id="269" idx="6"/>
              <a:endCxn id="282" idx="2"/>
            </p:cNvCxnSpPr>
            <p:nvPr/>
          </p:nvCxnSpPr>
          <p:spPr>
            <a:xfrm flipH="1">
              <a:off x="6533092" y="2175270"/>
              <a:ext cx="775118" cy="8032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135"/>
            <p:cNvCxnSpPr>
              <a:cxnSpLocks/>
              <a:stCxn id="269" idx="6"/>
              <a:endCxn id="281" idx="2"/>
            </p:cNvCxnSpPr>
            <p:nvPr/>
          </p:nvCxnSpPr>
          <p:spPr>
            <a:xfrm flipH="1">
              <a:off x="6533092" y="2175270"/>
              <a:ext cx="775118" cy="3990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136"/>
            <p:cNvCxnSpPr>
              <a:cxnSpLocks/>
              <a:stCxn id="269" idx="6"/>
              <a:endCxn id="280" idx="2"/>
            </p:cNvCxnSpPr>
            <p:nvPr/>
          </p:nvCxnSpPr>
          <p:spPr>
            <a:xfrm flipH="1" flipV="1">
              <a:off x="6538805" y="2170186"/>
              <a:ext cx="769405" cy="50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137"/>
            <p:cNvCxnSpPr>
              <a:cxnSpLocks/>
              <a:stCxn id="270" idx="6"/>
              <a:endCxn id="280" idx="2"/>
            </p:cNvCxnSpPr>
            <p:nvPr/>
          </p:nvCxnSpPr>
          <p:spPr>
            <a:xfrm flipH="1" flipV="1">
              <a:off x="6538805" y="2170186"/>
              <a:ext cx="768086" cy="4075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138"/>
            <p:cNvCxnSpPr>
              <a:cxnSpLocks/>
              <a:stCxn id="270" idx="6"/>
              <a:endCxn id="281" idx="2"/>
            </p:cNvCxnSpPr>
            <p:nvPr/>
          </p:nvCxnSpPr>
          <p:spPr>
            <a:xfrm flipH="1" flipV="1">
              <a:off x="6533092" y="2574336"/>
              <a:ext cx="773799" cy="33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139"/>
            <p:cNvCxnSpPr>
              <a:cxnSpLocks/>
              <a:stCxn id="270" idx="6"/>
              <a:endCxn id="282" idx="2"/>
            </p:cNvCxnSpPr>
            <p:nvPr/>
          </p:nvCxnSpPr>
          <p:spPr>
            <a:xfrm flipH="1">
              <a:off x="6533092" y="2577728"/>
              <a:ext cx="773799" cy="4007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 1140"/>
            <p:cNvCxnSpPr>
              <a:cxnSpLocks/>
              <a:stCxn id="270" idx="6"/>
              <a:endCxn id="283" idx="2"/>
            </p:cNvCxnSpPr>
            <p:nvPr/>
          </p:nvCxnSpPr>
          <p:spPr>
            <a:xfrm flipH="1">
              <a:off x="6533092" y="2577728"/>
              <a:ext cx="773799" cy="8049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141"/>
            <p:cNvCxnSpPr>
              <a:cxnSpLocks/>
              <a:stCxn id="270" idx="6"/>
              <a:endCxn id="284" idx="2"/>
            </p:cNvCxnSpPr>
            <p:nvPr/>
          </p:nvCxnSpPr>
          <p:spPr>
            <a:xfrm flipH="1">
              <a:off x="6533092" y="2577728"/>
              <a:ext cx="773799" cy="12090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142"/>
            <p:cNvCxnSpPr>
              <a:cxnSpLocks/>
              <a:stCxn id="270" idx="6"/>
              <a:endCxn id="285" idx="2"/>
            </p:cNvCxnSpPr>
            <p:nvPr/>
          </p:nvCxnSpPr>
          <p:spPr>
            <a:xfrm flipH="1">
              <a:off x="6533091" y="2577728"/>
              <a:ext cx="773800" cy="16132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연결선 1143"/>
            <p:cNvCxnSpPr>
              <a:cxnSpLocks/>
              <a:stCxn id="270" idx="6"/>
              <a:endCxn id="286" idx="2"/>
            </p:cNvCxnSpPr>
            <p:nvPr/>
          </p:nvCxnSpPr>
          <p:spPr>
            <a:xfrm flipH="1">
              <a:off x="6533093" y="2577728"/>
              <a:ext cx="773798" cy="20173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144"/>
            <p:cNvCxnSpPr>
              <a:cxnSpLocks/>
              <a:stCxn id="271" idx="6"/>
              <a:endCxn id="280" idx="2"/>
            </p:cNvCxnSpPr>
            <p:nvPr/>
          </p:nvCxnSpPr>
          <p:spPr>
            <a:xfrm flipH="1" flipV="1">
              <a:off x="6538805" y="2170186"/>
              <a:ext cx="768089" cy="8100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 1145"/>
            <p:cNvCxnSpPr>
              <a:cxnSpLocks/>
              <a:stCxn id="271" idx="6"/>
              <a:endCxn id="281" idx="2"/>
            </p:cNvCxnSpPr>
            <p:nvPr/>
          </p:nvCxnSpPr>
          <p:spPr>
            <a:xfrm flipH="1" flipV="1">
              <a:off x="6533092" y="2574336"/>
              <a:ext cx="773802" cy="4058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146"/>
            <p:cNvCxnSpPr>
              <a:cxnSpLocks/>
              <a:stCxn id="271" idx="6"/>
              <a:endCxn id="282" idx="2"/>
            </p:cNvCxnSpPr>
            <p:nvPr/>
          </p:nvCxnSpPr>
          <p:spPr>
            <a:xfrm flipH="1" flipV="1">
              <a:off x="6533092" y="2978484"/>
              <a:ext cx="773802" cy="17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147"/>
            <p:cNvCxnSpPr>
              <a:cxnSpLocks/>
              <a:stCxn id="271" idx="6"/>
              <a:endCxn id="283" idx="2"/>
            </p:cNvCxnSpPr>
            <p:nvPr/>
          </p:nvCxnSpPr>
          <p:spPr>
            <a:xfrm flipH="1">
              <a:off x="6533092" y="2980187"/>
              <a:ext cx="773802" cy="4024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148"/>
            <p:cNvCxnSpPr>
              <a:cxnSpLocks/>
              <a:stCxn id="271" idx="6"/>
              <a:endCxn id="284" idx="2"/>
            </p:cNvCxnSpPr>
            <p:nvPr/>
          </p:nvCxnSpPr>
          <p:spPr>
            <a:xfrm flipH="1">
              <a:off x="6533092" y="2980187"/>
              <a:ext cx="773802" cy="8065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149"/>
            <p:cNvCxnSpPr>
              <a:cxnSpLocks/>
              <a:stCxn id="271" idx="6"/>
              <a:endCxn id="285" idx="2"/>
            </p:cNvCxnSpPr>
            <p:nvPr/>
          </p:nvCxnSpPr>
          <p:spPr>
            <a:xfrm flipH="1">
              <a:off x="6533091" y="2980187"/>
              <a:ext cx="773803" cy="12107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150"/>
            <p:cNvCxnSpPr>
              <a:cxnSpLocks/>
              <a:stCxn id="271" idx="6"/>
              <a:endCxn id="286" idx="2"/>
            </p:cNvCxnSpPr>
            <p:nvPr/>
          </p:nvCxnSpPr>
          <p:spPr>
            <a:xfrm flipH="1">
              <a:off x="6533093" y="2980187"/>
              <a:ext cx="773801" cy="1614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151"/>
            <p:cNvCxnSpPr>
              <a:cxnSpLocks/>
              <a:stCxn id="272" idx="6"/>
              <a:endCxn id="280" idx="2"/>
            </p:cNvCxnSpPr>
            <p:nvPr/>
          </p:nvCxnSpPr>
          <p:spPr>
            <a:xfrm flipH="1" flipV="1">
              <a:off x="6538805" y="2170186"/>
              <a:ext cx="769405" cy="1212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152"/>
            <p:cNvCxnSpPr>
              <a:cxnSpLocks/>
              <a:stCxn id="272" idx="6"/>
              <a:endCxn id="281" idx="2"/>
            </p:cNvCxnSpPr>
            <p:nvPr/>
          </p:nvCxnSpPr>
          <p:spPr>
            <a:xfrm flipH="1" flipV="1">
              <a:off x="6533092" y="2574336"/>
              <a:ext cx="775118" cy="8083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153"/>
            <p:cNvCxnSpPr>
              <a:cxnSpLocks/>
              <a:stCxn id="272" idx="6"/>
              <a:endCxn id="282" idx="2"/>
            </p:cNvCxnSpPr>
            <p:nvPr/>
          </p:nvCxnSpPr>
          <p:spPr>
            <a:xfrm flipH="1" flipV="1">
              <a:off x="6533092" y="2978484"/>
              <a:ext cx="775118" cy="4041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154"/>
            <p:cNvCxnSpPr>
              <a:cxnSpLocks/>
              <a:stCxn id="272" idx="6"/>
              <a:endCxn id="283" idx="2"/>
            </p:cNvCxnSpPr>
            <p:nvPr/>
          </p:nvCxnSpPr>
          <p:spPr>
            <a:xfrm flipH="1" flipV="1">
              <a:off x="6533092" y="3382633"/>
              <a:ext cx="775118" cy="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155"/>
            <p:cNvCxnSpPr>
              <a:cxnSpLocks/>
              <a:stCxn id="272" idx="6"/>
              <a:endCxn id="284" idx="2"/>
            </p:cNvCxnSpPr>
            <p:nvPr/>
          </p:nvCxnSpPr>
          <p:spPr>
            <a:xfrm flipH="1">
              <a:off x="6533092" y="3382646"/>
              <a:ext cx="775118" cy="4041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156"/>
            <p:cNvCxnSpPr>
              <a:cxnSpLocks/>
              <a:stCxn id="272" idx="6"/>
              <a:endCxn id="285" idx="2"/>
            </p:cNvCxnSpPr>
            <p:nvPr/>
          </p:nvCxnSpPr>
          <p:spPr>
            <a:xfrm flipH="1">
              <a:off x="6533091" y="3382646"/>
              <a:ext cx="775119" cy="8082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157"/>
            <p:cNvCxnSpPr>
              <a:cxnSpLocks/>
              <a:stCxn id="272" idx="6"/>
              <a:endCxn id="286" idx="2"/>
            </p:cNvCxnSpPr>
            <p:nvPr/>
          </p:nvCxnSpPr>
          <p:spPr>
            <a:xfrm flipH="1">
              <a:off x="6533093" y="3382646"/>
              <a:ext cx="775117" cy="12124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158"/>
            <p:cNvCxnSpPr>
              <a:cxnSpLocks/>
              <a:stCxn id="273" idx="6"/>
              <a:endCxn id="280" idx="2"/>
            </p:cNvCxnSpPr>
            <p:nvPr/>
          </p:nvCxnSpPr>
          <p:spPr>
            <a:xfrm flipH="1" flipV="1">
              <a:off x="6538805" y="2170186"/>
              <a:ext cx="770063" cy="16149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159"/>
            <p:cNvCxnSpPr>
              <a:cxnSpLocks/>
              <a:stCxn id="273" idx="6"/>
              <a:endCxn id="281" idx="2"/>
            </p:cNvCxnSpPr>
            <p:nvPr/>
          </p:nvCxnSpPr>
          <p:spPr>
            <a:xfrm flipH="1" flipV="1">
              <a:off x="6533092" y="2574336"/>
              <a:ext cx="775776" cy="12107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160"/>
            <p:cNvCxnSpPr>
              <a:cxnSpLocks/>
              <a:stCxn id="273" idx="6"/>
              <a:endCxn id="282" idx="2"/>
            </p:cNvCxnSpPr>
            <p:nvPr/>
          </p:nvCxnSpPr>
          <p:spPr>
            <a:xfrm flipH="1" flipV="1">
              <a:off x="6533092" y="2978484"/>
              <a:ext cx="775776" cy="8066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연결선 1161"/>
            <p:cNvCxnSpPr>
              <a:cxnSpLocks/>
              <a:stCxn id="273" idx="6"/>
              <a:endCxn id="283" idx="2"/>
            </p:cNvCxnSpPr>
            <p:nvPr/>
          </p:nvCxnSpPr>
          <p:spPr>
            <a:xfrm flipH="1" flipV="1">
              <a:off x="6533092" y="3382633"/>
              <a:ext cx="775776" cy="4024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연결선 1162"/>
            <p:cNvCxnSpPr>
              <a:cxnSpLocks/>
              <a:stCxn id="273" idx="6"/>
              <a:endCxn id="284" idx="2"/>
            </p:cNvCxnSpPr>
            <p:nvPr/>
          </p:nvCxnSpPr>
          <p:spPr>
            <a:xfrm flipH="1">
              <a:off x="6533092" y="3785105"/>
              <a:ext cx="775776" cy="16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 1163"/>
            <p:cNvCxnSpPr>
              <a:cxnSpLocks/>
              <a:stCxn id="273" idx="6"/>
              <a:endCxn id="285" idx="2"/>
            </p:cNvCxnSpPr>
            <p:nvPr/>
          </p:nvCxnSpPr>
          <p:spPr>
            <a:xfrm flipH="1">
              <a:off x="6533091" y="3785105"/>
              <a:ext cx="775777" cy="405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 1164"/>
            <p:cNvCxnSpPr>
              <a:cxnSpLocks/>
              <a:stCxn id="273" idx="6"/>
              <a:endCxn id="286" idx="2"/>
            </p:cNvCxnSpPr>
            <p:nvPr/>
          </p:nvCxnSpPr>
          <p:spPr>
            <a:xfrm flipH="1">
              <a:off x="6533093" y="3785105"/>
              <a:ext cx="775775" cy="809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 1165"/>
            <p:cNvCxnSpPr>
              <a:cxnSpLocks/>
              <a:stCxn id="274" idx="6"/>
              <a:endCxn id="280" idx="2"/>
            </p:cNvCxnSpPr>
            <p:nvPr/>
          </p:nvCxnSpPr>
          <p:spPr>
            <a:xfrm flipH="1" flipV="1">
              <a:off x="6538805" y="2170186"/>
              <a:ext cx="769404" cy="20173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연결선 1166"/>
            <p:cNvCxnSpPr>
              <a:cxnSpLocks/>
              <a:stCxn id="274" idx="6"/>
              <a:endCxn id="281" idx="2"/>
            </p:cNvCxnSpPr>
            <p:nvPr/>
          </p:nvCxnSpPr>
          <p:spPr>
            <a:xfrm flipH="1" flipV="1">
              <a:off x="6533092" y="2574336"/>
              <a:ext cx="775117" cy="16132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 1167"/>
            <p:cNvCxnSpPr>
              <a:cxnSpLocks/>
              <a:stCxn id="274" idx="6"/>
              <a:endCxn id="282" idx="2"/>
            </p:cNvCxnSpPr>
            <p:nvPr/>
          </p:nvCxnSpPr>
          <p:spPr>
            <a:xfrm flipH="1" flipV="1">
              <a:off x="6533092" y="2978484"/>
              <a:ext cx="775117" cy="12090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 1168"/>
            <p:cNvCxnSpPr>
              <a:cxnSpLocks/>
              <a:stCxn id="274" idx="6"/>
              <a:endCxn id="283" idx="2"/>
            </p:cNvCxnSpPr>
            <p:nvPr/>
          </p:nvCxnSpPr>
          <p:spPr>
            <a:xfrm flipH="1" flipV="1">
              <a:off x="6533092" y="3382633"/>
              <a:ext cx="775117" cy="8049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 1169"/>
            <p:cNvCxnSpPr>
              <a:cxnSpLocks/>
              <a:stCxn id="274" idx="6"/>
              <a:endCxn id="284" idx="2"/>
            </p:cNvCxnSpPr>
            <p:nvPr/>
          </p:nvCxnSpPr>
          <p:spPr>
            <a:xfrm flipH="1" flipV="1">
              <a:off x="6533092" y="3786782"/>
              <a:ext cx="775117" cy="4007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 1170"/>
            <p:cNvCxnSpPr>
              <a:cxnSpLocks/>
              <a:stCxn id="274" idx="6"/>
              <a:endCxn id="285" idx="2"/>
            </p:cNvCxnSpPr>
            <p:nvPr/>
          </p:nvCxnSpPr>
          <p:spPr>
            <a:xfrm flipH="1">
              <a:off x="6533091" y="4187564"/>
              <a:ext cx="775118" cy="33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 1171"/>
            <p:cNvCxnSpPr>
              <a:cxnSpLocks/>
              <a:stCxn id="274" idx="6"/>
              <a:endCxn id="286" idx="2"/>
            </p:cNvCxnSpPr>
            <p:nvPr/>
          </p:nvCxnSpPr>
          <p:spPr>
            <a:xfrm flipH="1">
              <a:off x="6533093" y="4187564"/>
              <a:ext cx="775116" cy="4075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 1172"/>
            <p:cNvCxnSpPr>
              <a:cxnSpLocks/>
              <a:stCxn id="275" idx="6"/>
              <a:endCxn id="280" idx="2"/>
            </p:cNvCxnSpPr>
            <p:nvPr/>
          </p:nvCxnSpPr>
          <p:spPr>
            <a:xfrm flipH="1" flipV="1">
              <a:off x="6538805" y="2170186"/>
              <a:ext cx="769404" cy="24198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 1173"/>
            <p:cNvCxnSpPr>
              <a:cxnSpLocks/>
              <a:stCxn id="275" idx="6"/>
              <a:endCxn id="281" idx="2"/>
            </p:cNvCxnSpPr>
            <p:nvPr/>
          </p:nvCxnSpPr>
          <p:spPr>
            <a:xfrm flipH="1" flipV="1">
              <a:off x="6533092" y="2574336"/>
              <a:ext cx="775117" cy="20156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 1174"/>
            <p:cNvCxnSpPr>
              <a:cxnSpLocks/>
              <a:stCxn id="275" idx="6"/>
              <a:endCxn id="282" idx="2"/>
            </p:cNvCxnSpPr>
            <p:nvPr/>
          </p:nvCxnSpPr>
          <p:spPr>
            <a:xfrm flipH="1" flipV="1">
              <a:off x="6533092" y="2978484"/>
              <a:ext cx="775117" cy="161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175"/>
            <p:cNvCxnSpPr>
              <a:cxnSpLocks/>
              <a:stCxn id="275" idx="6"/>
              <a:endCxn id="283" idx="2"/>
            </p:cNvCxnSpPr>
            <p:nvPr/>
          </p:nvCxnSpPr>
          <p:spPr>
            <a:xfrm flipH="1" flipV="1">
              <a:off x="6533092" y="3382633"/>
              <a:ext cx="775117" cy="12073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176"/>
            <p:cNvCxnSpPr>
              <a:cxnSpLocks/>
              <a:stCxn id="275" idx="6"/>
              <a:endCxn id="284" idx="2"/>
            </p:cNvCxnSpPr>
            <p:nvPr/>
          </p:nvCxnSpPr>
          <p:spPr>
            <a:xfrm flipH="1" flipV="1">
              <a:off x="6533092" y="3786782"/>
              <a:ext cx="775117" cy="8032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연결선 1177"/>
            <p:cNvCxnSpPr>
              <a:cxnSpLocks/>
              <a:stCxn id="275" idx="6"/>
              <a:endCxn id="285" idx="2"/>
            </p:cNvCxnSpPr>
            <p:nvPr/>
          </p:nvCxnSpPr>
          <p:spPr>
            <a:xfrm flipH="1" flipV="1">
              <a:off x="6533091" y="4190930"/>
              <a:ext cx="775118" cy="3990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직선 연결선 1178"/>
            <p:cNvCxnSpPr>
              <a:cxnSpLocks/>
              <a:stCxn id="275" idx="6"/>
              <a:endCxn id="286" idx="2"/>
            </p:cNvCxnSpPr>
            <p:nvPr/>
          </p:nvCxnSpPr>
          <p:spPr>
            <a:xfrm flipH="1">
              <a:off x="6533093" y="4590023"/>
              <a:ext cx="775116" cy="50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연결선 1179"/>
            <p:cNvCxnSpPr>
              <a:cxnSpLocks/>
              <a:stCxn id="276" idx="6"/>
              <a:endCxn id="286" idx="2"/>
            </p:cNvCxnSpPr>
            <p:nvPr/>
          </p:nvCxnSpPr>
          <p:spPr>
            <a:xfrm flipH="1">
              <a:off x="6533093" y="1772812"/>
              <a:ext cx="775115" cy="28222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직선 연결선 1180"/>
            <p:cNvCxnSpPr>
              <a:cxnSpLocks/>
              <a:stCxn id="276" idx="6"/>
              <a:endCxn id="285" idx="2"/>
            </p:cNvCxnSpPr>
            <p:nvPr/>
          </p:nvCxnSpPr>
          <p:spPr>
            <a:xfrm flipH="1">
              <a:off x="6533091" y="1772812"/>
              <a:ext cx="775117" cy="24181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181"/>
            <p:cNvCxnSpPr>
              <a:cxnSpLocks/>
              <a:stCxn id="276" idx="6"/>
              <a:endCxn id="283" idx="2"/>
            </p:cNvCxnSpPr>
            <p:nvPr/>
          </p:nvCxnSpPr>
          <p:spPr>
            <a:xfrm flipH="1">
              <a:off x="6533092" y="1772812"/>
              <a:ext cx="775116" cy="16098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연결선 1182"/>
            <p:cNvCxnSpPr>
              <a:cxnSpLocks/>
              <a:stCxn id="276" idx="6"/>
              <a:endCxn id="280" idx="2"/>
            </p:cNvCxnSpPr>
            <p:nvPr/>
          </p:nvCxnSpPr>
          <p:spPr>
            <a:xfrm flipH="1">
              <a:off x="6538805" y="1772812"/>
              <a:ext cx="769403" cy="3973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 1183"/>
            <p:cNvCxnSpPr>
              <a:cxnSpLocks/>
              <a:stCxn id="276" idx="6"/>
              <a:endCxn id="281" idx="2"/>
            </p:cNvCxnSpPr>
            <p:nvPr/>
          </p:nvCxnSpPr>
          <p:spPr>
            <a:xfrm flipH="1">
              <a:off x="6533092" y="1772812"/>
              <a:ext cx="775116" cy="8015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연결선 1184"/>
            <p:cNvCxnSpPr>
              <a:cxnSpLocks/>
              <a:stCxn id="276" idx="6"/>
              <a:endCxn id="282" idx="2"/>
            </p:cNvCxnSpPr>
            <p:nvPr/>
          </p:nvCxnSpPr>
          <p:spPr>
            <a:xfrm flipH="1">
              <a:off x="6533092" y="1772812"/>
              <a:ext cx="775116" cy="12056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1185"/>
            <p:cNvCxnSpPr>
              <a:cxnSpLocks/>
              <a:stCxn id="276" idx="6"/>
              <a:endCxn id="284" idx="2"/>
            </p:cNvCxnSpPr>
            <p:nvPr/>
          </p:nvCxnSpPr>
          <p:spPr>
            <a:xfrm flipH="1">
              <a:off x="6533092" y="1772812"/>
              <a:ext cx="775116" cy="20139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1186"/>
            <p:cNvCxnSpPr>
              <a:cxnSpLocks/>
              <a:stCxn id="277" idx="6"/>
              <a:endCxn id="286" idx="2"/>
            </p:cNvCxnSpPr>
            <p:nvPr/>
          </p:nvCxnSpPr>
          <p:spPr>
            <a:xfrm flipH="1">
              <a:off x="6533093" y="1370354"/>
              <a:ext cx="775774" cy="32247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1187"/>
            <p:cNvCxnSpPr>
              <a:cxnSpLocks/>
              <a:stCxn id="277" idx="6"/>
              <a:endCxn id="285" idx="2"/>
            </p:cNvCxnSpPr>
            <p:nvPr/>
          </p:nvCxnSpPr>
          <p:spPr>
            <a:xfrm flipH="1">
              <a:off x="6533091" y="1370354"/>
              <a:ext cx="775776" cy="28205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연결선 1188"/>
            <p:cNvCxnSpPr>
              <a:cxnSpLocks/>
              <a:stCxn id="277" idx="6"/>
              <a:endCxn id="284" idx="2"/>
            </p:cNvCxnSpPr>
            <p:nvPr/>
          </p:nvCxnSpPr>
          <p:spPr>
            <a:xfrm flipH="1">
              <a:off x="6533092" y="1370354"/>
              <a:ext cx="775775" cy="24164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1189"/>
            <p:cNvCxnSpPr>
              <a:cxnSpLocks/>
              <a:stCxn id="277" idx="6"/>
              <a:endCxn id="280" idx="2"/>
            </p:cNvCxnSpPr>
            <p:nvPr/>
          </p:nvCxnSpPr>
          <p:spPr>
            <a:xfrm flipH="1">
              <a:off x="6538805" y="1370354"/>
              <a:ext cx="770062" cy="7998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1190"/>
            <p:cNvCxnSpPr>
              <a:cxnSpLocks/>
              <a:stCxn id="277" idx="6"/>
              <a:endCxn id="281" idx="2"/>
            </p:cNvCxnSpPr>
            <p:nvPr/>
          </p:nvCxnSpPr>
          <p:spPr>
            <a:xfrm flipH="1">
              <a:off x="6533092" y="1370354"/>
              <a:ext cx="775775" cy="12039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 1191"/>
            <p:cNvCxnSpPr>
              <a:cxnSpLocks/>
              <a:stCxn id="277" idx="6"/>
              <a:endCxn id="282" idx="2"/>
            </p:cNvCxnSpPr>
            <p:nvPr/>
          </p:nvCxnSpPr>
          <p:spPr>
            <a:xfrm flipH="1">
              <a:off x="6533092" y="1370354"/>
              <a:ext cx="775775" cy="16081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1192"/>
            <p:cNvCxnSpPr>
              <a:cxnSpLocks/>
              <a:stCxn id="277" idx="6"/>
              <a:endCxn id="283" idx="2"/>
            </p:cNvCxnSpPr>
            <p:nvPr/>
          </p:nvCxnSpPr>
          <p:spPr>
            <a:xfrm flipH="1">
              <a:off x="6533092" y="1370354"/>
              <a:ext cx="775775" cy="20122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연결선 1193"/>
            <p:cNvCxnSpPr>
              <a:cxnSpLocks/>
              <a:stCxn id="278" idx="6"/>
              <a:endCxn id="286" idx="2"/>
            </p:cNvCxnSpPr>
            <p:nvPr/>
          </p:nvCxnSpPr>
          <p:spPr>
            <a:xfrm flipH="1" flipV="1">
              <a:off x="6533093" y="4595093"/>
              <a:ext cx="775117" cy="3973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1194"/>
            <p:cNvCxnSpPr>
              <a:cxnSpLocks/>
              <a:stCxn id="278" idx="6"/>
              <a:endCxn id="285" idx="2"/>
            </p:cNvCxnSpPr>
            <p:nvPr/>
          </p:nvCxnSpPr>
          <p:spPr>
            <a:xfrm flipH="1" flipV="1">
              <a:off x="6533091" y="4190930"/>
              <a:ext cx="775119" cy="8015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연결선 1195"/>
            <p:cNvCxnSpPr>
              <a:cxnSpLocks/>
              <a:stCxn id="278" idx="6"/>
              <a:endCxn id="284" idx="2"/>
            </p:cNvCxnSpPr>
            <p:nvPr/>
          </p:nvCxnSpPr>
          <p:spPr>
            <a:xfrm flipH="1" flipV="1">
              <a:off x="6533092" y="3786782"/>
              <a:ext cx="775118" cy="12057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직선 연결선 1196"/>
            <p:cNvCxnSpPr>
              <a:cxnSpLocks/>
              <a:stCxn id="278" idx="6"/>
              <a:endCxn id="280" idx="2"/>
            </p:cNvCxnSpPr>
            <p:nvPr/>
          </p:nvCxnSpPr>
          <p:spPr>
            <a:xfrm flipH="1" flipV="1">
              <a:off x="6538805" y="2170186"/>
              <a:ext cx="769405" cy="28222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직선 연결선 1197"/>
            <p:cNvCxnSpPr>
              <a:cxnSpLocks/>
              <a:stCxn id="278" idx="6"/>
              <a:endCxn id="281" idx="2"/>
            </p:cNvCxnSpPr>
            <p:nvPr/>
          </p:nvCxnSpPr>
          <p:spPr>
            <a:xfrm flipH="1" flipV="1">
              <a:off x="6533092" y="2574336"/>
              <a:ext cx="775118" cy="24181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연결선 1198"/>
            <p:cNvCxnSpPr>
              <a:cxnSpLocks/>
              <a:stCxn id="278" idx="6"/>
              <a:endCxn id="282" idx="2"/>
            </p:cNvCxnSpPr>
            <p:nvPr/>
          </p:nvCxnSpPr>
          <p:spPr>
            <a:xfrm flipH="1" flipV="1">
              <a:off x="6533092" y="2978484"/>
              <a:ext cx="775118" cy="201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직선 연결선 1199"/>
            <p:cNvCxnSpPr>
              <a:cxnSpLocks/>
              <a:stCxn id="278" idx="6"/>
              <a:endCxn id="283" idx="2"/>
            </p:cNvCxnSpPr>
            <p:nvPr/>
          </p:nvCxnSpPr>
          <p:spPr>
            <a:xfrm flipH="1" flipV="1">
              <a:off x="6533092" y="3382633"/>
              <a:ext cx="775118" cy="16098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7" name="그룹 1200"/>
            <p:cNvGrpSpPr/>
            <p:nvPr/>
          </p:nvGrpSpPr>
          <p:grpSpPr>
            <a:xfrm flipH="1">
              <a:off x="7306891" y="1290110"/>
              <a:ext cx="168171" cy="4185059"/>
              <a:chOff x="3103747" y="1193930"/>
              <a:chExt cx="177746" cy="4423325"/>
            </a:xfrm>
          </p:grpSpPr>
          <p:sp>
            <p:nvSpPr>
              <p:cNvPr id="269" name="타원 1248"/>
              <p:cNvSpPr/>
              <p:nvPr/>
            </p:nvSpPr>
            <p:spPr>
              <a:xfrm>
                <a:off x="3104450" y="2044672"/>
                <a:ext cx="175649" cy="169624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0" name="타원 1249"/>
              <p:cNvSpPr/>
              <p:nvPr/>
            </p:nvSpPr>
            <p:spPr>
              <a:xfrm>
                <a:off x="3105844" y="2470043"/>
                <a:ext cx="175649" cy="169624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1" name="타원 1250"/>
              <p:cNvSpPr/>
              <p:nvPr/>
            </p:nvSpPr>
            <p:spPr>
              <a:xfrm>
                <a:off x="3105841" y="2895415"/>
                <a:ext cx="175649" cy="169624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2" name="타원 1251"/>
              <p:cNvSpPr/>
              <p:nvPr/>
            </p:nvSpPr>
            <p:spPr>
              <a:xfrm>
                <a:off x="3104450" y="3320787"/>
                <a:ext cx="175649" cy="169624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3" name="타원 1252"/>
              <p:cNvSpPr/>
              <p:nvPr/>
            </p:nvSpPr>
            <p:spPr>
              <a:xfrm>
                <a:off x="3103754" y="3746159"/>
                <a:ext cx="175649" cy="169624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4" name="타원 1253"/>
              <p:cNvSpPr/>
              <p:nvPr/>
            </p:nvSpPr>
            <p:spPr>
              <a:xfrm>
                <a:off x="3104451" y="4171531"/>
                <a:ext cx="175649" cy="169624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5" name="타원 1254"/>
              <p:cNvSpPr/>
              <p:nvPr/>
            </p:nvSpPr>
            <p:spPr>
              <a:xfrm>
                <a:off x="3104451" y="4596903"/>
                <a:ext cx="175649" cy="169624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6" name="타원 1255"/>
              <p:cNvSpPr/>
              <p:nvPr/>
            </p:nvSpPr>
            <p:spPr>
              <a:xfrm>
                <a:off x="3104452" y="1619301"/>
                <a:ext cx="175649" cy="169624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7" name="타원 1256"/>
              <p:cNvSpPr/>
              <p:nvPr/>
            </p:nvSpPr>
            <p:spPr>
              <a:xfrm>
                <a:off x="3103755" y="1193930"/>
                <a:ext cx="175649" cy="169624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8" name="타원 1257"/>
              <p:cNvSpPr/>
              <p:nvPr/>
            </p:nvSpPr>
            <p:spPr>
              <a:xfrm>
                <a:off x="3104450" y="5022277"/>
                <a:ext cx="175649" cy="169624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9" name="타원 1258"/>
              <p:cNvSpPr/>
              <p:nvPr/>
            </p:nvSpPr>
            <p:spPr>
              <a:xfrm>
                <a:off x="3103747" y="5447631"/>
                <a:ext cx="175649" cy="169624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218" name="직선 연결선 1201"/>
            <p:cNvCxnSpPr>
              <a:cxnSpLocks/>
              <a:stCxn id="279" idx="6"/>
              <a:endCxn id="286" idx="2"/>
            </p:cNvCxnSpPr>
            <p:nvPr/>
          </p:nvCxnSpPr>
          <p:spPr>
            <a:xfrm flipH="1" flipV="1">
              <a:off x="6533093" y="4595093"/>
              <a:ext cx="775782" cy="7998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직선 연결선 1202"/>
            <p:cNvCxnSpPr>
              <a:cxnSpLocks/>
              <a:stCxn id="279" idx="6"/>
              <a:endCxn id="285" idx="2"/>
            </p:cNvCxnSpPr>
            <p:nvPr/>
          </p:nvCxnSpPr>
          <p:spPr>
            <a:xfrm flipH="1" flipV="1">
              <a:off x="6533091" y="4190930"/>
              <a:ext cx="775784" cy="12039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직선 연결선 1203"/>
            <p:cNvCxnSpPr>
              <a:cxnSpLocks/>
              <a:stCxn id="279" idx="6"/>
              <a:endCxn id="283" idx="2"/>
            </p:cNvCxnSpPr>
            <p:nvPr/>
          </p:nvCxnSpPr>
          <p:spPr>
            <a:xfrm flipH="1" flipV="1">
              <a:off x="6533092" y="3382633"/>
              <a:ext cx="775783" cy="20122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직선 연결선 1204"/>
            <p:cNvCxnSpPr>
              <a:cxnSpLocks/>
              <a:stCxn id="279" idx="6"/>
              <a:endCxn id="280" idx="2"/>
            </p:cNvCxnSpPr>
            <p:nvPr/>
          </p:nvCxnSpPr>
          <p:spPr>
            <a:xfrm flipH="1" flipV="1">
              <a:off x="6538805" y="2170186"/>
              <a:ext cx="770070" cy="32247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 1205"/>
            <p:cNvCxnSpPr>
              <a:cxnSpLocks/>
              <a:stCxn id="279" idx="6"/>
              <a:endCxn id="281" idx="2"/>
            </p:cNvCxnSpPr>
            <p:nvPr/>
          </p:nvCxnSpPr>
          <p:spPr>
            <a:xfrm flipH="1" flipV="1">
              <a:off x="6533092" y="2574336"/>
              <a:ext cx="775783" cy="28205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연결선 1206"/>
            <p:cNvCxnSpPr>
              <a:cxnSpLocks/>
              <a:stCxn id="279" idx="6"/>
              <a:endCxn id="282" idx="2"/>
            </p:cNvCxnSpPr>
            <p:nvPr/>
          </p:nvCxnSpPr>
          <p:spPr>
            <a:xfrm flipH="1" flipV="1">
              <a:off x="6533092" y="2978484"/>
              <a:ext cx="775783" cy="2416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직선 연결선 1207"/>
            <p:cNvCxnSpPr>
              <a:cxnSpLocks/>
              <a:stCxn id="279" idx="6"/>
              <a:endCxn id="284" idx="2"/>
            </p:cNvCxnSpPr>
            <p:nvPr/>
          </p:nvCxnSpPr>
          <p:spPr>
            <a:xfrm flipH="1" flipV="1">
              <a:off x="6533092" y="3786782"/>
              <a:ext cx="775783" cy="16081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직선 연결선 1208"/>
            <p:cNvCxnSpPr>
              <a:cxnSpLocks/>
              <a:stCxn id="280" idx="6"/>
              <a:endCxn id="266" idx="2"/>
            </p:cNvCxnSpPr>
            <p:nvPr/>
          </p:nvCxnSpPr>
          <p:spPr>
            <a:xfrm flipH="1">
              <a:off x="5593105" y="2170186"/>
              <a:ext cx="779512" cy="8187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직선 연결선 1209"/>
            <p:cNvCxnSpPr>
              <a:cxnSpLocks/>
              <a:stCxn id="281" idx="6"/>
              <a:endCxn id="266" idx="2"/>
            </p:cNvCxnSpPr>
            <p:nvPr/>
          </p:nvCxnSpPr>
          <p:spPr>
            <a:xfrm flipH="1">
              <a:off x="5593105" y="2574336"/>
              <a:ext cx="773799" cy="4145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직선 연결선 1210"/>
            <p:cNvCxnSpPr>
              <a:cxnSpLocks/>
              <a:stCxn id="282" idx="6"/>
              <a:endCxn id="266" idx="2"/>
            </p:cNvCxnSpPr>
            <p:nvPr/>
          </p:nvCxnSpPr>
          <p:spPr>
            <a:xfrm flipH="1">
              <a:off x="5593105" y="2978484"/>
              <a:ext cx="773799" cy="104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직선 연결선 1211"/>
            <p:cNvCxnSpPr>
              <a:cxnSpLocks/>
              <a:stCxn id="283" idx="6"/>
              <a:endCxn id="266" idx="2"/>
            </p:cNvCxnSpPr>
            <p:nvPr/>
          </p:nvCxnSpPr>
          <p:spPr>
            <a:xfrm flipH="1" flipV="1">
              <a:off x="5593105" y="2988913"/>
              <a:ext cx="773799" cy="3937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직선 연결선 1212"/>
            <p:cNvCxnSpPr>
              <a:cxnSpLocks/>
              <a:stCxn id="284" idx="6"/>
              <a:endCxn id="266" idx="2"/>
            </p:cNvCxnSpPr>
            <p:nvPr/>
          </p:nvCxnSpPr>
          <p:spPr>
            <a:xfrm flipH="1" flipV="1">
              <a:off x="5593105" y="2988913"/>
              <a:ext cx="773799" cy="7978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직선 연결선 1213"/>
            <p:cNvCxnSpPr>
              <a:cxnSpLocks/>
              <a:stCxn id="285" idx="6"/>
              <a:endCxn id="266" idx="2"/>
            </p:cNvCxnSpPr>
            <p:nvPr/>
          </p:nvCxnSpPr>
          <p:spPr>
            <a:xfrm flipH="1" flipV="1">
              <a:off x="5593105" y="2988913"/>
              <a:ext cx="773798" cy="12020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직선 연결선 1214"/>
            <p:cNvCxnSpPr>
              <a:cxnSpLocks/>
              <a:stCxn id="286" idx="6"/>
              <a:endCxn id="266" idx="2"/>
            </p:cNvCxnSpPr>
            <p:nvPr/>
          </p:nvCxnSpPr>
          <p:spPr>
            <a:xfrm flipH="1" flipV="1">
              <a:off x="5593105" y="2988913"/>
              <a:ext cx="773800" cy="16061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직선 연결선 1215"/>
            <p:cNvCxnSpPr>
              <a:cxnSpLocks/>
              <a:stCxn id="280" idx="6"/>
              <a:endCxn id="267" idx="2"/>
            </p:cNvCxnSpPr>
            <p:nvPr/>
          </p:nvCxnSpPr>
          <p:spPr>
            <a:xfrm flipH="1">
              <a:off x="5593099" y="2170186"/>
              <a:ext cx="779518" cy="12124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직선 연결선 1216"/>
            <p:cNvCxnSpPr>
              <a:cxnSpLocks/>
              <a:stCxn id="281" idx="6"/>
              <a:endCxn id="267" idx="2"/>
            </p:cNvCxnSpPr>
            <p:nvPr/>
          </p:nvCxnSpPr>
          <p:spPr>
            <a:xfrm flipH="1">
              <a:off x="5593099" y="2574336"/>
              <a:ext cx="773805" cy="8083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직선 연결선 1217"/>
            <p:cNvCxnSpPr>
              <a:cxnSpLocks/>
              <a:stCxn id="282" idx="6"/>
              <a:endCxn id="267" idx="2"/>
            </p:cNvCxnSpPr>
            <p:nvPr/>
          </p:nvCxnSpPr>
          <p:spPr>
            <a:xfrm flipH="1">
              <a:off x="5593099" y="2978484"/>
              <a:ext cx="773805" cy="4041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직선 연결선 1218"/>
            <p:cNvCxnSpPr>
              <a:cxnSpLocks/>
              <a:stCxn id="283" idx="6"/>
              <a:endCxn id="267" idx="2"/>
            </p:cNvCxnSpPr>
            <p:nvPr/>
          </p:nvCxnSpPr>
          <p:spPr>
            <a:xfrm flipH="1">
              <a:off x="5593099" y="3382633"/>
              <a:ext cx="773805" cy="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직선 연결선 1219"/>
            <p:cNvCxnSpPr>
              <a:cxnSpLocks/>
              <a:stCxn id="284" idx="6"/>
              <a:endCxn id="267" idx="2"/>
            </p:cNvCxnSpPr>
            <p:nvPr/>
          </p:nvCxnSpPr>
          <p:spPr>
            <a:xfrm flipH="1" flipV="1">
              <a:off x="5593099" y="3382638"/>
              <a:ext cx="773805" cy="4041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직선 연결선 1220"/>
            <p:cNvCxnSpPr>
              <a:cxnSpLocks/>
              <a:stCxn id="285" idx="6"/>
              <a:endCxn id="267" idx="2"/>
            </p:cNvCxnSpPr>
            <p:nvPr/>
          </p:nvCxnSpPr>
          <p:spPr>
            <a:xfrm flipH="1" flipV="1">
              <a:off x="5593099" y="3382638"/>
              <a:ext cx="773804" cy="808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직선 연결선 1221"/>
            <p:cNvCxnSpPr>
              <a:cxnSpLocks/>
              <a:stCxn id="286" idx="6"/>
              <a:endCxn id="267" idx="2"/>
            </p:cNvCxnSpPr>
            <p:nvPr/>
          </p:nvCxnSpPr>
          <p:spPr>
            <a:xfrm flipH="1" flipV="1">
              <a:off x="5593099" y="3382638"/>
              <a:ext cx="773806" cy="12124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직선 연결선 1222"/>
            <p:cNvCxnSpPr>
              <a:cxnSpLocks/>
              <a:stCxn id="280" idx="6"/>
              <a:endCxn id="268" idx="2"/>
            </p:cNvCxnSpPr>
            <p:nvPr/>
          </p:nvCxnSpPr>
          <p:spPr>
            <a:xfrm flipH="1">
              <a:off x="5598815" y="2170186"/>
              <a:ext cx="773802" cy="160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0" name="그룹 1223"/>
            <p:cNvGrpSpPr/>
            <p:nvPr/>
          </p:nvGrpSpPr>
          <p:grpSpPr>
            <a:xfrm flipH="1">
              <a:off x="5426911" y="2514947"/>
              <a:ext cx="171904" cy="1735384"/>
              <a:chOff x="2660962" y="2192296"/>
              <a:chExt cx="181690" cy="1834174"/>
            </a:xfrm>
            <a:solidFill>
              <a:srgbClr val="009200"/>
            </a:solidFill>
          </p:grpSpPr>
          <p:sp>
            <p:nvSpPr>
              <p:cNvPr id="264" name="타원 1243"/>
              <p:cNvSpPr/>
              <p:nvPr/>
            </p:nvSpPr>
            <p:spPr>
              <a:xfrm>
                <a:off x="2666997" y="2192296"/>
                <a:ext cx="175649" cy="169623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5" name="타원 1244"/>
              <p:cNvSpPr/>
              <p:nvPr/>
            </p:nvSpPr>
            <p:spPr>
              <a:xfrm>
                <a:off x="2666997" y="3856847"/>
                <a:ext cx="175649" cy="169623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6" name="타원 1245"/>
              <p:cNvSpPr/>
              <p:nvPr/>
            </p:nvSpPr>
            <p:spPr>
              <a:xfrm>
                <a:off x="2666997" y="2608431"/>
                <a:ext cx="175649" cy="169623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7" name="타원 1246"/>
              <p:cNvSpPr/>
              <p:nvPr/>
            </p:nvSpPr>
            <p:spPr>
              <a:xfrm>
                <a:off x="2667003" y="3024570"/>
                <a:ext cx="175649" cy="169623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8" name="타원 1247"/>
              <p:cNvSpPr/>
              <p:nvPr/>
            </p:nvSpPr>
            <p:spPr>
              <a:xfrm>
                <a:off x="2660962" y="3440717"/>
                <a:ext cx="175649" cy="169623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241" name="직선 연결선 1224"/>
            <p:cNvCxnSpPr>
              <a:cxnSpLocks/>
              <a:stCxn id="281" idx="6"/>
              <a:endCxn id="268" idx="2"/>
            </p:cNvCxnSpPr>
            <p:nvPr/>
          </p:nvCxnSpPr>
          <p:spPr>
            <a:xfrm flipH="1">
              <a:off x="5598815" y="2574336"/>
              <a:ext cx="768089" cy="12020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직선 연결선 1225"/>
            <p:cNvCxnSpPr>
              <a:cxnSpLocks/>
              <a:stCxn id="282" idx="6"/>
              <a:endCxn id="268" idx="2"/>
            </p:cNvCxnSpPr>
            <p:nvPr/>
          </p:nvCxnSpPr>
          <p:spPr>
            <a:xfrm flipH="1">
              <a:off x="5598815" y="2978484"/>
              <a:ext cx="768089" cy="797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직선 연결선 1226"/>
            <p:cNvCxnSpPr>
              <a:cxnSpLocks/>
              <a:stCxn id="283" idx="6"/>
              <a:endCxn id="268" idx="2"/>
            </p:cNvCxnSpPr>
            <p:nvPr/>
          </p:nvCxnSpPr>
          <p:spPr>
            <a:xfrm flipH="1">
              <a:off x="5598815" y="3382633"/>
              <a:ext cx="768089" cy="3937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직선 연결선 1227"/>
            <p:cNvCxnSpPr>
              <a:cxnSpLocks/>
              <a:stCxn id="284" idx="6"/>
              <a:endCxn id="268" idx="2"/>
            </p:cNvCxnSpPr>
            <p:nvPr/>
          </p:nvCxnSpPr>
          <p:spPr>
            <a:xfrm flipH="1" flipV="1">
              <a:off x="5598815" y="3776371"/>
              <a:ext cx="768089" cy="104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직선 연결선 1228"/>
            <p:cNvCxnSpPr>
              <a:cxnSpLocks/>
              <a:stCxn id="285" idx="6"/>
              <a:endCxn id="268" idx="2"/>
            </p:cNvCxnSpPr>
            <p:nvPr/>
          </p:nvCxnSpPr>
          <p:spPr>
            <a:xfrm flipH="1" flipV="1">
              <a:off x="5598815" y="3776371"/>
              <a:ext cx="768088" cy="414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직선 연결선 1229"/>
            <p:cNvCxnSpPr>
              <a:cxnSpLocks/>
              <a:stCxn id="286" idx="6"/>
              <a:endCxn id="268" idx="2"/>
            </p:cNvCxnSpPr>
            <p:nvPr/>
          </p:nvCxnSpPr>
          <p:spPr>
            <a:xfrm flipH="1" flipV="1">
              <a:off x="5598815" y="3776371"/>
              <a:ext cx="768090" cy="8187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직선 연결선 1230"/>
            <p:cNvCxnSpPr>
              <a:cxnSpLocks/>
              <a:stCxn id="264" idx="6"/>
              <a:endCxn id="287" idx="6"/>
            </p:cNvCxnSpPr>
            <p:nvPr/>
          </p:nvCxnSpPr>
          <p:spPr>
            <a:xfrm flipH="1">
              <a:off x="4658823" y="2595191"/>
              <a:ext cx="768094" cy="6707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직선 연결선 1231"/>
            <p:cNvCxnSpPr>
              <a:cxnSpLocks/>
              <a:stCxn id="266" idx="6"/>
              <a:endCxn id="287" idx="6"/>
            </p:cNvCxnSpPr>
            <p:nvPr/>
          </p:nvCxnSpPr>
          <p:spPr>
            <a:xfrm flipH="1">
              <a:off x="4658823" y="2988913"/>
              <a:ext cx="768094" cy="2770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직선 연결선 1232"/>
            <p:cNvCxnSpPr>
              <a:cxnSpLocks/>
              <a:stCxn id="267" idx="6"/>
              <a:endCxn id="287" idx="6"/>
            </p:cNvCxnSpPr>
            <p:nvPr/>
          </p:nvCxnSpPr>
          <p:spPr>
            <a:xfrm flipH="1" flipV="1">
              <a:off x="4658823" y="3265943"/>
              <a:ext cx="768088" cy="1166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직선 연결선 1233"/>
            <p:cNvCxnSpPr>
              <a:cxnSpLocks/>
              <a:stCxn id="268" idx="6"/>
              <a:endCxn id="287" idx="6"/>
            </p:cNvCxnSpPr>
            <p:nvPr/>
          </p:nvCxnSpPr>
          <p:spPr>
            <a:xfrm flipH="1" flipV="1">
              <a:off x="4658823" y="3265943"/>
              <a:ext cx="773804" cy="5104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직선 연결선 1234"/>
            <p:cNvCxnSpPr>
              <a:cxnSpLocks/>
              <a:stCxn id="265" idx="6"/>
              <a:endCxn id="287" idx="6"/>
            </p:cNvCxnSpPr>
            <p:nvPr/>
          </p:nvCxnSpPr>
          <p:spPr>
            <a:xfrm flipH="1" flipV="1">
              <a:off x="4658823" y="3265943"/>
              <a:ext cx="768094" cy="9041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직선 연결선 1235"/>
            <p:cNvCxnSpPr>
              <a:cxnSpLocks/>
              <a:stCxn id="264" idx="6"/>
              <a:endCxn id="288" idx="6"/>
            </p:cNvCxnSpPr>
            <p:nvPr/>
          </p:nvCxnSpPr>
          <p:spPr>
            <a:xfrm flipH="1">
              <a:off x="4658823" y="2595191"/>
              <a:ext cx="768094" cy="9041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직선 연결선 1237"/>
            <p:cNvCxnSpPr>
              <a:cxnSpLocks/>
              <a:stCxn id="266" idx="6"/>
              <a:endCxn id="288" idx="6"/>
            </p:cNvCxnSpPr>
            <p:nvPr/>
          </p:nvCxnSpPr>
          <p:spPr>
            <a:xfrm flipH="1">
              <a:off x="4658823" y="2988913"/>
              <a:ext cx="768094" cy="5104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직선 연결선 1238"/>
            <p:cNvCxnSpPr>
              <a:cxnSpLocks/>
              <a:stCxn id="267" idx="6"/>
              <a:endCxn id="288" idx="6"/>
            </p:cNvCxnSpPr>
            <p:nvPr/>
          </p:nvCxnSpPr>
          <p:spPr>
            <a:xfrm flipH="1">
              <a:off x="4658823" y="3382638"/>
              <a:ext cx="768088" cy="1166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직선 연결선 1239"/>
            <p:cNvCxnSpPr>
              <a:cxnSpLocks/>
              <a:stCxn id="268" idx="6"/>
              <a:endCxn id="288" idx="6"/>
            </p:cNvCxnSpPr>
            <p:nvPr/>
          </p:nvCxnSpPr>
          <p:spPr>
            <a:xfrm flipH="1" flipV="1">
              <a:off x="4658823" y="3499335"/>
              <a:ext cx="773804" cy="2770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직선 연결선 1240"/>
            <p:cNvCxnSpPr>
              <a:cxnSpLocks/>
              <a:stCxn id="265" idx="6"/>
              <a:endCxn id="288" idx="6"/>
            </p:cNvCxnSpPr>
            <p:nvPr/>
          </p:nvCxnSpPr>
          <p:spPr>
            <a:xfrm flipH="1" flipV="1">
              <a:off x="4658823" y="3499335"/>
              <a:ext cx="768094" cy="6707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4888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94400</TotalTime>
  <Words>122</Words>
  <Application>Microsoft Office PowerPoint</Application>
  <PresentationFormat>화면 슬라이드 쇼(4:3)</PresentationFormat>
  <Paragraphs>65</Paragraphs>
  <Slides>6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Yoon 윤고딕 540_TT</vt:lpstr>
      <vt:lpstr>나눔고딕</vt:lpstr>
      <vt:lpstr>맑은 고딕</vt:lpstr>
      <vt:lpstr>Arial</vt:lpstr>
      <vt:lpstr>Calibri</vt:lpstr>
      <vt:lpstr>Tahoma</vt:lpstr>
      <vt:lpstr>Office Theme</vt:lpstr>
      <vt:lpstr>Equation</vt:lpstr>
      <vt:lpstr>Autoencoder</vt:lpstr>
      <vt:lpstr>PowerPoint 프레젠테이션</vt:lpstr>
      <vt:lpstr>PowerPoint 프레젠테이션</vt:lpstr>
      <vt:lpstr>PowerPoint 프레젠테이션</vt:lpstr>
      <vt:lpstr>Autoencoder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Seungchul.Lee</dc:creator>
  <cp:lastModifiedBy>박범수</cp:lastModifiedBy>
  <cp:revision>2892</cp:revision>
  <cp:lastPrinted>2012-12-16T04:26:32Z</cp:lastPrinted>
  <dcterms:created xsi:type="dcterms:W3CDTF">2011-05-26T12:07:40Z</dcterms:created>
  <dcterms:modified xsi:type="dcterms:W3CDTF">2017-07-12T13:39:52Z</dcterms:modified>
</cp:coreProperties>
</file>