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a0bbad8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a0bbad8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Auburn / USDA Updates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October 2024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