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2ee03b7bb7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2ee03b7bb7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2ee03b7bb7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2ee03b7bb7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2ee03b7bb7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2ee03b7bb7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2af72b7e18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2af72b7e18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2af72b7e18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2af72b7e18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2af72b7e18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2af72b7e18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2af72b7e18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2af72b7e18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2af72b7e18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2af72b7e18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2af72b7e18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2af72b7e18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2af72b7e1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2af72b7e1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2af72b7e1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2af72b7e1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2af72b7e1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2af72b7e1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2ee03b7bb7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2ee03b7bb7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2ee03b7bb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2ee03b7bb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2af72b7e1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2af72b7e1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2ee03b7bb7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2ee03b7bb7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2ee03b7bb7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2ee03b7bb7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Auburn-USDA CS </a:t>
            </a:r>
            <a:r>
              <a:rPr lang="en"/>
              <a:t>Clinic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Liaison Meeting (1/30/25)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20"/>
              <a:t>Deep Learning Result Visualizations (UNet) (yes preprocess)</a:t>
            </a:r>
            <a:endParaRPr/>
          </a:p>
        </p:txBody>
      </p:sp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9" name="Google Shape;11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6278" y="1152475"/>
            <a:ext cx="5111452" cy="399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20"/>
              <a:t>Deep Learning Result Visualizations (UNet) (yes preprocess)</a:t>
            </a:r>
            <a:endParaRPr/>
          </a:p>
        </p:txBody>
      </p:sp>
      <p:sp>
        <p:nvSpPr>
          <p:cNvPr id="125" name="Google Shape;12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6" name="Google Shape;12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4055" y="1152475"/>
            <a:ext cx="5175900" cy="4041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20"/>
              <a:t>Deep Learning Result Visualizations (UNet) (yes preprocess)</a:t>
            </a:r>
            <a:endParaRPr/>
          </a:p>
        </p:txBody>
      </p:sp>
      <p:sp>
        <p:nvSpPr>
          <p:cNvPr id="132" name="Google Shape;132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3" name="Google Shape;13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6273" y="1152474"/>
            <a:ext cx="5111452" cy="399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ClaSP Integration</a:t>
            </a:r>
            <a:endParaRPr/>
          </a:p>
        </p:txBody>
      </p:sp>
      <p:sp>
        <p:nvSpPr>
          <p:cNvPr id="139" name="Google Shape;139;p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ClaSP Profile is a ROC AUC score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Conveys how well a simple model can distinguish between the data before and after that time point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0.5: Pure guessing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1.0: Perfectly correct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Notes: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We set the ClaSP Profile to 0 outside of probes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Why use ClaSP like this?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Peaks in the ClaSP Profile generally correspond to transitions, we hope this additional information can improve model performance</a:t>
            </a:r>
            <a:endParaRPr/>
          </a:p>
        </p:txBody>
      </p:sp>
      <p:pic>
        <p:nvPicPr>
          <p:cNvPr id="140" name="Google Shape;14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2400" y="1337986"/>
            <a:ext cx="3999900" cy="3045378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5"/>
          <p:cNvSpPr txBox="1"/>
          <p:nvPr>
            <p:ph idx="2" type="body"/>
          </p:nvPr>
        </p:nvSpPr>
        <p:spPr>
          <a:xfrm>
            <a:off x="4832400" y="932900"/>
            <a:ext cx="3999900" cy="5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Example of EPG and ClaSP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Post-processing</a:t>
            </a:r>
            <a:endParaRPr/>
          </a:p>
        </p:txBody>
      </p:sp>
      <p:sp>
        <p:nvSpPr>
          <p:cNvPr id="147" name="Google Shape;147;p26"/>
          <p:cNvSpPr txBox="1"/>
          <p:nvPr>
            <p:ph idx="1" type="body"/>
          </p:nvPr>
        </p:nvSpPr>
        <p:spPr>
          <a:xfrm>
            <a:off x="311700" y="1152475"/>
            <a:ext cx="4260300" cy="3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Barcoding (see example at right)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Methods to fix this will likely involve replacing short labels with that of the labels surrounding them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Should improve performance, experiments pending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Will also make it easier for a human to modify after the fact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No need to delete hundreds of short errors!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Impossible Transitions: planning on adding an indicator in the GUI to flag these for inspection.</a:t>
            </a:r>
            <a:endParaRPr/>
          </a:p>
        </p:txBody>
      </p:sp>
      <p:pic>
        <p:nvPicPr>
          <p:cNvPr id="148" name="Google Shape;14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5225" y="1017725"/>
            <a:ext cx="3267075" cy="293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GUI Demonstration</a:t>
            </a:r>
            <a:endParaRPr/>
          </a:p>
        </p:txBody>
      </p:sp>
      <p:pic>
        <p:nvPicPr>
          <p:cNvPr id="154" name="Google Shape;15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6450" y="1102350"/>
            <a:ext cx="6991099" cy="3758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Travel Confirmation</a:t>
            </a:r>
            <a:endParaRPr/>
          </a:p>
        </p:txBody>
      </p:sp>
      <p:sp>
        <p:nvSpPr>
          <p:cNvPr id="160" name="Google Shape;160;p28"/>
          <p:cNvSpPr txBox="1"/>
          <p:nvPr/>
        </p:nvSpPr>
        <p:spPr>
          <a:xfrm>
            <a:off x="995400" y="2992650"/>
            <a:ext cx="71532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50">
                <a:solidFill>
                  <a:schemeClr val="dk1"/>
                </a:solidFill>
              </a:rPr>
              <a:t>Monday 3rd March afternoon to Wednesday 5th March evening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Publication Discussion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250" y="76203"/>
            <a:ext cx="7207295" cy="499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Progress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Hidden Markov Models</a:t>
            </a:r>
            <a:endParaRPr/>
          </a:p>
        </p:txBody>
      </p:sp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3" y="1094762"/>
            <a:ext cx="5894225" cy="3531825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5"/>
          <p:cNvSpPr txBox="1"/>
          <p:nvPr/>
        </p:nvSpPr>
        <p:spPr>
          <a:xfrm>
            <a:off x="6205925" y="2205025"/>
            <a:ext cx="29685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The hidden state somewhat matches the voltage time series, but there are still discrepancies!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274388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Aedes aegypti Data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737413"/>
            <a:ext cx="8520600" cy="12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Finished cleaning data, so we can begin using 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Filled discontinuities with NP</a:t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275" y="1709518"/>
            <a:ext cx="8775455" cy="35101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Probe Splitting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OLD											NEW</a:t>
            </a:r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3" y="1528100"/>
            <a:ext cx="4534801" cy="365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500" y="1752425"/>
            <a:ext cx="3621651" cy="2919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weird data things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3015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</a:t>
            </a:r>
            <a:r>
              <a:rPr lang="en"/>
              <a:t>andcxt3aug2021.csv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cxtonhandkscage9mar2022n</a:t>
            </a:r>
            <a:r>
              <a:rPr lang="en"/>
              <a:t>o7.csv</a:t>
            </a:r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 rotWithShape="1">
          <a:blip r:embed="rId3">
            <a:alphaModFix/>
          </a:blip>
          <a:srcRect b="65281" l="7287" r="0" t="0"/>
          <a:stretch/>
        </p:blipFill>
        <p:spPr>
          <a:xfrm>
            <a:off x="3471725" y="1221350"/>
            <a:ext cx="5603349" cy="162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8"/>
          <p:cNvPicPr preferRelativeResize="0"/>
          <p:nvPr/>
        </p:nvPicPr>
        <p:blipFill rotWithShape="1">
          <a:blip r:embed="rId4">
            <a:alphaModFix/>
          </a:blip>
          <a:srcRect b="65086" l="6690" r="0" t="0"/>
          <a:stretch/>
        </p:blipFill>
        <p:spPr>
          <a:xfrm>
            <a:off x="3504050" y="3047850"/>
            <a:ext cx="5563750" cy="162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20"/>
              <a:t>Deep Learning Result Visualizations (UNet) (no preprocess)</a:t>
            </a:r>
            <a:endParaRPr sz="2420"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89100"/>
            <a:ext cx="4304950" cy="336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5967" y="1043500"/>
            <a:ext cx="4304933" cy="336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20"/>
              <a:t>Deep Learning Result Visualizations (UNet) (no preprocess)</a:t>
            </a:r>
            <a:endParaRPr sz="2420"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9982" y="1017725"/>
            <a:ext cx="5284044" cy="412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20"/>
              <a:t>Deep Learning Result Visualizations (UNet) (no preprocess)</a:t>
            </a:r>
            <a:endParaRPr sz="2420"/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3223" y="1017725"/>
            <a:ext cx="5251002" cy="410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