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bfaa3e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bfaa3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468883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468883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0bfaa3e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0bfaa3e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bfaa3e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bfaa3e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0bfaa3e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0bfaa3e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46da53f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46da53f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46da53f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46da53f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Auburn-USDA CS </a:t>
            </a:r>
            <a:r>
              <a:rPr lang="en"/>
              <a:t>Clinic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Meeting (2/13/25)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Plans Updates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Rehash meeting with Morgan yesterday, reserved van for journey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Confirmed dates/times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Planned stay at (hotel name)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logistics (do we need to book the citrus farm etc.)?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Blurb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would like your feedback on our rough draft before Monday, will email it </a:t>
            </a:r>
            <a:r>
              <a:rPr lang="en"/>
              <a:t>with</a:t>
            </a:r>
            <a:r>
              <a:rPr lang="en"/>
              <a:t> the meeting notes.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Guidelines are 60-80 words (last year’s blurb was about 120)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Progress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Mehrezat – Dynamic label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Devanshi – settings button, toggling colors, gridlines, labels and visibility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87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WinDaq Comment Importation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65" y="932426"/>
            <a:ext cx="7631111" cy="39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CRFs and Standardized Benchmarking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CRFs are really slow, need to rethink how we should use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a script to benchmark data in a standardized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generates all the relevant plots and statistics we want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Precision, Recall, F1, Accuracy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Confusion Matrix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Plots showing difference between actual and predicted labels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Cleanup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56325"/>
            <a:ext cx="45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Cleaned up Unet code, fixed some small issues with plots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Set up “data leak splitter” and “simple splitter” as preprocessing steps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Tested on voltage only and voltage + clasp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Preliminary: data leak splitter + voltage only is best</a:t>
            </a:r>
            <a:endParaRPr sz="16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900" y="445025"/>
            <a:ext cx="4184400" cy="41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about Data Augmentation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8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are some biologically reasonable constants for a dataset?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Could</a:t>
            </a:r>
            <a:r>
              <a:rPr lang="en" sz="1600"/>
              <a:t> we cut out a segment for on file and cut in another segment from a different file?</a:t>
            </a:r>
            <a:endParaRPr sz="16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10177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